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5"/>
  </p:notesMasterIdLst>
  <p:sldIdLst>
    <p:sldId id="303" r:id="rId2"/>
    <p:sldId id="305" r:id="rId3"/>
    <p:sldId id="316" r:id="rId4"/>
    <p:sldId id="318" r:id="rId5"/>
    <p:sldId id="317" r:id="rId6"/>
    <p:sldId id="298" r:id="rId7"/>
    <p:sldId id="306" r:id="rId8"/>
    <p:sldId id="309" r:id="rId9"/>
    <p:sldId id="302" r:id="rId10"/>
    <p:sldId id="311" r:id="rId11"/>
    <p:sldId id="319" r:id="rId12"/>
    <p:sldId id="320" r:id="rId13"/>
    <p:sldId id="323" r:id="rId14"/>
    <p:sldId id="307" r:id="rId15"/>
    <p:sldId id="256" r:id="rId16"/>
    <p:sldId id="292" r:id="rId17"/>
    <p:sldId id="257" r:id="rId18"/>
    <p:sldId id="258" r:id="rId19"/>
    <p:sldId id="260" r:id="rId20"/>
    <p:sldId id="321" r:id="rId21"/>
    <p:sldId id="322" r:id="rId22"/>
    <p:sldId id="259" r:id="rId23"/>
    <p:sldId id="261" r:id="rId24"/>
    <p:sldId id="263" r:id="rId25"/>
    <p:sldId id="264" r:id="rId26"/>
    <p:sldId id="265" r:id="rId27"/>
    <p:sldId id="266" r:id="rId28"/>
    <p:sldId id="293" r:id="rId29"/>
    <p:sldId id="286" r:id="rId30"/>
    <p:sldId id="287" r:id="rId31"/>
    <p:sldId id="288" r:id="rId32"/>
    <p:sldId id="289" r:id="rId33"/>
    <p:sldId id="290" r:id="rId34"/>
    <p:sldId id="294" r:id="rId35"/>
    <p:sldId id="291" r:id="rId36"/>
    <p:sldId id="269" r:id="rId37"/>
    <p:sldId id="270" r:id="rId38"/>
    <p:sldId id="295" r:id="rId39"/>
    <p:sldId id="312" r:id="rId40"/>
    <p:sldId id="313" r:id="rId41"/>
    <p:sldId id="326" r:id="rId42"/>
    <p:sldId id="324" r:id="rId43"/>
    <p:sldId id="31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273" autoAdjust="0"/>
  </p:normalViewPr>
  <p:slideViewPr>
    <p:cSldViewPr snapToGrid="0">
      <p:cViewPr varScale="1">
        <p:scale>
          <a:sx n="73" d="100"/>
          <a:sy n="73" d="100"/>
        </p:scale>
        <p:origin x="26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fd074ccdcebbebd0" providerId="LiveId" clId="{41659C5C-0423-47A2-B4DB-4491C5C1FE86}"/>
    <pc:docChg chg="undo custSel addSld delSld modSld">
      <pc:chgData name="" userId="fd074ccdcebbebd0" providerId="LiveId" clId="{41659C5C-0423-47A2-B4DB-4491C5C1FE86}" dt="2021-06-22T05:00:31.050" v="2080" actId="207"/>
      <pc:docMkLst>
        <pc:docMk/>
      </pc:docMkLst>
      <pc:sldChg chg="modSp">
        <pc:chgData name="" userId="fd074ccdcebbebd0" providerId="LiveId" clId="{41659C5C-0423-47A2-B4DB-4491C5C1FE86}" dt="2021-06-22T02:48:20.282" v="857" actId="1076"/>
        <pc:sldMkLst>
          <pc:docMk/>
          <pc:sldMk cId="654463833" sldId="257"/>
        </pc:sldMkLst>
        <pc:spChg chg="mod">
          <ac:chgData name="" userId="fd074ccdcebbebd0" providerId="LiveId" clId="{41659C5C-0423-47A2-B4DB-4491C5C1FE86}" dt="2021-06-22T02:20:15.261" v="1" actId="20577"/>
          <ac:spMkLst>
            <pc:docMk/>
            <pc:sldMk cId="654463833" sldId="257"/>
            <ac:spMk id="2" creationId="{992276BB-48E4-4383-88B4-9C83AB569B5C}"/>
          </ac:spMkLst>
        </pc:spChg>
        <pc:spChg chg="mod">
          <ac:chgData name="" userId="fd074ccdcebbebd0" providerId="LiveId" clId="{41659C5C-0423-47A2-B4DB-4491C5C1FE86}" dt="2021-06-22T02:48:20.282" v="857" actId="1076"/>
          <ac:spMkLst>
            <pc:docMk/>
            <pc:sldMk cId="654463833" sldId="257"/>
            <ac:spMk id="5" creationId="{8B03DFA1-009E-4997-854E-455AC83A9FFC}"/>
          </ac:spMkLst>
        </pc:spChg>
        <pc:picChg chg="mod">
          <ac:chgData name="" userId="fd074ccdcebbebd0" providerId="LiveId" clId="{41659C5C-0423-47A2-B4DB-4491C5C1FE86}" dt="2021-06-22T02:48:12.094" v="855" actId="1440"/>
          <ac:picMkLst>
            <pc:docMk/>
            <pc:sldMk cId="654463833" sldId="257"/>
            <ac:picMk id="4" creationId="{0A9C6A1E-71ED-4AAE-80B7-AA64145FC4F4}"/>
          </ac:picMkLst>
        </pc:picChg>
      </pc:sldChg>
      <pc:sldChg chg="addSp delSp modSp">
        <pc:chgData name="" userId="fd074ccdcebbebd0" providerId="LiveId" clId="{41659C5C-0423-47A2-B4DB-4491C5C1FE86}" dt="2021-06-22T02:48:01.601" v="854" actId="14100"/>
        <pc:sldMkLst>
          <pc:docMk/>
          <pc:sldMk cId="794134506" sldId="258"/>
        </pc:sldMkLst>
        <pc:spChg chg="add mod">
          <ac:chgData name="" userId="fd074ccdcebbebd0" providerId="LiveId" clId="{41659C5C-0423-47A2-B4DB-4491C5C1FE86}" dt="2021-06-22T02:47:57.543" v="853" actId="1076"/>
          <ac:spMkLst>
            <pc:docMk/>
            <pc:sldMk cId="794134506" sldId="258"/>
            <ac:spMk id="6" creationId="{316A205C-DEC6-4B0B-B648-586D205E0761}"/>
          </ac:spMkLst>
        </pc:spChg>
        <pc:spChg chg="mod">
          <ac:chgData name="" userId="fd074ccdcebbebd0" providerId="LiveId" clId="{41659C5C-0423-47A2-B4DB-4491C5C1FE86}" dt="2021-06-22T02:46:29.786" v="837"/>
          <ac:spMkLst>
            <pc:docMk/>
            <pc:sldMk cId="794134506" sldId="258"/>
            <ac:spMk id="7" creationId="{FC61B90E-3985-4C69-AEF3-2562795B066D}"/>
          </ac:spMkLst>
        </pc:spChg>
        <pc:spChg chg="mod">
          <ac:chgData name="" userId="fd074ccdcebbebd0" providerId="LiveId" clId="{41659C5C-0423-47A2-B4DB-4491C5C1FE86}" dt="2021-06-22T02:20:20.603" v="3" actId="20577"/>
          <ac:spMkLst>
            <pc:docMk/>
            <pc:sldMk cId="794134506" sldId="258"/>
            <ac:spMk id="8" creationId="{417C2F07-16B8-4FF5-8A74-F3B6CDA15408}"/>
          </ac:spMkLst>
        </pc:spChg>
        <pc:spChg chg="add del mod">
          <ac:chgData name="" userId="fd074ccdcebbebd0" providerId="LiveId" clId="{41659C5C-0423-47A2-B4DB-4491C5C1FE86}" dt="2021-06-22T02:46:44.172" v="841" actId="478"/>
          <ac:spMkLst>
            <pc:docMk/>
            <pc:sldMk cId="794134506" sldId="258"/>
            <ac:spMk id="9" creationId="{DA061F9F-A482-412A-A0BB-56B8467DC78A}"/>
          </ac:spMkLst>
        </pc:spChg>
        <pc:spChg chg="add mod">
          <ac:chgData name="" userId="fd074ccdcebbebd0" providerId="LiveId" clId="{41659C5C-0423-47A2-B4DB-4491C5C1FE86}" dt="2021-06-22T02:47:16.707" v="846" actId="1076"/>
          <ac:spMkLst>
            <pc:docMk/>
            <pc:sldMk cId="794134506" sldId="258"/>
            <ac:spMk id="10" creationId="{E1856E3D-8F44-4E73-BB2D-A605740893F6}"/>
          </ac:spMkLst>
        </pc:spChg>
        <pc:picChg chg="mod">
          <ac:chgData name="" userId="fd074ccdcebbebd0" providerId="LiveId" clId="{41659C5C-0423-47A2-B4DB-4491C5C1FE86}" dt="2021-06-22T02:47:51.461" v="852" actId="1440"/>
          <ac:picMkLst>
            <pc:docMk/>
            <pc:sldMk cId="794134506" sldId="258"/>
            <ac:picMk id="4" creationId="{C70C2B54-1BCA-40EE-A31A-CAB7189C0A2B}"/>
          </ac:picMkLst>
        </pc:picChg>
        <pc:cxnChg chg="add mod">
          <ac:chgData name="" userId="fd074ccdcebbebd0" providerId="LiveId" clId="{41659C5C-0423-47A2-B4DB-4491C5C1FE86}" dt="2021-06-22T02:48:01.601" v="854" actId="14100"/>
          <ac:cxnSpMkLst>
            <pc:docMk/>
            <pc:sldMk cId="794134506" sldId="258"/>
            <ac:cxnSpMk id="11" creationId="{839D513A-2009-4036-9124-E1C7A9644500}"/>
          </ac:cxnSpMkLst>
        </pc:cxnChg>
      </pc:sldChg>
      <pc:sldChg chg="addSp modSp">
        <pc:chgData name="" userId="fd074ccdcebbebd0" providerId="LiveId" clId="{41659C5C-0423-47A2-B4DB-4491C5C1FE86}" dt="2021-06-22T04:59:05.282" v="2067" actId="207"/>
        <pc:sldMkLst>
          <pc:docMk/>
          <pc:sldMk cId="4123176435" sldId="259"/>
        </pc:sldMkLst>
        <pc:spChg chg="mod">
          <ac:chgData name="" userId="fd074ccdcebbebd0" providerId="LiveId" clId="{41659C5C-0423-47A2-B4DB-4491C5C1FE86}" dt="2021-06-22T04:59:05.282" v="2067" actId="207"/>
          <ac:spMkLst>
            <pc:docMk/>
            <pc:sldMk cId="4123176435" sldId="259"/>
            <ac:spMk id="7" creationId="{A7B41BE2-736D-40AD-A0A3-3762C10E64F4}"/>
          </ac:spMkLst>
        </pc:spChg>
        <pc:spChg chg="mod">
          <ac:chgData name="" userId="fd074ccdcebbebd0" providerId="LiveId" clId="{41659C5C-0423-47A2-B4DB-4491C5C1FE86}" dt="2021-06-22T02:49:23.913" v="914" actId="14100"/>
          <ac:spMkLst>
            <pc:docMk/>
            <pc:sldMk cId="4123176435" sldId="259"/>
            <ac:spMk id="16" creationId="{D912248B-0E56-45D5-AE8F-87E49C5799EC}"/>
          </ac:spMkLst>
        </pc:spChg>
        <pc:spChg chg="mod">
          <ac:chgData name="" userId="fd074ccdcebbebd0" providerId="LiveId" clId="{41659C5C-0423-47A2-B4DB-4491C5C1FE86}" dt="2021-06-22T02:50:25.679" v="941" actId="1076"/>
          <ac:spMkLst>
            <pc:docMk/>
            <pc:sldMk cId="4123176435" sldId="259"/>
            <ac:spMk id="19" creationId="{4066FFFE-8864-4E56-8588-C2CFA61442F1}"/>
          </ac:spMkLst>
        </pc:spChg>
        <pc:spChg chg="mod">
          <ac:chgData name="" userId="fd074ccdcebbebd0" providerId="LiveId" clId="{41659C5C-0423-47A2-B4DB-4491C5C1FE86}" dt="2021-06-22T02:49:56.711" v="919" actId="1076"/>
          <ac:spMkLst>
            <pc:docMk/>
            <pc:sldMk cId="4123176435" sldId="259"/>
            <ac:spMk id="20" creationId="{830B27DA-B99A-481B-8182-E82528060DEC}"/>
          </ac:spMkLst>
        </pc:spChg>
        <pc:picChg chg="mod modCrop">
          <ac:chgData name="" userId="fd074ccdcebbebd0" providerId="LiveId" clId="{41659C5C-0423-47A2-B4DB-4491C5C1FE86}" dt="2021-06-22T02:49:43.418" v="917" actId="732"/>
          <ac:picMkLst>
            <pc:docMk/>
            <pc:sldMk cId="4123176435" sldId="259"/>
            <ac:picMk id="5" creationId="{CCBA8615-95F8-4F49-AFCF-48C1F8A0FACB}"/>
          </ac:picMkLst>
        </pc:picChg>
        <pc:picChg chg="mod modCrop">
          <ac:chgData name="" userId="fd074ccdcebbebd0" providerId="LiveId" clId="{41659C5C-0423-47A2-B4DB-4491C5C1FE86}" dt="2021-06-22T02:50:19.692" v="940" actId="732"/>
          <ac:picMkLst>
            <pc:docMk/>
            <pc:sldMk cId="4123176435" sldId="259"/>
            <ac:picMk id="6" creationId="{E2D34AD5-2134-4DC9-A4FC-A136BF0B64EF}"/>
          </ac:picMkLst>
        </pc:picChg>
        <pc:cxnChg chg="add mod">
          <ac:chgData name="" userId="fd074ccdcebbebd0" providerId="LiveId" clId="{41659C5C-0423-47A2-B4DB-4491C5C1FE86}" dt="2021-06-22T02:50:52.052" v="945" actId="14100"/>
          <ac:cxnSpMkLst>
            <pc:docMk/>
            <pc:sldMk cId="4123176435" sldId="259"/>
            <ac:cxnSpMk id="21" creationId="{E3A3E52D-6B83-4CF5-848A-ECC39FD70D36}"/>
          </ac:cxnSpMkLst>
        </pc:cxnChg>
      </pc:sldChg>
      <pc:sldChg chg="modSp">
        <pc:chgData name="" userId="fd074ccdcebbebd0" providerId="LiveId" clId="{41659C5C-0423-47A2-B4DB-4491C5C1FE86}" dt="2021-06-22T02:48:50.791" v="875" actId="6549"/>
        <pc:sldMkLst>
          <pc:docMk/>
          <pc:sldMk cId="3452075667" sldId="260"/>
        </pc:sldMkLst>
        <pc:spChg chg="mod">
          <ac:chgData name="" userId="fd074ccdcebbebd0" providerId="LiveId" clId="{41659C5C-0423-47A2-B4DB-4491C5C1FE86}" dt="2021-06-22T02:48:50.791" v="875" actId="6549"/>
          <ac:spMkLst>
            <pc:docMk/>
            <pc:sldMk cId="3452075667" sldId="260"/>
            <ac:spMk id="3" creationId="{12FFB2B3-74EB-4BC5-8F10-A08CDC23CD15}"/>
          </ac:spMkLst>
        </pc:spChg>
      </pc:sldChg>
      <pc:sldChg chg="addSp modSp">
        <pc:chgData name="" userId="fd074ccdcebbebd0" providerId="LiveId" clId="{41659C5C-0423-47A2-B4DB-4491C5C1FE86}" dt="2021-06-22T04:59:13.606" v="2068" actId="207"/>
        <pc:sldMkLst>
          <pc:docMk/>
          <pc:sldMk cId="2160266715" sldId="261"/>
        </pc:sldMkLst>
        <pc:spChg chg="mod">
          <ac:chgData name="" userId="fd074ccdcebbebd0" providerId="LiveId" clId="{41659C5C-0423-47A2-B4DB-4491C5C1FE86}" dt="2021-06-22T02:51:37.745" v="947" actId="20577"/>
          <ac:spMkLst>
            <pc:docMk/>
            <pc:sldMk cId="2160266715" sldId="261"/>
            <ac:spMk id="3" creationId="{09259218-428B-426F-85D6-8E26FF8F726A}"/>
          </ac:spMkLst>
        </pc:spChg>
        <pc:spChg chg="mod">
          <ac:chgData name="" userId="fd074ccdcebbebd0" providerId="LiveId" clId="{41659C5C-0423-47A2-B4DB-4491C5C1FE86}" dt="2021-06-22T04:59:13.606" v="2068" actId="207"/>
          <ac:spMkLst>
            <pc:docMk/>
            <pc:sldMk cId="2160266715" sldId="261"/>
            <ac:spMk id="4" creationId="{52FD8EEA-56EE-48D7-BCE6-DA6046E92173}"/>
          </ac:spMkLst>
        </pc:spChg>
        <pc:spChg chg="mod">
          <ac:chgData name="" userId="fd074ccdcebbebd0" providerId="LiveId" clId="{41659C5C-0423-47A2-B4DB-4491C5C1FE86}" dt="2021-06-22T02:51:51.594" v="948" actId="113"/>
          <ac:spMkLst>
            <pc:docMk/>
            <pc:sldMk cId="2160266715" sldId="261"/>
            <ac:spMk id="5" creationId="{C98BC5B2-F08A-41B6-A427-3F675F7D4B76}"/>
          </ac:spMkLst>
        </pc:spChg>
        <pc:spChg chg="mod">
          <ac:chgData name="" userId="fd074ccdcebbebd0" providerId="LiveId" clId="{41659C5C-0423-47A2-B4DB-4491C5C1FE86}" dt="2021-06-22T02:52:14.667" v="953" actId="14100"/>
          <ac:spMkLst>
            <pc:docMk/>
            <pc:sldMk cId="2160266715" sldId="261"/>
            <ac:spMk id="6" creationId="{533A157A-E2B7-49FC-9E69-9D2AF7F99544}"/>
          </ac:spMkLst>
        </pc:spChg>
        <pc:cxnChg chg="add mod">
          <ac:chgData name="" userId="fd074ccdcebbebd0" providerId="LiveId" clId="{41659C5C-0423-47A2-B4DB-4491C5C1FE86}" dt="2021-06-22T02:52:21.598" v="954" actId="14100"/>
          <ac:cxnSpMkLst>
            <pc:docMk/>
            <pc:sldMk cId="2160266715" sldId="261"/>
            <ac:cxnSpMk id="11" creationId="{504469EA-F4BF-4EBC-9619-0565BCA87E2D}"/>
          </ac:cxnSpMkLst>
        </pc:cxnChg>
      </pc:sldChg>
      <pc:sldChg chg="addSp modSp">
        <pc:chgData name="" userId="fd074ccdcebbebd0" providerId="LiveId" clId="{41659C5C-0423-47A2-B4DB-4491C5C1FE86}" dt="2021-06-22T04:59:18.840" v="2069" actId="207"/>
        <pc:sldMkLst>
          <pc:docMk/>
          <pc:sldMk cId="3809591022" sldId="263"/>
        </pc:sldMkLst>
        <pc:spChg chg="mod">
          <ac:chgData name="" userId="fd074ccdcebbebd0" providerId="LiveId" clId="{41659C5C-0423-47A2-B4DB-4491C5C1FE86}" dt="2021-06-22T02:53:58.669" v="967" actId="20577"/>
          <ac:spMkLst>
            <pc:docMk/>
            <pc:sldMk cId="3809591022" sldId="263"/>
            <ac:spMk id="2" creationId="{2DB45A68-9D8B-45E9-80D9-C286D62FAABD}"/>
          </ac:spMkLst>
        </pc:spChg>
        <pc:spChg chg="mod">
          <ac:chgData name="" userId="fd074ccdcebbebd0" providerId="LiveId" clId="{41659C5C-0423-47A2-B4DB-4491C5C1FE86}" dt="2021-06-22T04:59:18.840" v="2069" actId="207"/>
          <ac:spMkLst>
            <pc:docMk/>
            <pc:sldMk cId="3809591022" sldId="263"/>
            <ac:spMk id="7" creationId="{21B7F005-F1BA-4DC4-9C44-876174DF1439}"/>
          </ac:spMkLst>
        </pc:spChg>
        <pc:spChg chg="mod">
          <ac:chgData name="" userId="fd074ccdcebbebd0" providerId="LiveId" clId="{41659C5C-0423-47A2-B4DB-4491C5C1FE86}" dt="2021-06-22T02:55:24.350" v="1021" actId="1076"/>
          <ac:spMkLst>
            <pc:docMk/>
            <pc:sldMk cId="3809591022" sldId="263"/>
            <ac:spMk id="9" creationId="{9D73F7D7-40E4-47C6-8319-6B40D9A51743}"/>
          </ac:spMkLst>
        </pc:spChg>
        <pc:spChg chg="add mod">
          <ac:chgData name="" userId="fd074ccdcebbebd0" providerId="LiveId" clId="{41659C5C-0423-47A2-B4DB-4491C5C1FE86}" dt="2021-06-22T02:54:26.543" v="973" actId="1582"/>
          <ac:spMkLst>
            <pc:docMk/>
            <pc:sldMk cId="3809591022" sldId="263"/>
            <ac:spMk id="11" creationId="{A99631D2-DA12-4CCE-B2A2-BFE0A2D77155}"/>
          </ac:spMkLst>
        </pc:spChg>
        <pc:spChg chg="add mod">
          <ac:chgData name="" userId="fd074ccdcebbebd0" providerId="LiveId" clId="{41659C5C-0423-47A2-B4DB-4491C5C1FE86}" dt="2021-06-22T02:54:52.591" v="1016" actId="1076"/>
          <ac:spMkLst>
            <pc:docMk/>
            <pc:sldMk cId="3809591022" sldId="263"/>
            <ac:spMk id="12" creationId="{16DB8894-46C7-401A-A5EC-F92903998BB8}"/>
          </ac:spMkLst>
        </pc:spChg>
        <pc:spChg chg="add mod">
          <ac:chgData name="" userId="fd074ccdcebbebd0" providerId="LiveId" clId="{41659C5C-0423-47A2-B4DB-4491C5C1FE86}" dt="2021-06-22T02:55:42.335" v="1026" actId="1076"/>
          <ac:spMkLst>
            <pc:docMk/>
            <pc:sldMk cId="3809591022" sldId="263"/>
            <ac:spMk id="13" creationId="{62E802B8-71C9-4082-AE4D-7A841875F94B}"/>
          </ac:spMkLst>
        </pc:spChg>
        <pc:picChg chg="mod">
          <ac:chgData name="" userId="fd074ccdcebbebd0" providerId="LiveId" clId="{41659C5C-0423-47A2-B4DB-4491C5C1FE86}" dt="2021-06-22T02:55:09.865" v="1017" actId="1440"/>
          <ac:picMkLst>
            <pc:docMk/>
            <pc:sldMk cId="3809591022" sldId="263"/>
            <ac:picMk id="3" creationId="{4A091634-9DE1-4BB0-9D13-E52B67BDDC98}"/>
          </ac:picMkLst>
        </pc:picChg>
        <pc:picChg chg="mod">
          <ac:chgData name="" userId="fd074ccdcebbebd0" providerId="LiveId" clId="{41659C5C-0423-47A2-B4DB-4491C5C1FE86}" dt="2021-06-22T02:55:21.793" v="1020" actId="1076"/>
          <ac:picMkLst>
            <pc:docMk/>
            <pc:sldMk cId="3809591022" sldId="263"/>
            <ac:picMk id="5" creationId="{C39E99A2-9D14-452A-B959-DC75FD1E5AC5}"/>
          </ac:picMkLst>
        </pc:picChg>
        <pc:cxnChg chg="add mod">
          <ac:chgData name="" userId="fd074ccdcebbebd0" providerId="LiveId" clId="{41659C5C-0423-47A2-B4DB-4491C5C1FE86}" dt="2021-06-22T02:55:55.894" v="1029" actId="14100"/>
          <ac:cxnSpMkLst>
            <pc:docMk/>
            <pc:sldMk cId="3809591022" sldId="263"/>
            <ac:cxnSpMk id="14" creationId="{3B93921B-FB92-43AC-BA3C-56FAA0E87270}"/>
          </ac:cxnSpMkLst>
        </pc:cxnChg>
      </pc:sldChg>
      <pc:sldChg chg="modSp">
        <pc:chgData name="" userId="fd074ccdcebbebd0" providerId="LiveId" clId="{41659C5C-0423-47A2-B4DB-4491C5C1FE86}" dt="2021-06-22T04:59:27.044" v="2070" actId="207"/>
        <pc:sldMkLst>
          <pc:docMk/>
          <pc:sldMk cId="741087240" sldId="264"/>
        </pc:sldMkLst>
        <pc:spChg chg="mod">
          <ac:chgData name="" userId="fd074ccdcebbebd0" providerId="LiveId" clId="{41659C5C-0423-47A2-B4DB-4491C5C1FE86}" dt="2021-06-22T04:59:27.044" v="2070" actId="207"/>
          <ac:spMkLst>
            <pc:docMk/>
            <pc:sldMk cId="741087240" sldId="264"/>
            <ac:spMk id="6" creationId="{390B8AAC-1B34-426F-9E7B-963716CC7903}"/>
          </ac:spMkLst>
        </pc:spChg>
        <pc:spChg chg="mod">
          <ac:chgData name="" userId="fd074ccdcebbebd0" providerId="LiveId" clId="{41659C5C-0423-47A2-B4DB-4491C5C1FE86}" dt="2021-06-22T03:24:31.043" v="1056" actId="20577"/>
          <ac:spMkLst>
            <pc:docMk/>
            <pc:sldMk cId="741087240" sldId="264"/>
            <ac:spMk id="7" creationId="{D6638701-B2DA-49A5-A6A3-B95D88F03225}"/>
          </ac:spMkLst>
        </pc:spChg>
        <pc:picChg chg="mod">
          <ac:chgData name="" userId="fd074ccdcebbebd0" providerId="LiveId" clId="{41659C5C-0423-47A2-B4DB-4491C5C1FE86}" dt="2021-06-22T02:56:49.801" v="1035" actId="1440"/>
          <ac:picMkLst>
            <pc:docMk/>
            <pc:sldMk cId="741087240" sldId="264"/>
            <ac:picMk id="2" creationId="{790F743C-C507-4DF1-ADB6-3782646CBF72}"/>
          </ac:picMkLst>
        </pc:picChg>
        <pc:picChg chg="mod">
          <ac:chgData name="" userId="fd074ccdcebbebd0" providerId="LiveId" clId="{41659C5C-0423-47A2-B4DB-4491C5C1FE86}" dt="2021-06-22T02:56:44.784" v="1034" actId="1440"/>
          <ac:picMkLst>
            <pc:docMk/>
            <pc:sldMk cId="741087240" sldId="264"/>
            <ac:picMk id="10" creationId="{16FFA7DD-0357-4736-B6B1-64EA86EFE254}"/>
          </ac:picMkLst>
        </pc:picChg>
      </pc:sldChg>
      <pc:sldChg chg="modSp">
        <pc:chgData name="" userId="fd074ccdcebbebd0" providerId="LiveId" clId="{41659C5C-0423-47A2-B4DB-4491C5C1FE86}" dt="2021-06-22T04:59:37.089" v="2071" actId="207"/>
        <pc:sldMkLst>
          <pc:docMk/>
          <pc:sldMk cId="1973553343" sldId="265"/>
        </pc:sldMkLst>
        <pc:spChg chg="mod">
          <ac:chgData name="" userId="fd074ccdcebbebd0" providerId="LiveId" clId="{41659C5C-0423-47A2-B4DB-4491C5C1FE86}" dt="2021-06-22T04:59:37.089" v="2071" actId="207"/>
          <ac:spMkLst>
            <pc:docMk/>
            <pc:sldMk cId="1973553343" sldId="265"/>
            <ac:spMk id="4" creationId="{7B4484DB-9CC9-49E1-8EB5-57C8D5406516}"/>
          </ac:spMkLst>
        </pc:spChg>
        <pc:spChg chg="mod">
          <ac:chgData name="" userId="fd074ccdcebbebd0" providerId="LiveId" clId="{41659C5C-0423-47A2-B4DB-4491C5C1FE86}" dt="2021-06-22T03:25:14.208" v="1091" actId="20577"/>
          <ac:spMkLst>
            <pc:docMk/>
            <pc:sldMk cId="1973553343" sldId="265"/>
            <ac:spMk id="5" creationId="{280C07F1-845B-4818-987A-032637365D3E}"/>
          </ac:spMkLst>
        </pc:spChg>
        <pc:picChg chg="ord">
          <ac:chgData name="" userId="fd074ccdcebbebd0" providerId="LiveId" clId="{41659C5C-0423-47A2-B4DB-4491C5C1FE86}" dt="2021-06-22T02:57:05.082" v="1036" actId="166"/>
          <ac:picMkLst>
            <pc:docMk/>
            <pc:sldMk cId="1973553343" sldId="265"/>
            <ac:picMk id="9" creationId="{8AF83CA7-00EC-48D5-AADB-1FBA3F652B0D}"/>
          </ac:picMkLst>
        </pc:picChg>
        <pc:picChg chg="mod">
          <ac:chgData name="" userId="fd074ccdcebbebd0" providerId="LiveId" clId="{41659C5C-0423-47A2-B4DB-4491C5C1FE86}" dt="2021-06-22T03:25:10.875" v="1090" actId="1076"/>
          <ac:picMkLst>
            <pc:docMk/>
            <pc:sldMk cId="1973553343" sldId="265"/>
            <ac:picMk id="12" creationId="{45203E3F-7F53-42CF-9955-DC9EB3143015}"/>
          </ac:picMkLst>
        </pc:picChg>
      </pc:sldChg>
      <pc:sldChg chg="addSp modSp">
        <pc:chgData name="" userId="fd074ccdcebbebd0" providerId="LiveId" clId="{41659C5C-0423-47A2-B4DB-4491C5C1FE86}" dt="2021-06-22T04:59:43.356" v="2072" actId="207"/>
        <pc:sldMkLst>
          <pc:docMk/>
          <pc:sldMk cId="3174498782" sldId="266"/>
        </pc:sldMkLst>
        <pc:spChg chg="mod">
          <ac:chgData name="" userId="fd074ccdcebbebd0" providerId="LiveId" clId="{41659C5C-0423-47A2-B4DB-4491C5C1FE86}" dt="2021-06-22T03:27:14.281" v="1143" actId="20577"/>
          <ac:spMkLst>
            <pc:docMk/>
            <pc:sldMk cId="3174498782" sldId="266"/>
            <ac:spMk id="4" creationId="{A42B3330-6F7A-47BB-AA2D-A6D3BC79DEB3}"/>
          </ac:spMkLst>
        </pc:spChg>
        <pc:spChg chg="mod">
          <ac:chgData name="" userId="fd074ccdcebbebd0" providerId="LiveId" clId="{41659C5C-0423-47A2-B4DB-4491C5C1FE86}" dt="2021-06-22T04:59:43.356" v="2072" actId="207"/>
          <ac:spMkLst>
            <pc:docMk/>
            <pc:sldMk cId="3174498782" sldId="266"/>
            <ac:spMk id="6" creationId="{9D6BB831-9249-4BF4-9D4F-82AB3375786F}"/>
          </ac:spMkLst>
        </pc:spChg>
        <pc:picChg chg="mod">
          <ac:chgData name="" userId="fd074ccdcebbebd0" providerId="LiveId" clId="{41659C5C-0423-47A2-B4DB-4491C5C1FE86}" dt="2021-06-22T03:27:37.603" v="1146" actId="1440"/>
          <ac:picMkLst>
            <pc:docMk/>
            <pc:sldMk cId="3174498782" sldId="266"/>
            <ac:picMk id="3" creationId="{D2F61BF7-CD61-4674-90FB-C91FABA0A8D9}"/>
          </ac:picMkLst>
        </pc:picChg>
        <pc:picChg chg="mod">
          <ac:chgData name="" userId="fd074ccdcebbebd0" providerId="LiveId" clId="{41659C5C-0423-47A2-B4DB-4491C5C1FE86}" dt="2021-06-22T03:27:16.408" v="1144" actId="1076"/>
          <ac:picMkLst>
            <pc:docMk/>
            <pc:sldMk cId="3174498782" sldId="266"/>
            <ac:picMk id="5" creationId="{6D9DF54D-FA15-4030-95B2-AA6BAD039BFC}"/>
          </ac:picMkLst>
        </pc:picChg>
        <pc:cxnChg chg="add mod">
          <ac:chgData name="" userId="fd074ccdcebbebd0" providerId="LiveId" clId="{41659C5C-0423-47A2-B4DB-4491C5C1FE86}" dt="2021-06-22T03:27:21.147" v="1145" actId="14100"/>
          <ac:cxnSpMkLst>
            <pc:docMk/>
            <pc:sldMk cId="3174498782" sldId="266"/>
            <ac:cxnSpMk id="8" creationId="{ECD74B6A-3B20-4282-BD0B-E0E1ED680997}"/>
          </ac:cxnSpMkLst>
        </pc:cxnChg>
      </pc:sldChg>
      <pc:sldChg chg="del">
        <pc:chgData name="" userId="fd074ccdcebbebd0" providerId="LiveId" clId="{41659C5C-0423-47A2-B4DB-4491C5C1FE86}" dt="2021-06-22T04:56:52.638" v="2066" actId="2696"/>
        <pc:sldMkLst>
          <pc:docMk/>
          <pc:sldMk cId="2457134042" sldId="268"/>
        </pc:sldMkLst>
      </pc:sldChg>
      <pc:sldChg chg="modSp">
        <pc:chgData name="" userId="fd074ccdcebbebd0" providerId="LiveId" clId="{41659C5C-0423-47A2-B4DB-4491C5C1FE86}" dt="2021-06-22T05:00:25.784" v="2079" actId="207"/>
        <pc:sldMkLst>
          <pc:docMk/>
          <pc:sldMk cId="35837616" sldId="269"/>
        </pc:sldMkLst>
        <pc:spChg chg="mod">
          <ac:chgData name="" userId="fd074ccdcebbebd0" providerId="LiveId" clId="{41659C5C-0423-47A2-B4DB-4491C5C1FE86}" dt="2021-06-22T05:00:25.784" v="2079" actId="207"/>
          <ac:spMkLst>
            <pc:docMk/>
            <pc:sldMk cId="35837616" sldId="269"/>
            <ac:spMk id="4" creationId="{772E370A-33CA-491C-BE42-E73DAA944DD6}"/>
          </ac:spMkLst>
        </pc:spChg>
      </pc:sldChg>
      <pc:sldChg chg="modSp">
        <pc:chgData name="" userId="fd074ccdcebbebd0" providerId="LiveId" clId="{41659C5C-0423-47A2-B4DB-4491C5C1FE86}" dt="2021-06-22T05:00:31.050" v="2080" actId="207"/>
        <pc:sldMkLst>
          <pc:docMk/>
          <pc:sldMk cId="3143491309" sldId="270"/>
        </pc:sldMkLst>
        <pc:spChg chg="mod">
          <ac:chgData name="" userId="fd074ccdcebbebd0" providerId="LiveId" clId="{41659C5C-0423-47A2-B4DB-4491C5C1FE86}" dt="2021-06-22T05:00:31.050" v="2080" actId="207"/>
          <ac:spMkLst>
            <pc:docMk/>
            <pc:sldMk cId="3143491309" sldId="270"/>
            <ac:spMk id="4" creationId="{04CA0F9A-8D02-4DBA-86B8-44043AD49482}"/>
          </ac:spMkLst>
        </pc:spChg>
      </pc:sldChg>
      <pc:sldChg chg="modSp">
        <pc:chgData name="" userId="fd074ccdcebbebd0" providerId="LiveId" clId="{41659C5C-0423-47A2-B4DB-4491C5C1FE86}" dt="2021-06-22T04:59:48.918" v="2073" actId="207"/>
        <pc:sldMkLst>
          <pc:docMk/>
          <pc:sldMk cId="2510378422" sldId="286"/>
        </pc:sldMkLst>
        <pc:spChg chg="mod">
          <ac:chgData name="" userId="fd074ccdcebbebd0" providerId="LiveId" clId="{41659C5C-0423-47A2-B4DB-4491C5C1FE86}" dt="2021-06-22T03:30:20.873" v="1326" actId="20577"/>
          <ac:spMkLst>
            <pc:docMk/>
            <pc:sldMk cId="2510378422" sldId="286"/>
            <ac:spMk id="3" creationId="{09259218-428B-426F-85D6-8E26FF8F726A}"/>
          </ac:spMkLst>
        </pc:spChg>
        <pc:spChg chg="mod">
          <ac:chgData name="" userId="fd074ccdcebbebd0" providerId="LiveId" clId="{41659C5C-0423-47A2-B4DB-4491C5C1FE86}" dt="2021-06-22T04:59:48.918" v="2073" actId="207"/>
          <ac:spMkLst>
            <pc:docMk/>
            <pc:sldMk cId="2510378422" sldId="286"/>
            <ac:spMk id="4" creationId="{52FD8EEA-56EE-48D7-BCE6-DA6046E92173}"/>
          </ac:spMkLst>
        </pc:spChg>
        <pc:spChg chg="mod">
          <ac:chgData name="" userId="fd074ccdcebbebd0" providerId="LiveId" clId="{41659C5C-0423-47A2-B4DB-4491C5C1FE86}" dt="2021-06-22T03:32:06.699" v="1382" actId="20577"/>
          <ac:spMkLst>
            <pc:docMk/>
            <pc:sldMk cId="2510378422" sldId="286"/>
            <ac:spMk id="5" creationId="{C98BC5B2-F08A-41B6-A427-3F675F7D4B76}"/>
          </ac:spMkLst>
        </pc:spChg>
        <pc:grpChg chg="mod">
          <ac:chgData name="" userId="fd074ccdcebbebd0" providerId="LiveId" clId="{41659C5C-0423-47A2-B4DB-4491C5C1FE86}" dt="2021-06-22T03:31:31.883" v="1350" actId="1076"/>
          <ac:grpSpMkLst>
            <pc:docMk/>
            <pc:sldMk cId="2510378422" sldId="286"/>
            <ac:grpSpMk id="11" creationId="{BEA6B5F1-1EA0-4FBF-837F-15B292D8BA96}"/>
          </ac:grpSpMkLst>
        </pc:grpChg>
        <pc:picChg chg="mod modCrop">
          <ac:chgData name="" userId="fd074ccdcebbebd0" providerId="LiveId" clId="{41659C5C-0423-47A2-B4DB-4491C5C1FE86}" dt="2021-06-22T03:31:29.187" v="1349" actId="732"/>
          <ac:picMkLst>
            <pc:docMk/>
            <pc:sldMk cId="2510378422" sldId="286"/>
            <ac:picMk id="12" creationId="{0BEC13CA-EEC4-42EF-8FA9-8296071C30FC}"/>
          </ac:picMkLst>
        </pc:picChg>
        <pc:picChg chg="mod">
          <ac:chgData name="" userId="fd074ccdcebbebd0" providerId="LiveId" clId="{41659C5C-0423-47A2-B4DB-4491C5C1FE86}" dt="2021-06-22T03:30:31.319" v="1328" actId="1440"/>
          <ac:picMkLst>
            <pc:docMk/>
            <pc:sldMk cId="2510378422" sldId="286"/>
            <ac:picMk id="14" creationId="{2C96DE1C-8BAB-435D-90E6-313FDA994A25}"/>
          </ac:picMkLst>
        </pc:picChg>
      </pc:sldChg>
      <pc:sldChg chg="addSp delSp modSp">
        <pc:chgData name="" userId="fd074ccdcebbebd0" providerId="LiveId" clId="{41659C5C-0423-47A2-B4DB-4491C5C1FE86}" dt="2021-06-22T04:59:53.393" v="2074" actId="207"/>
        <pc:sldMkLst>
          <pc:docMk/>
          <pc:sldMk cId="2657139673" sldId="287"/>
        </pc:sldMkLst>
        <pc:spChg chg="mod">
          <ac:chgData name="" userId="fd074ccdcebbebd0" providerId="LiveId" clId="{41659C5C-0423-47A2-B4DB-4491C5C1FE86}" dt="2021-06-22T03:33:48.087" v="1407" actId="20577"/>
          <ac:spMkLst>
            <pc:docMk/>
            <pc:sldMk cId="2657139673" sldId="287"/>
            <ac:spMk id="2" creationId="{2DB45A68-9D8B-45E9-80D9-C286D62FAABD}"/>
          </ac:spMkLst>
        </pc:spChg>
        <pc:spChg chg="mod">
          <ac:chgData name="" userId="fd074ccdcebbebd0" providerId="LiveId" clId="{41659C5C-0423-47A2-B4DB-4491C5C1FE86}" dt="2021-06-22T04:59:53.393" v="2074" actId="207"/>
          <ac:spMkLst>
            <pc:docMk/>
            <pc:sldMk cId="2657139673" sldId="287"/>
            <ac:spMk id="7" creationId="{21B7F005-F1BA-4DC4-9C44-876174DF1439}"/>
          </ac:spMkLst>
        </pc:spChg>
        <pc:spChg chg="mod">
          <ac:chgData name="" userId="fd074ccdcebbebd0" providerId="LiveId" clId="{41659C5C-0423-47A2-B4DB-4491C5C1FE86}" dt="2021-06-22T03:32:51.386" v="1388" actId="14100"/>
          <ac:spMkLst>
            <pc:docMk/>
            <pc:sldMk cId="2657139673" sldId="287"/>
            <ac:spMk id="13" creationId="{2E58A78F-0227-41F7-8FB3-B4EF62DFB953}"/>
          </ac:spMkLst>
        </pc:spChg>
        <pc:spChg chg="add mod">
          <ac:chgData name="" userId="fd074ccdcebbebd0" providerId="LiveId" clId="{41659C5C-0423-47A2-B4DB-4491C5C1FE86}" dt="2021-06-22T03:34:09.799" v="1412" actId="14100"/>
          <ac:spMkLst>
            <pc:docMk/>
            <pc:sldMk cId="2657139673" sldId="287"/>
            <ac:spMk id="15" creationId="{926D2644-59CB-4260-B962-E8C40C43DE72}"/>
          </ac:spMkLst>
        </pc:spChg>
        <pc:spChg chg="add mod">
          <ac:chgData name="" userId="fd074ccdcebbebd0" providerId="LiveId" clId="{41659C5C-0423-47A2-B4DB-4491C5C1FE86}" dt="2021-06-22T03:34:12.218" v="1413" actId="1076"/>
          <ac:spMkLst>
            <pc:docMk/>
            <pc:sldMk cId="2657139673" sldId="287"/>
            <ac:spMk id="16" creationId="{5771DCA8-77D6-4DBC-A6AB-EB3ACB0FD4B8}"/>
          </ac:spMkLst>
        </pc:spChg>
        <pc:picChg chg="mod">
          <ac:chgData name="" userId="fd074ccdcebbebd0" providerId="LiveId" clId="{41659C5C-0423-47A2-B4DB-4491C5C1FE86}" dt="2021-06-22T03:34:03.992" v="1410" actId="1076"/>
          <ac:picMkLst>
            <pc:docMk/>
            <pc:sldMk cId="2657139673" sldId="287"/>
            <ac:picMk id="6" creationId="{7E26D4D2-2B6C-4386-A77E-0BCF32A9BFC6}"/>
          </ac:picMkLst>
        </pc:picChg>
        <pc:picChg chg="mod">
          <ac:chgData name="" userId="fd074ccdcebbebd0" providerId="LiveId" clId="{41659C5C-0423-47A2-B4DB-4491C5C1FE86}" dt="2021-06-22T03:32:33.042" v="1383" actId="1440"/>
          <ac:picMkLst>
            <pc:docMk/>
            <pc:sldMk cId="2657139673" sldId="287"/>
            <ac:picMk id="12" creationId="{A76ACB96-F49E-483D-BD3C-BDB1481FA38F}"/>
          </ac:picMkLst>
        </pc:picChg>
        <pc:cxnChg chg="add del">
          <ac:chgData name="" userId="fd074ccdcebbebd0" providerId="LiveId" clId="{41659C5C-0423-47A2-B4DB-4491C5C1FE86}" dt="2021-06-22T03:32:41.531" v="1386"/>
          <ac:cxnSpMkLst>
            <pc:docMk/>
            <pc:sldMk cId="2657139673" sldId="287"/>
            <ac:cxnSpMk id="9" creationId="{1E5CA8CE-ACF5-4D74-AA4F-CEBAD6F39AE3}"/>
          </ac:cxnSpMkLst>
        </pc:cxnChg>
        <pc:cxnChg chg="add del mod">
          <ac:chgData name="" userId="fd074ccdcebbebd0" providerId="LiveId" clId="{41659C5C-0423-47A2-B4DB-4491C5C1FE86}" dt="2021-06-22T03:33:31.135" v="1395" actId="478"/>
          <ac:cxnSpMkLst>
            <pc:docMk/>
            <pc:sldMk cId="2657139673" sldId="287"/>
            <ac:cxnSpMk id="14" creationId="{750EE9C4-9002-4CC4-9260-C2FD96A8612E}"/>
          </ac:cxnSpMkLst>
        </pc:cxnChg>
      </pc:sldChg>
      <pc:sldChg chg="addSp modSp">
        <pc:chgData name="" userId="fd074ccdcebbebd0" providerId="LiveId" clId="{41659C5C-0423-47A2-B4DB-4491C5C1FE86}" dt="2021-06-22T04:59:59.196" v="2075" actId="207"/>
        <pc:sldMkLst>
          <pc:docMk/>
          <pc:sldMk cId="3956999689" sldId="288"/>
        </pc:sldMkLst>
        <pc:spChg chg="mod">
          <ac:chgData name="" userId="fd074ccdcebbebd0" providerId="LiveId" clId="{41659C5C-0423-47A2-B4DB-4491C5C1FE86}" dt="2021-06-22T04:59:59.196" v="2075" actId="207"/>
          <ac:spMkLst>
            <pc:docMk/>
            <pc:sldMk cId="3956999689" sldId="288"/>
            <ac:spMk id="6" creationId="{390B8AAC-1B34-426F-9E7B-963716CC7903}"/>
          </ac:spMkLst>
        </pc:spChg>
        <pc:spChg chg="mod">
          <ac:chgData name="" userId="fd074ccdcebbebd0" providerId="LiveId" clId="{41659C5C-0423-47A2-B4DB-4491C5C1FE86}" dt="2021-06-22T04:52:49.777" v="1913" actId="20577"/>
          <ac:spMkLst>
            <pc:docMk/>
            <pc:sldMk cId="3956999689" sldId="288"/>
            <ac:spMk id="7" creationId="{D6638701-B2DA-49A5-A6A3-B95D88F03225}"/>
          </ac:spMkLst>
        </pc:spChg>
        <pc:picChg chg="mod">
          <ac:chgData name="" userId="fd074ccdcebbebd0" providerId="LiveId" clId="{41659C5C-0423-47A2-B4DB-4491C5C1FE86}" dt="2021-06-22T03:35:38.010" v="1457" actId="1440"/>
          <ac:picMkLst>
            <pc:docMk/>
            <pc:sldMk cId="3956999689" sldId="288"/>
            <ac:picMk id="13" creationId="{9EB46805-3A27-432B-9FD4-33370C4AFE1A}"/>
          </ac:picMkLst>
        </pc:picChg>
        <pc:picChg chg="mod">
          <ac:chgData name="" userId="fd074ccdcebbebd0" providerId="LiveId" clId="{41659C5C-0423-47A2-B4DB-4491C5C1FE86}" dt="2021-06-22T03:35:58.728" v="1461" actId="1440"/>
          <ac:picMkLst>
            <pc:docMk/>
            <pc:sldMk cId="3956999689" sldId="288"/>
            <ac:picMk id="16" creationId="{38E9BC39-233B-435C-9200-849822D5A3E2}"/>
          </ac:picMkLst>
        </pc:picChg>
        <pc:picChg chg="mod">
          <ac:chgData name="" userId="fd074ccdcebbebd0" providerId="LiveId" clId="{41659C5C-0423-47A2-B4DB-4491C5C1FE86}" dt="2021-06-22T03:35:58.728" v="1461" actId="1440"/>
          <ac:picMkLst>
            <pc:docMk/>
            <pc:sldMk cId="3956999689" sldId="288"/>
            <ac:picMk id="17" creationId="{4521CE5E-96D9-4046-B30B-A17FBD0ED503}"/>
          </ac:picMkLst>
        </pc:picChg>
        <pc:cxnChg chg="add mod">
          <ac:chgData name="" userId="fd074ccdcebbebd0" providerId="LiveId" clId="{41659C5C-0423-47A2-B4DB-4491C5C1FE86}" dt="2021-06-22T03:33:09.587" v="1391" actId="14100"/>
          <ac:cxnSpMkLst>
            <pc:docMk/>
            <pc:sldMk cId="3956999689" sldId="288"/>
            <ac:cxnSpMk id="18" creationId="{81B839FF-6B5F-496B-B11E-6188AACE3F85}"/>
          </ac:cxnSpMkLst>
        </pc:cxnChg>
      </pc:sldChg>
      <pc:sldChg chg="modSp">
        <pc:chgData name="" userId="fd074ccdcebbebd0" providerId="LiveId" clId="{41659C5C-0423-47A2-B4DB-4491C5C1FE86}" dt="2021-06-22T05:00:10.545" v="2077" actId="207"/>
        <pc:sldMkLst>
          <pc:docMk/>
          <pc:sldMk cId="1948514163" sldId="289"/>
        </pc:sldMkLst>
        <pc:spChg chg="mod">
          <ac:chgData name="" userId="fd074ccdcebbebd0" providerId="LiveId" clId="{41659C5C-0423-47A2-B4DB-4491C5C1FE86}" dt="2021-06-22T05:00:10.545" v="2077" actId="207"/>
          <ac:spMkLst>
            <pc:docMk/>
            <pc:sldMk cId="1948514163" sldId="289"/>
            <ac:spMk id="4" creationId="{7B4484DB-9CC9-49E1-8EB5-57C8D5406516}"/>
          </ac:spMkLst>
        </pc:spChg>
        <pc:spChg chg="mod">
          <ac:chgData name="" userId="fd074ccdcebbebd0" providerId="LiveId" clId="{41659C5C-0423-47A2-B4DB-4491C5C1FE86}" dt="2021-06-22T04:52:08.204" v="1908" actId="20577"/>
          <ac:spMkLst>
            <pc:docMk/>
            <pc:sldMk cId="1948514163" sldId="289"/>
            <ac:spMk id="5" creationId="{280C07F1-845B-4818-987A-032637365D3E}"/>
          </ac:spMkLst>
        </pc:spChg>
        <pc:picChg chg="mod">
          <ac:chgData name="" userId="fd074ccdcebbebd0" providerId="LiveId" clId="{41659C5C-0423-47A2-B4DB-4491C5C1FE86}" dt="2021-06-22T04:51:51.687" v="1899" actId="1076"/>
          <ac:picMkLst>
            <pc:docMk/>
            <pc:sldMk cId="1948514163" sldId="289"/>
            <ac:picMk id="6" creationId="{FBEB6243-94CB-47F2-81A5-7B0AF3A8A26E}"/>
          </ac:picMkLst>
        </pc:picChg>
        <pc:cxnChg chg="mod">
          <ac:chgData name="" userId="fd074ccdcebbebd0" providerId="LiveId" clId="{41659C5C-0423-47A2-B4DB-4491C5C1FE86}" dt="2021-06-22T04:52:02.750" v="1903" actId="14100"/>
          <ac:cxnSpMkLst>
            <pc:docMk/>
            <pc:sldMk cId="1948514163" sldId="289"/>
            <ac:cxnSpMk id="28" creationId="{86D3CC24-107B-4B00-B72C-BEBAFE9760B2}"/>
          </ac:cxnSpMkLst>
        </pc:cxnChg>
      </pc:sldChg>
      <pc:sldChg chg="delSp modSp">
        <pc:chgData name="" userId="fd074ccdcebbebd0" providerId="LiveId" clId="{41659C5C-0423-47A2-B4DB-4491C5C1FE86}" dt="2021-06-22T05:00:05.671" v="2076" actId="207"/>
        <pc:sldMkLst>
          <pc:docMk/>
          <pc:sldMk cId="99450931" sldId="290"/>
        </pc:sldMkLst>
        <pc:spChg chg="mod">
          <ac:chgData name="" userId="fd074ccdcebbebd0" providerId="LiveId" clId="{41659C5C-0423-47A2-B4DB-4491C5C1FE86}" dt="2021-06-22T04:54:47.682" v="2032" actId="6549"/>
          <ac:spMkLst>
            <pc:docMk/>
            <pc:sldMk cId="99450931" sldId="290"/>
            <ac:spMk id="4" creationId="{A42B3330-6F7A-47BB-AA2D-A6D3BC79DEB3}"/>
          </ac:spMkLst>
        </pc:spChg>
        <pc:spChg chg="mod">
          <ac:chgData name="" userId="fd074ccdcebbebd0" providerId="LiveId" clId="{41659C5C-0423-47A2-B4DB-4491C5C1FE86}" dt="2021-06-22T05:00:05.671" v="2076" actId="207"/>
          <ac:spMkLst>
            <pc:docMk/>
            <pc:sldMk cId="99450931" sldId="290"/>
            <ac:spMk id="6" creationId="{9D6BB831-9249-4BF4-9D4F-82AB3375786F}"/>
          </ac:spMkLst>
        </pc:spChg>
        <pc:spChg chg="del">
          <ac:chgData name="" userId="fd074ccdcebbebd0" providerId="LiveId" clId="{41659C5C-0423-47A2-B4DB-4491C5C1FE86}" dt="2021-06-22T04:54:21.743" v="1977" actId="478"/>
          <ac:spMkLst>
            <pc:docMk/>
            <pc:sldMk cId="99450931" sldId="290"/>
            <ac:spMk id="13" creationId="{DCDA62CC-E89D-4606-983B-E95C8E4D7A97}"/>
          </ac:spMkLst>
        </pc:spChg>
        <pc:picChg chg="mod">
          <ac:chgData name="" userId="fd074ccdcebbebd0" providerId="LiveId" clId="{41659C5C-0423-47A2-B4DB-4491C5C1FE86}" dt="2021-06-22T04:53:01.402" v="1915" actId="1076"/>
          <ac:picMkLst>
            <pc:docMk/>
            <pc:sldMk cId="99450931" sldId="290"/>
            <ac:picMk id="5" creationId="{6D9DF54D-FA15-4030-95B2-AA6BAD039BFC}"/>
          </ac:picMkLst>
        </pc:picChg>
        <pc:cxnChg chg="mod">
          <ac:chgData name="" userId="fd074ccdcebbebd0" providerId="LiveId" clId="{41659C5C-0423-47A2-B4DB-4491C5C1FE86}" dt="2021-06-22T04:54:19.176" v="1976" actId="14100"/>
          <ac:cxnSpMkLst>
            <pc:docMk/>
            <pc:sldMk cId="99450931" sldId="290"/>
            <ac:cxnSpMk id="11" creationId="{CBF576EF-087D-4125-9E9F-759204ED2A9D}"/>
          </ac:cxnSpMkLst>
        </pc:cxnChg>
      </pc:sldChg>
      <pc:sldChg chg="modSp">
        <pc:chgData name="" userId="fd074ccdcebbebd0" providerId="LiveId" clId="{41659C5C-0423-47A2-B4DB-4491C5C1FE86}" dt="2021-06-22T05:00:15.364" v="2078" actId="207"/>
        <pc:sldMkLst>
          <pc:docMk/>
          <pc:sldMk cId="3676747863" sldId="291"/>
        </pc:sldMkLst>
        <pc:spChg chg="mod">
          <ac:chgData name="" userId="fd074ccdcebbebd0" providerId="LiveId" clId="{41659C5C-0423-47A2-B4DB-4491C5C1FE86}" dt="2021-06-22T04:56:22.431" v="2065" actId="20577"/>
          <ac:spMkLst>
            <pc:docMk/>
            <pc:sldMk cId="3676747863" sldId="291"/>
            <ac:spMk id="4" creationId="{A42B3330-6F7A-47BB-AA2D-A6D3BC79DEB3}"/>
          </ac:spMkLst>
        </pc:spChg>
        <pc:spChg chg="mod">
          <ac:chgData name="" userId="fd074ccdcebbebd0" providerId="LiveId" clId="{41659C5C-0423-47A2-B4DB-4491C5C1FE86}" dt="2021-06-22T05:00:15.364" v="2078" actId="207"/>
          <ac:spMkLst>
            <pc:docMk/>
            <pc:sldMk cId="3676747863" sldId="291"/>
            <ac:spMk id="6" creationId="{9D6BB831-9249-4BF4-9D4F-82AB3375786F}"/>
          </ac:spMkLst>
        </pc:spChg>
        <pc:spChg chg="mod">
          <ac:chgData name="" userId="fd074ccdcebbebd0" providerId="LiveId" clId="{41659C5C-0423-47A2-B4DB-4491C5C1FE86}" dt="2021-06-22T04:56:07.027" v="2058" actId="1076"/>
          <ac:spMkLst>
            <pc:docMk/>
            <pc:sldMk cId="3676747863" sldId="291"/>
            <ac:spMk id="15" creationId="{E68D8EB0-CE34-41A2-A6D2-BB465DA57F41}"/>
          </ac:spMkLst>
        </pc:spChg>
        <pc:picChg chg="mod">
          <ac:chgData name="" userId="fd074ccdcebbebd0" providerId="LiveId" clId="{41659C5C-0423-47A2-B4DB-4491C5C1FE86}" dt="2021-06-22T04:55:57.716" v="2055" actId="1076"/>
          <ac:picMkLst>
            <pc:docMk/>
            <pc:sldMk cId="3676747863" sldId="291"/>
            <ac:picMk id="14" creationId="{644C0CB5-1387-4364-8C69-54EACA54CA13}"/>
          </ac:picMkLst>
        </pc:picChg>
      </pc:sldChg>
      <pc:sldChg chg="addSp delSp modSp add">
        <pc:chgData name="" userId="fd074ccdcebbebd0" providerId="LiveId" clId="{41659C5C-0423-47A2-B4DB-4491C5C1FE86}" dt="2021-06-22T02:39:45.938" v="832" actId="1076"/>
        <pc:sldMkLst>
          <pc:docMk/>
          <pc:sldMk cId="1778055874" sldId="292"/>
        </pc:sldMkLst>
        <pc:spChg chg="mod">
          <ac:chgData name="" userId="fd074ccdcebbebd0" providerId="LiveId" clId="{41659C5C-0423-47A2-B4DB-4491C5C1FE86}" dt="2021-06-22T02:20:48.723" v="45" actId="20577"/>
          <ac:spMkLst>
            <pc:docMk/>
            <pc:sldMk cId="1778055874" sldId="292"/>
            <ac:spMk id="2" creationId="{992276BB-48E4-4383-88B4-9C83AB569B5C}"/>
          </ac:spMkLst>
        </pc:spChg>
        <pc:spChg chg="add mod">
          <ac:chgData name="" userId="fd074ccdcebbebd0" providerId="LiveId" clId="{41659C5C-0423-47A2-B4DB-4491C5C1FE86}" dt="2021-06-22T02:38:16.710" v="646" actId="122"/>
          <ac:spMkLst>
            <pc:docMk/>
            <pc:sldMk cId="1778055874" sldId="292"/>
            <ac:spMk id="3" creationId="{C9415024-ED22-47EA-A55B-D46688AD0CBB}"/>
          </ac:spMkLst>
        </pc:spChg>
        <pc:spChg chg="del">
          <ac:chgData name="" userId="fd074ccdcebbebd0" providerId="LiveId" clId="{41659C5C-0423-47A2-B4DB-4491C5C1FE86}" dt="2021-06-22T02:20:36.189" v="6" actId="478"/>
          <ac:spMkLst>
            <pc:docMk/>
            <pc:sldMk cId="1778055874" sldId="292"/>
            <ac:spMk id="5" creationId="{8B03DFA1-009E-4997-854E-455AC83A9FFC}"/>
          </ac:spMkLst>
        </pc:spChg>
        <pc:spChg chg="add mod">
          <ac:chgData name="" userId="fd074ccdcebbebd0" providerId="LiveId" clId="{41659C5C-0423-47A2-B4DB-4491C5C1FE86}" dt="2021-06-22T02:38:16.710" v="646" actId="122"/>
          <ac:spMkLst>
            <pc:docMk/>
            <pc:sldMk cId="1778055874" sldId="292"/>
            <ac:spMk id="6" creationId="{4307E015-18C7-4D11-BCCF-200B85D1A376}"/>
          </ac:spMkLst>
        </pc:spChg>
        <pc:spChg chg="add mod">
          <ac:chgData name="" userId="fd074ccdcebbebd0" providerId="LiveId" clId="{41659C5C-0423-47A2-B4DB-4491C5C1FE86}" dt="2021-06-22T02:38:16.710" v="646" actId="122"/>
          <ac:spMkLst>
            <pc:docMk/>
            <pc:sldMk cId="1778055874" sldId="292"/>
            <ac:spMk id="7" creationId="{B776DEE0-172A-4FB0-8B04-ED54F6C99AD8}"/>
          </ac:spMkLst>
        </pc:spChg>
        <pc:spChg chg="add mod">
          <ac:chgData name="" userId="fd074ccdcebbebd0" providerId="LiveId" clId="{41659C5C-0423-47A2-B4DB-4491C5C1FE86}" dt="2021-06-22T02:38:16.710" v="646" actId="122"/>
          <ac:spMkLst>
            <pc:docMk/>
            <pc:sldMk cId="1778055874" sldId="292"/>
            <ac:spMk id="8" creationId="{A4305FB5-AAA9-4C93-B9CF-09F5C1B47F8C}"/>
          </ac:spMkLst>
        </pc:spChg>
        <pc:spChg chg="add mod">
          <ac:chgData name="" userId="fd074ccdcebbebd0" providerId="LiveId" clId="{41659C5C-0423-47A2-B4DB-4491C5C1FE86}" dt="2021-06-22T02:38:16.710" v="646" actId="122"/>
          <ac:spMkLst>
            <pc:docMk/>
            <pc:sldMk cId="1778055874" sldId="292"/>
            <ac:spMk id="9" creationId="{76F18E7C-CFF9-4F85-9F63-BA34FE576ADD}"/>
          </ac:spMkLst>
        </pc:spChg>
        <pc:spChg chg="add mod">
          <ac:chgData name="" userId="fd074ccdcebbebd0" providerId="LiveId" clId="{41659C5C-0423-47A2-B4DB-4491C5C1FE86}" dt="2021-06-22T02:38:16.710" v="646" actId="122"/>
          <ac:spMkLst>
            <pc:docMk/>
            <pc:sldMk cId="1778055874" sldId="292"/>
            <ac:spMk id="10" creationId="{2E30E967-9C4A-4C23-AA78-67979147BD0D}"/>
          </ac:spMkLst>
        </pc:spChg>
        <pc:spChg chg="add mod">
          <ac:chgData name="" userId="fd074ccdcebbebd0" providerId="LiveId" clId="{41659C5C-0423-47A2-B4DB-4491C5C1FE86}" dt="2021-06-22T02:38:16.710" v="646" actId="122"/>
          <ac:spMkLst>
            <pc:docMk/>
            <pc:sldMk cId="1778055874" sldId="292"/>
            <ac:spMk id="11" creationId="{C45B6FAD-DE42-4BF7-B53F-82225493808D}"/>
          </ac:spMkLst>
        </pc:spChg>
        <pc:spChg chg="add mod">
          <ac:chgData name="" userId="fd074ccdcebbebd0" providerId="LiveId" clId="{41659C5C-0423-47A2-B4DB-4491C5C1FE86}" dt="2021-06-22T02:38:16.710" v="646" actId="122"/>
          <ac:spMkLst>
            <pc:docMk/>
            <pc:sldMk cId="1778055874" sldId="292"/>
            <ac:spMk id="12" creationId="{9380D364-036F-4432-974C-13716279528E}"/>
          </ac:spMkLst>
        </pc:spChg>
        <pc:spChg chg="add mod ord">
          <ac:chgData name="" userId="fd074ccdcebbebd0" providerId="LiveId" clId="{41659C5C-0423-47A2-B4DB-4491C5C1FE86}" dt="2021-06-22T02:38:16.710" v="646" actId="122"/>
          <ac:spMkLst>
            <pc:docMk/>
            <pc:sldMk cId="1778055874" sldId="292"/>
            <ac:spMk id="13" creationId="{C3445AAE-E766-49AA-B961-2AD10EC18822}"/>
          </ac:spMkLst>
        </pc:spChg>
        <pc:spChg chg="add mod">
          <ac:chgData name="" userId="fd074ccdcebbebd0" providerId="LiveId" clId="{41659C5C-0423-47A2-B4DB-4491C5C1FE86}" dt="2021-06-22T02:38:16.710" v="646" actId="122"/>
          <ac:spMkLst>
            <pc:docMk/>
            <pc:sldMk cId="1778055874" sldId="292"/>
            <ac:spMk id="14" creationId="{3D352E28-E4A4-41F6-BB1D-D23E4ECDA6BC}"/>
          </ac:spMkLst>
        </pc:spChg>
        <pc:spChg chg="add del mod">
          <ac:chgData name="" userId="fd074ccdcebbebd0" providerId="LiveId" clId="{41659C5C-0423-47A2-B4DB-4491C5C1FE86}" dt="2021-06-22T02:33:50.051" v="562" actId="478"/>
          <ac:spMkLst>
            <pc:docMk/>
            <pc:sldMk cId="1778055874" sldId="292"/>
            <ac:spMk id="15" creationId="{8AEC7878-9990-4C6E-B3CE-E177879DECC0}"/>
          </ac:spMkLst>
        </pc:spChg>
        <pc:spChg chg="add del mod ord">
          <ac:chgData name="" userId="fd074ccdcebbebd0" providerId="LiveId" clId="{41659C5C-0423-47A2-B4DB-4491C5C1FE86}" dt="2021-06-22T02:27:55.053" v="334"/>
          <ac:spMkLst>
            <pc:docMk/>
            <pc:sldMk cId="1778055874" sldId="292"/>
            <ac:spMk id="16" creationId="{A3999EA8-C5A5-4C09-A51B-AF124417AFEB}"/>
          </ac:spMkLst>
        </pc:spChg>
        <pc:spChg chg="add del">
          <ac:chgData name="" userId="fd074ccdcebbebd0" providerId="LiveId" clId="{41659C5C-0423-47A2-B4DB-4491C5C1FE86}" dt="2021-06-22T02:27:52.316" v="333" actId="478"/>
          <ac:spMkLst>
            <pc:docMk/>
            <pc:sldMk cId="1778055874" sldId="292"/>
            <ac:spMk id="17" creationId="{E2E3E00D-BE84-45BD-BF51-6A988F94F8D0}"/>
          </ac:spMkLst>
        </pc:spChg>
        <pc:spChg chg="add mod">
          <ac:chgData name="" userId="fd074ccdcebbebd0" providerId="LiveId" clId="{41659C5C-0423-47A2-B4DB-4491C5C1FE86}" dt="2021-06-22T02:38:16.710" v="646" actId="122"/>
          <ac:spMkLst>
            <pc:docMk/>
            <pc:sldMk cId="1778055874" sldId="292"/>
            <ac:spMk id="18" creationId="{5216774A-DF12-4071-916D-DD12AC6A4E7F}"/>
          </ac:spMkLst>
        </pc:spChg>
        <pc:spChg chg="add del mod">
          <ac:chgData name="" userId="fd074ccdcebbebd0" providerId="LiveId" clId="{41659C5C-0423-47A2-B4DB-4491C5C1FE86}" dt="2021-06-22T02:38:27.899" v="651" actId="478"/>
          <ac:spMkLst>
            <pc:docMk/>
            <pc:sldMk cId="1778055874" sldId="292"/>
            <ac:spMk id="19" creationId="{F400C725-D532-4D4E-A3D4-08762F57AE44}"/>
          </ac:spMkLst>
        </pc:spChg>
        <pc:spChg chg="add mod">
          <ac:chgData name="" userId="fd074ccdcebbebd0" providerId="LiveId" clId="{41659C5C-0423-47A2-B4DB-4491C5C1FE86}" dt="2021-06-22T02:38:16.710" v="646" actId="122"/>
          <ac:spMkLst>
            <pc:docMk/>
            <pc:sldMk cId="1778055874" sldId="292"/>
            <ac:spMk id="20" creationId="{2AB54B49-757D-4178-AE1B-C15B436B8D6A}"/>
          </ac:spMkLst>
        </pc:spChg>
        <pc:spChg chg="add mod">
          <ac:chgData name="" userId="fd074ccdcebbebd0" providerId="LiveId" clId="{41659C5C-0423-47A2-B4DB-4491C5C1FE86}" dt="2021-06-22T02:39:33.304" v="804" actId="14100"/>
          <ac:spMkLst>
            <pc:docMk/>
            <pc:sldMk cId="1778055874" sldId="292"/>
            <ac:spMk id="21" creationId="{3A2F2F47-7C84-4659-9A28-CDD60AD3014B}"/>
          </ac:spMkLst>
        </pc:spChg>
        <pc:spChg chg="add mod">
          <ac:chgData name="" userId="fd074ccdcebbebd0" providerId="LiveId" clId="{41659C5C-0423-47A2-B4DB-4491C5C1FE86}" dt="2021-06-22T02:39:45.938" v="832" actId="1076"/>
          <ac:spMkLst>
            <pc:docMk/>
            <pc:sldMk cId="1778055874" sldId="292"/>
            <ac:spMk id="22" creationId="{41D2BEED-884A-470C-9A16-9E6C484AE21F}"/>
          </ac:spMkLst>
        </pc:spChg>
        <pc:spChg chg="add del mod">
          <ac:chgData name="" userId="fd074ccdcebbebd0" providerId="LiveId" clId="{41659C5C-0423-47A2-B4DB-4491C5C1FE86}" dt="2021-06-22T02:38:31.634" v="652" actId="478"/>
          <ac:spMkLst>
            <pc:docMk/>
            <pc:sldMk cId="1778055874" sldId="292"/>
            <ac:spMk id="23" creationId="{D1886DFF-2233-402F-A961-5B971B81B5F1}"/>
          </ac:spMkLst>
        </pc:spChg>
        <pc:spChg chg="add del mod">
          <ac:chgData name="" userId="fd074ccdcebbebd0" providerId="LiveId" clId="{41659C5C-0423-47A2-B4DB-4491C5C1FE86}" dt="2021-06-22T02:39:18.495" v="738" actId="478"/>
          <ac:spMkLst>
            <pc:docMk/>
            <pc:sldMk cId="1778055874" sldId="292"/>
            <ac:spMk id="26" creationId="{6B78912E-68E6-4B34-9B81-2572C0BAFC60}"/>
          </ac:spMkLst>
        </pc:spChg>
        <pc:spChg chg="add mod">
          <ac:chgData name="" userId="fd074ccdcebbebd0" providerId="LiveId" clId="{41659C5C-0423-47A2-B4DB-4491C5C1FE86}" dt="2021-06-22T02:38:16.710" v="646" actId="122"/>
          <ac:spMkLst>
            <pc:docMk/>
            <pc:sldMk cId="1778055874" sldId="292"/>
            <ac:spMk id="27" creationId="{4AD3A18A-2073-4D6C-A46D-1CDBEBFF9A40}"/>
          </ac:spMkLst>
        </pc:spChg>
        <pc:spChg chg="add del mod ord">
          <ac:chgData name="" userId="fd074ccdcebbebd0" providerId="LiveId" clId="{41659C5C-0423-47A2-B4DB-4491C5C1FE86}" dt="2021-06-22T02:39:01.987" v="698" actId="478"/>
          <ac:spMkLst>
            <pc:docMk/>
            <pc:sldMk cId="1778055874" sldId="292"/>
            <ac:spMk id="28" creationId="{B601D017-D163-4498-817A-DC86E811BAAF}"/>
          </ac:spMkLst>
        </pc:spChg>
        <pc:spChg chg="add mod ord">
          <ac:chgData name="" userId="fd074ccdcebbebd0" providerId="LiveId" clId="{41659C5C-0423-47A2-B4DB-4491C5C1FE86}" dt="2021-06-22T02:39:40.398" v="831" actId="14100"/>
          <ac:spMkLst>
            <pc:docMk/>
            <pc:sldMk cId="1778055874" sldId="292"/>
            <ac:spMk id="29" creationId="{55B05B3D-0C76-4530-BF98-9EF503B7FC0E}"/>
          </ac:spMkLst>
        </pc:spChg>
        <pc:spChg chg="add mod">
          <ac:chgData name="" userId="fd074ccdcebbebd0" providerId="LiveId" clId="{41659C5C-0423-47A2-B4DB-4491C5C1FE86}" dt="2021-06-22T02:38:16.710" v="646" actId="122"/>
          <ac:spMkLst>
            <pc:docMk/>
            <pc:sldMk cId="1778055874" sldId="292"/>
            <ac:spMk id="30" creationId="{6A75BC8C-62E5-40F7-ADB8-E15533F2E2E4}"/>
          </ac:spMkLst>
        </pc:spChg>
        <pc:spChg chg="add del">
          <ac:chgData name="" userId="fd074ccdcebbebd0" providerId="LiveId" clId="{41659C5C-0423-47A2-B4DB-4491C5C1FE86}" dt="2021-06-22T02:33:58.588" v="566"/>
          <ac:spMkLst>
            <pc:docMk/>
            <pc:sldMk cId="1778055874" sldId="292"/>
            <ac:spMk id="31" creationId="{9EA33EA2-CACC-4F7E-9551-CBAD0164FB46}"/>
          </ac:spMkLst>
        </pc:spChg>
        <pc:spChg chg="add del mod ord">
          <ac:chgData name="" userId="fd074ccdcebbebd0" providerId="LiveId" clId="{41659C5C-0423-47A2-B4DB-4491C5C1FE86}" dt="2021-06-22T02:38:53.217" v="696" actId="478"/>
          <ac:spMkLst>
            <pc:docMk/>
            <pc:sldMk cId="1778055874" sldId="292"/>
            <ac:spMk id="32" creationId="{5D78440C-4372-4D11-942F-AE437EE90757}"/>
          </ac:spMkLst>
        </pc:spChg>
        <pc:spChg chg="add del mod ord">
          <ac:chgData name="" userId="fd074ccdcebbebd0" providerId="LiveId" clId="{41659C5C-0423-47A2-B4DB-4491C5C1FE86}" dt="2021-06-22T02:38:57.916" v="697" actId="478"/>
          <ac:spMkLst>
            <pc:docMk/>
            <pc:sldMk cId="1778055874" sldId="292"/>
            <ac:spMk id="33" creationId="{12B80A06-2C83-436F-B927-AFC63209270B}"/>
          </ac:spMkLst>
        </pc:spChg>
        <pc:spChg chg="add del mod">
          <ac:chgData name="" userId="fd074ccdcebbebd0" providerId="LiveId" clId="{41659C5C-0423-47A2-B4DB-4491C5C1FE86}" dt="2021-06-22T02:35:46.489" v="598" actId="478"/>
          <ac:spMkLst>
            <pc:docMk/>
            <pc:sldMk cId="1778055874" sldId="292"/>
            <ac:spMk id="34" creationId="{7652E508-F2C2-4EED-8EA4-599A30512A1E}"/>
          </ac:spMkLst>
        </pc:spChg>
        <pc:spChg chg="add mod">
          <ac:chgData name="" userId="fd074ccdcebbebd0" providerId="LiveId" clId="{41659C5C-0423-47A2-B4DB-4491C5C1FE86}" dt="2021-06-22T02:38:16.710" v="646" actId="122"/>
          <ac:spMkLst>
            <pc:docMk/>
            <pc:sldMk cId="1778055874" sldId="292"/>
            <ac:spMk id="35" creationId="{800C2088-85D5-4867-A6EE-D78D8AC011BA}"/>
          </ac:spMkLst>
        </pc:spChg>
        <pc:spChg chg="add mod ord">
          <ac:chgData name="" userId="fd074ccdcebbebd0" providerId="LiveId" clId="{41659C5C-0423-47A2-B4DB-4491C5C1FE86}" dt="2021-06-22T02:38:47.589" v="695" actId="1076"/>
          <ac:spMkLst>
            <pc:docMk/>
            <pc:sldMk cId="1778055874" sldId="292"/>
            <ac:spMk id="36" creationId="{90610B94-7F4C-43A9-9FE0-1A936A3554D2}"/>
          </ac:spMkLst>
        </pc:spChg>
        <pc:spChg chg="add mod">
          <ac:chgData name="" userId="fd074ccdcebbebd0" providerId="LiveId" clId="{41659C5C-0423-47A2-B4DB-4491C5C1FE86}" dt="2021-06-22T02:38:16.710" v="646" actId="122"/>
          <ac:spMkLst>
            <pc:docMk/>
            <pc:sldMk cId="1778055874" sldId="292"/>
            <ac:spMk id="37" creationId="{C7ED3903-34E3-41EE-8837-8DDC9A2869CC}"/>
          </ac:spMkLst>
        </pc:spChg>
        <pc:grpChg chg="add mod ord">
          <ac:chgData name="" userId="fd074ccdcebbebd0" providerId="LiveId" clId="{41659C5C-0423-47A2-B4DB-4491C5C1FE86}" dt="2021-06-22T02:30:24.813" v="418" actId="164"/>
          <ac:grpSpMkLst>
            <pc:docMk/>
            <pc:sldMk cId="1778055874" sldId="292"/>
            <ac:grpSpMk id="24" creationId="{2CCA5F18-7CC8-4A09-B61E-DBFDC906124C}"/>
          </ac:grpSpMkLst>
        </pc:grpChg>
        <pc:grpChg chg="add mod">
          <ac:chgData name="" userId="fd074ccdcebbebd0" providerId="LiveId" clId="{41659C5C-0423-47A2-B4DB-4491C5C1FE86}" dt="2021-06-22T02:37:39.372" v="638" actId="164"/>
          <ac:grpSpMkLst>
            <pc:docMk/>
            <pc:sldMk cId="1778055874" sldId="292"/>
            <ac:grpSpMk id="25" creationId="{17691E6D-E460-454D-A2A9-89C0E74E4586}"/>
          </ac:grpSpMkLst>
        </pc:grpChg>
        <pc:grpChg chg="add mod">
          <ac:chgData name="" userId="fd074ccdcebbebd0" providerId="LiveId" clId="{41659C5C-0423-47A2-B4DB-4491C5C1FE86}" dt="2021-06-22T02:39:20.358" v="739" actId="1076"/>
          <ac:grpSpMkLst>
            <pc:docMk/>
            <pc:sldMk cId="1778055874" sldId="292"/>
            <ac:grpSpMk id="38" creationId="{C777A6EB-B115-4964-A898-A94FD20F402C}"/>
          </ac:grpSpMkLst>
        </pc:grpChg>
        <pc:picChg chg="del">
          <ac:chgData name="" userId="fd074ccdcebbebd0" providerId="LiveId" clId="{41659C5C-0423-47A2-B4DB-4491C5C1FE86}" dt="2021-06-22T02:20:33.640" v="5" actId="478"/>
          <ac:picMkLst>
            <pc:docMk/>
            <pc:sldMk cId="1778055874" sldId="292"/>
            <ac:picMk id="4" creationId="{0A9C6A1E-71ED-4AAE-80B7-AA64145FC4F4}"/>
          </ac:picMkLst>
        </pc:picChg>
      </pc:sldChg>
    </pc:docChg>
  </pc:docChgLst>
  <pc:docChgLst>
    <pc:chgData name="吉川 純輝" userId="fd074ccdcebbebd0" providerId="LiveId" clId="{CBFE5817-7118-4974-929A-68C424ABC703}"/>
    <pc:docChg chg="undo custSel addSld modSld">
      <pc:chgData name="吉川 純輝" userId="fd074ccdcebbebd0" providerId="LiveId" clId="{CBFE5817-7118-4974-929A-68C424ABC703}" dt="2021-07-09T12:36:10.430" v="1161" actId="1076"/>
      <pc:docMkLst>
        <pc:docMk/>
      </pc:docMkLst>
      <pc:sldChg chg="addSp delSp modSp">
        <pc:chgData name="吉川 純輝" userId="fd074ccdcebbebd0" providerId="LiveId" clId="{CBFE5817-7118-4974-929A-68C424ABC703}" dt="2021-07-09T07:42:12.388" v="813"/>
        <pc:sldMkLst>
          <pc:docMk/>
          <pc:sldMk cId="1023934252" sldId="256"/>
        </pc:sldMkLst>
        <pc:picChg chg="add del mod">
          <ac:chgData name="吉川 純輝" userId="fd074ccdcebbebd0" providerId="LiveId" clId="{CBFE5817-7118-4974-929A-68C424ABC703}" dt="2021-07-09T07:42:12.388" v="813"/>
          <ac:picMkLst>
            <pc:docMk/>
            <pc:sldMk cId="1023934252" sldId="256"/>
            <ac:picMk id="2" creationId="{2974B5BC-3AC7-4B8F-A21E-E51024CCC5D6}"/>
          </ac:picMkLst>
        </pc:picChg>
        <pc:picChg chg="add mod">
          <ac:chgData name="吉川 純輝" userId="fd074ccdcebbebd0" providerId="LiveId" clId="{CBFE5817-7118-4974-929A-68C424ABC703}" dt="2021-07-09T07:42:12.388" v="813"/>
          <ac:picMkLst>
            <pc:docMk/>
            <pc:sldMk cId="1023934252" sldId="256"/>
            <ac:picMk id="4" creationId="{2977772C-8ABF-45AA-9E73-E206C5E43485}"/>
          </ac:picMkLst>
        </pc:picChg>
      </pc:sldChg>
      <pc:sldChg chg="addSp delSp modSp">
        <pc:chgData name="吉川 純輝" userId="fd074ccdcebbebd0" providerId="LiveId" clId="{CBFE5817-7118-4974-929A-68C424ABC703}" dt="2021-07-09T07:47:37.984" v="817"/>
        <pc:sldMkLst>
          <pc:docMk/>
          <pc:sldMk cId="654463833" sldId="257"/>
        </pc:sldMkLst>
        <pc:picChg chg="add del mod">
          <ac:chgData name="吉川 純輝" userId="fd074ccdcebbebd0" providerId="LiveId" clId="{CBFE5817-7118-4974-929A-68C424ABC703}" dt="2021-07-09T07:47:20.336" v="816"/>
          <ac:picMkLst>
            <pc:docMk/>
            <pc:sldMk cId="654463833" sldId="257"/>
            <ac:picMk id="3" creationId="{0D2C69C3-7A11-45CA-9F10-8A3C0856AAF4}"/>
          </ac:picMkLst>
        </pc:picChg>
        <pc:picChg chg="add del mod">
          <ac:chgData name="吉川 純輝" userId="fd074ccdcebbebd0" providerId="LiveId" clId="{CBFE5817-7118-4974-929A-68C424ABC703}" dt="2021-07-09T07:47:37.984" v="817"/>
          <ac:picMkLst>
            <pc:docMk/>
            <pc:sldMk cId="654463833" sldId="257"/>
            <ac:picMk id="6" creationId="{7412D954-1AC2-49C8-9899-4BF159EACED7}"/>
          </ac:picMkLst>
        </pc:picChg>
        <pc:picChg chg="add mod">
          <ac:chgData name="吉川 純輝" userId="fd074ccdcebbebd0" providerId="LiveId" clId="{CBFE5817-7118-4974-929A-68C424ABC703}" dt="2021-07-09T07:47:37.984" v="817"/>
          <ac:picMkLst>
            <pc:docMk/>
            <pc:sldMk cId="654463833" sldId="257"/>
            <ac:picMk id="7" creationId="{E8119C73-43EF-4B90-8A2D-3BE8C2DE00FA}"/>
          </ac:picMkLst>
        </pc:picChg>
      </pc:sldChg>
      <pc:sldChg chg="addSp delSp modSp">
        <pc:chgData name="吉川 純輝" userId="fd074ccdcebbebd0" providerId="LiveId" clId="{CBFE5817-7118-4974-929A-68C424ABC703}" dt="2021-07-09T12:20:15.741" v="1134"/>
        <pc:sldMkLst>
          <pc:docMk/>
          <pc:sldMk cId="794134506" sldId="258"/>
        </pc:sldMkLst>
        <pc:picChg chg="add del mod">
          <ac:chgData name="吉川 純輝" userId="fd074ccdcebbebd0" providerId="LiveId" clId="{CBFE5817-7118-4974-929A-68C424ABC703}" dt="2021-07-09T12:19:17.021" v="1133"/>
          <ac:picMkLst>
            <pc:docMk/>
            <pc:sldMk cId="794134506" sldId="258"/>
            <ac:picMk id="4" creationId="{F6C6744F-B41A-4D80-8543-4F038CCE40C2}"/>
          </ac:picMkLst>
        </pc:picChg>
        <pc:picChg chg="add del mod">
          <ac:chgData name="吉川 純輝" userId="fd074ccdcebbebd0" providerId="LiveId" clId="{CBFE5817-7118-4974-929A-68C424ABC703}" dt="2021-07-09T12:20:15.741" v="1134"/>
          <ac:picMkLst>
            <pc:docMk/>
            <pc:sldMk cId="794134506" sldId="258"/>
            <ac:picMk id="9" creationId="{4EF1EEAB-8AAA-4F65-A17E-5E2DA27F4DDA}"/>
          </ac:picMkLst>
        </pc:picChg>
        <pc:picChg chg="add mod">
          <ac:chgData name="吉川 純輝" userId="fd074ccdcebbebd0" providerId="LiveId" clId="{CBFE5817-7118-4974-929A-68C424ABC703}" dt="2021-07-09T12:20:15.741" v="1134"/>
          <ac:picMkLst>
            <pc:docMk/>
            <pc:sldMk cId="794134506" sldId="258"/>
            <ac:picMk id="13" creationId="{18FC926E-79D6-4F67-86E9-8CE318BFCB6F}"/>
          </ac:picMkLst>
        </pc:picChg>
      </pc:sldChg>
      <pc:sldChg chg="addSp delSp modSp">
        <pc:chgData name="吉川 純輝" userId="fd074ccdcebbebd0" providerId="LiveId" clId="{CBFE5817-7118-4974-929A-68C424ABC703}" dt="2021-07-09T07:50:41.066" v="821"/>
        <pc:sldMkLst>
          <pc:docMk/>
          <pc:sldMk cId="4123176435" sldId="259"/>
        </pc:sldMkLst>
        <pc:picChg chg="add del mod">
          <ac:chgData name="吉川 純輝" userId="fd074ccdcebbebd0" providerId="LiveId" clId="{CBFE5817-7118-4974-929A-68C424ABC703}" dt="2021-07-09T07:50:41.066" v="821"/>
          <ac:picMkLst>
            <pc:docMk/>
            <pc:sldMk cId="4123176435" sldId="259"/>
            <ac:picMk id="2" creationId="{3ECDE9A4-23A3-45F6-B46D-694C0E52D65A}"/>
          </ac:picMkLst>
        </pc:picChg>
        <pc:picChg chg="add mod">
          <ac:chgData name="吉川 純輝" userId="fd074ccdcebbebd0" providerId="LiveId" clId="{CBFE5817-7118-4974-929A-68C424ABC703}" dt="2021-07-09T07:50:41.066" v="821"/>
          <ac:picMkLst>
            <pc:docMk/>
            <pc:sldMk cId="4123176435" sldId="259"/>
            <ac:picMk id="4" creationId="{5117AEF8-2408-4582-8E53-13DE560C31A3}"/>
          </ac:picMkLst>
        </pc:picChg>
      </pc:sldChg>
      <pc:sldChg chg="addSp modSp">
        <pc:chgData name="吉川 純輝" userId="fd074ccdcebbebd0" providerId="LiveId" clId="{CBFE5817-7118-4974-929A-68C424ABC703}" dt="2021-07-09T07:49:16.677" v="819"/>
        <pc:sldMkLst>
          <pc:docMk/>
          <pc:sldMk cId="3452075667" sldId="260"/>
        </pc:sldMkLst>
        <pc:picChg chg="add mod">
          <ac:chgData name="吉川 純輝" userId="fd074ccdcebbebd0" providerId="LiveId" clId="{CBFE5817-7118-4974-929A-68C424ABC703}" dt="2021-07-09T07:49:16.677" v="819"/>
          <ac:picMkLst>
            <pc:docMk/>
            <pc:sldMk cId="3452075667" sldId="260"/>
            <ac:picMk id="4" creationId="{7FC95E0C-F595-477D-82E1-54418040F030}"/>
          </ac:picMkLst>
        </pc:picChg>
      </pc:sldChg>
      <pc:sldChg chg="addSp delSp modSp mod">
        <pc:chgData name="吉川 純輝" userId="fd074ccdcebbebd0" providerId="LiveId" clId="{CBFE5817-7118-4974-929A-68C424ABC703}" dt="2021-07-09T12:22:06.147" v="1135"/>
        <pc:sldMkLst>
          <pc:docMk/>
          <pc:sldMk cId="2160266715" sldId="261"/>
        </pc:sldMkLst>
        <pc:spChg chg="mod">
          <ac:chgData name="吉川 純輝" userId="fd074ccdcebbebd0" providerId="LiveId" clId="{CBFE5817-7118-4974-929A-68C424ABC703}" dt="2021-07-09T08:02:18.670" v="867" actId="20577"/>
          <ac:spMkLst>
            <pc:docMk/>
            <pc:sldMk cId="2160266715" sldId="261"/>
            <ac:spMk id="5" creationId="{C98BC5B2-F08A-41B6-A427-3F675F7D4B76}"/>
          </ac:spMkLst>
        </pc:spChg>
        <pc:spChg chg="mod topLvl">
          <ac:chgData name="吉川 純輝" userId="fd074ccdcebbebd0" providerId="LiveId" clId="{CBFE5817-7118-4974-929A-68C424ABC703}" dt="2021-07-09T07:52:57.770" v="833" actId="14100"/>
          <ac:spMkLst>
            <pc:docMk/>
            <pc:sldMk cId="2160266715" sldId="261"/>
            <ac:spMk id="6" creationId="{533A157A-E2B7-49FC-9E69-9D2AF7F99544}"/>
          </ac:spMkLst>
        </pc:spChg>
        <pc:grpChg chg="add del">
          <ac:chgData name="吉川 純輝" userId="fd074ccdcebbebd0" providerId="LiveId" clId="{CBFE5817-7118-4974-929A-68C424ABC703}" dt="2021-07-09T07:52:25.244" v="828" actId="478"/>
          <ac:grpSpMkLst>
            <pc:docMk/>
            <pc:sldMk cId="2160266715" sldId="261"/>
            <ac:grpSpMk id="7" creationId="{EE6993C9-13CB-4FB4-BEB3-7B9DA23A8DEB}"/>
          </ac:grpSpMkLst>
        </pc:grpChg>
        <pc:picChg chg="add mod">
          <ac:chgData name="吉川 純輝" userId="fd074ccdcebbebd0" providerId="LiveId" clId="{CBFE5817-7118-4974-929A-68C424ABC703}" dt="2021-07-09T12:22:06.147" v="1135"/>
          <ac:picMkLst>
            <pc:docMk/>
            <pc:sldMk cId="2160266715" sldId="261"/>
            <ac:picMk id="2" creationId="{5F96B895-67EC-4221-A991-C774961581CC}"/>
          </ac:picMkLst>
        </pc:picChg>
        <pc:picChg chg="del topLvl">
          <ac:chgData name="吉川 純輝" userId="fd074ccdcebbebd0" providerId="LiveId" clId="{CBFE5817-7118-4974-929A-68C424ABC703}" dt="2021-07-09T07:52:25.244" v="828" actId="478"/>
          <ac:picMkLst>
            <pc:docMk/>
            <pc:sldMk cId="2160266715" sldId="261"/>
            <ac:picMk id="2" creationId="{BC73320D-4CF0-4CBF-B7C0-73B911E33A04}"/>
          </ac:picMkLst>
        </pc:picChg>
        <pc:picChg chg="add del mod">
          <ac:chgData name="吉川 純輝" userId="fd074ccdcebbebd0" providerId="LiveId" clId="{CBFE5817-7118-4974-929A-68C424ABC703}" dt="2021-07-09T08:02:09.858" v="856"/>
          <ac:picMkLst>
            <pc:docMk/>
            <pc:sldMk cId="2160266715" sldId="261"/>
            <ac:picMk id="12" creationId="{B141DEAD-8E3E-4119-B9E1-3B16F3B52632}"/>
          </ac:picMkLst>
        </pc:picChg>
        <pc:picChg chg="add mod ord modCrop">
          <ac:chgData name="吉川 純輝" userId="fd074ccdcebbebd0" providerId="LiveId" clId="{CBFE5817-7118-4974-929A-68C424ABC703}" dt="2021-07-09T07:52:43.580" v="831" actId="732"/>
          <ac:picMkLst>
            <pc:docMk/>
            <pc:sldMk cId="2160266715" sldId="261"/>
            <ac:picMk id="13" creationId="{9C14024A-5672-4BAA-97E9-39C5B5191EE3}"/>
          </ac:picMkLst>
        </pc:picChg>
        <pc:picChg chg="add del mod">
          <ac:chgData name="吉川 純輝" userId="fd074ccdcebbebd0" providerId="LiveId" clId="{CBFE5817-7118-4974-929A-68C424ABC703}" dt="2021-07-09T08:16:43.410" v="868"/>
          <ac:picMkLst>
            <pc:docMk/>
            <pc:sldMk cId="2160266715" sldId="261"/>
            <ac:picMk id="15" creationId="{6AE47177-E9DD-4DB5-9730-C94C4CD5BA09}"/>
          </ac:picMkLst>
        </pc:picChg>
        <pc:picChg chg="add del mod">
          <ac:chgData name="吉川 純輝" userId="fd074ccdcebbebd0" providerId="LiveId" clId="{CBFE5817-7118-4974-929A-68C424ABC703}" dt="2021-07-09T12:22:06.147" v="1135"/>
          <ac:picMkLst>
            <pc:docMk/>
            <pc:sldMk cId="2160266715" sldId="261"/>
            <ac:picMk id="16" creationId="{7842BA89-6A09-401C-8F7C-1D3118675479}"/>
          </ac:picMkLst>
        </pc:picChg>
        <pc:cxnChg chg="mod">
          <ac:chgData name="吉川 純輝" userId="fd074ccdcebbebd0" providerId="LiveId" clId="{CBFE5817-7118-4974-929A-68C424ABC703}" dt="2021-07-09T07:52:57.770" v="833" actId="14100"/>
          <ac:cxnSpMkLst>
            <pc:docMk/>
            <pc:sldMk cId="2160266715" sldId="261"/>
            <ac:cxnSpMk id="11" creationId="{504469EA-F4BF-4EBC-9619-0565BCA87E2D}"/>
          </ac:cxnSpMkLst>
        </pc:cxnChg>
      </pc:sldChg>
      <pc:sldChg chg="addSp modSp mod">
        <pc:chgData name="吉川 純輝" userId="fd074ccdcebbebd0" providerId="LiveId" clId="{CBFE5817-7118-4974-929A-68C424ABC703}" dt="2021-07-09T08:21:31.766" v="893" actId="20577"/>
        <pc:sldMkLst>
          <pc:docMk/>
          <pc:sldMk cId="3809591022" sldId="263"/>
        </pc:sldMkLst>
        <pc:spChg chg="mod">
          <ac:chgData name="吉川 純輝" userId="fd074ccdcebbebd0" providerId="LiveId" clId="{CBFE5817-7118-4974-929A-68C424ABC703}" dt="2021-07-09T08:21:31.766" v="893" actId="20577"/>
          <ac:spMkLst>
            <pc:docMk/>
            <pc:sldMk cId="3809591022" sldId="263"/>
            <ac:spMk id="2" creationId="{2DB45A68-9D8B-45E9-80D9-C286D62FAABD}"/>
          </ac:spMkLst>
        </pc:spChg>
        <pc:picChg chg="add mod">
          <ac:chgData name="吉川 純輝" userId="fd074ccdcebbebd0" providerId="LiveId" clId="{CBFE5817-7118-4974-929A-68C424ABC703}" dt="2021-07-09T08:21:18.362" v="869"/>
          <ac:picMkLst>
            <pc:docMk/>
            <pc:sldMk cId="3809591022" sldId="263"/>
            <ac:picMk id="3" creationId="{66BEE396-A3BC-4ADB-B2F9-BC3DA45F4239}"/>
          </ac:picMkLst>
        </pc:picChg>
      </pc:sldChg>
      <pc:sldChg chg="addSp delSp modSp">
        <pc:chgData name="吉川 純輝" userId="fd074ccdcebbebd0" providerId="LiveId" clId="{CBFE5817-7118-4974-929A-68C424ABC703}" dt="2021-07-09T08:30:29.333" v="896"/>
        <pc:sldMkLst>
          <pc:docMk/>
          <pc:sldMk cId="741087240" sldId="264"/>
        </pc:sldMkLst>
        <pc:picChg chg="add del mod">
          <ac:chgData name="吉川 純輝" userId="fd074ccdcebbebd0" providerId="LiveId" clId="{CBFE5817-7118-4974-929A-68C424ABC703}" dt="2021-07-09T08:29:32.683" v="895"/>
          <ac:picMkLst>
            <pc:docMk/>
            <pc:sldMk cId="741087240" sldId="264"/>
            <ac:picMk id="2" creationId="{D08EF7E2-6E0F-4311-9308-EC625F704BDD}"/>
          </ac:picMkLst>
        </pc:picChg>
        <pc:picChg chg="add del mod">
          <ac:chgData name="吉川 純輝" userId="fd074ccdcebbebd0" providerId="LiveId" clId="{CBFE5817-7118-4974-929A-68C424ABC703}" dt="2021-07-09T08:30:29.333" v="896"/>
          <ac:picMkLst>
            <pc:docMk/>
            <pc:sldMk cId="741087240" sldId="264"/>
            <ac:picMk id="4" creationId="{E6259477-37C1-49BF-A332-04F27B10DF2A}"/>
          </ac:picMkLst>
        </pc:picChg>
        <pc:picChg chg="add mod">
          <ac:chgData name="吉川 純輝" userId="fd074ccdcebbebd0" providerId="LiveId" clId="{CBFE5817-7118-4974-929A-68C424ABC703}" dt="2021-07-09T08:30:29.333" v="896"/>
          <ac:picMkLst>
            <pc:docMk/>
            <pc:sldMk cId="741087240" sldId="264"/>
            <ac:picMk id="5" creationId="{25CF063E-AB9B-4E83-B8EA-2E1984746971}"/>
          </ac:picMkLst>
        </pc:picChg>
      </pc:sldChg>
      <pc:sldChg chg="addSp delSp modSp">
        <pc:chgData name="吉川 純輝" userId="fd074ccdcebbebd0" providerId="LiveId" clId="{CBFE5817-7118-4974-929A-68C424ABC703}" dt="2021-07-09T12:31:24.027" v="1144"/>
        <pc:sldMkLst>
          <pc:docMk/>
          <pc:sldMk cId="1973553343" sldId="265"/>
        </pc:sldMkLst>
        <pc:picChg chg="add del mod">
          <ac:chgData name="吉川 純輝" userId="fd074ccdcebbebd0" providerId="LiveId" clId="{CBFE5817-7118-4974-929A-68C424ABC703}" dt="2021-07-09T12:23:45.269" v="1136"/>
          <ac:picMkLst>
            <pc:docMk/>
            <pc:sldMk cId="1973553343" sldId="265"/>
            <ac:picMk id="2" creationId="{1DACAB4B-FB42-4AC4-B8AA-20F63F21F068}"/>
          </ac:picMkLst>
        </pc:picChg>
        <pc:picChg chg="add del mod">
          <ac:chgData name="吉川 純輝" userId="fd074ccdcebbebd0" providerId="LiveId" clId="{CBFE5817-7118-4974-929A-68C424ABC703}" dt="2021-07-09T12:24:35.309" v="1137"/>
          <ac:picMkLst>
            <pc:docMk/>
            <pc:sldMk cId="1973553343" sldId="265"/>
            <ac:picMk id="3" creationId="{9E6D7D48-260A-42E8-818E-82C72D3F80EE}"/>
          </ac:picMkLst>
        </pc:picChg>
        <pc:picChg chg="add del mod">
          <ac:chgData name="吉川 純輝" userId="fd074ccdcebbebd0" providerId="LiveId" clId="{CBFE5817-7118-4974-929A-68C424ABC703}" dt="2021-07-09T12:25:56.686" v="1138"/>
          <ac:picMkLst>
            <pc:docMk/>
            <pc:sldMk cId="1973553343" sldId="265"/>
            <ac:picMk id="6" creationId="{EA982E1E-069F-4FE1-881B-2F0106937D4D}"/>
          </ac:picMkLst>
        </pc:picChg>
        <pc:picChg chg="add del mod">
          <ac:chgData name="吉川 純輝" userId="fd074ccdcebbebd0" providerId="LiveId" clId="{CBFE5817-7118-4974-929A-68C424ABC703}" dt="2021-07-09T12:26:08.814" v="1139"/>
          <ac:picMkLst>
            <pc:docMk/>
            <pc:sldMk cId="1973553343" sldId="265"/>
            <ac:picMk id="7" creationId="{493A8D17-C7F1-413D-B4BF-76F11CBE749F}"/>
          </ac:picMkLst>
        </pc:picChg>
        <pc:picChg chg="add del mod">
          <ac:chgData name="吉川 純輝" userId="fd074ccdcebbebd0" providerId="LiveId" clId="{CBFE5817-7118-4974-929A-68C424ABC703}" dt="2021-07-09T12:27:02.410" v="1140"/>
          <ac:picMkLst>
            <pc:docMk/>
            <pc:sldMk cId="1973553343" sldId="265"/>
            <ac:picMk id="8" creationId="{EC994E06-2334-488D-A427-176085940EAB}"/>
          </ac:picMkLst>
        </pc:picChg>
        <pc:picChg chg="add del mod">
          <ac:chgData name="吉川 純輝" userId="fd074ccdcebbebd0" providerId="LiveId" clId="{CBFE5817-7118-4974-929A-68C424ABC703}" dt="2021-07-09T12:27:50.547" v="1141"/>
          <ac:picMkLst>
            <pc:docMk/>
            <pc:sldMk cId="1973553343" sldId="265"/>
            <ac:picMk id="10" creationId="{974C74C3-F56B-41EB-AE54-3EA350A8FDF9}"/>
          </ac:picMkLst>
        </pc:picChg>
        <pc:picChg chg="add del mod">
          <ac:chgData name="吉川 純輝" userId="fd074ccdcebbebd0" providerId="LiveId" clId="{CBFE5817-7118-4974-929A-68C424ABC703}" dt="2021-07-09T12:28:44.264" v="1142"/>
          <ac:picMkLst>
            <pc:docMk/>
            <pc:sldMk cId="1973553343" sldId="265"/>
            <ac:picMk id="11" creationId="{DE19F734-4137-46F7-88D7-AA324FDF4840}"/>
          </ac:picMkLst>
        </pc:picChg>
        <pc:picChg chg="add del mod">
          <ac:chgData name="吉川 純輝" userId="fd074ccdcebbebd0" providerId="LiveId" clId="{CBFE5817-7118-4974-929A-68C424ABC703}" dt="2021-07-09T12:29:27.882" v="1143"/>
          <ac:picMkLst>
            <pc:docMk/>
            <pc:sldMk cId="1973553343" sldId="265"/>
            <ac:picMk id="13" creationId="{9BF1A736-8E97-4C00-9396-7BB0E0B6FC8A}"/>
          </ac:picMkLst>
        </pc:picChg>
        <pc:picChg chg="add del mod">
          <ac:chgData name="吉川 純輝" userId="fd074ccdcebbebd0" providerId="LiveId" clId="{CBFE5817-7118-4974-929A-68C424ABC703}" dt="2021-07-09T12:31:24.027" v="1144"/>
          <ac:picMkLst>
            <pc:docMk/>
            <pc:sldMk cId="1973553343" sldId="265"/>
            <ac:picMk id="15" creationId="{2A6B2F54-447D-4553-8D66-3C9EC9F0F8F7}"/>
          </ac:picMkLst>
        </pc:picChg>
        <pc:picChg chg="add mod">
          <ac:chgData name="吉川 純輝" userId="fd074ccdcebbebd0" providerId="LiveId" clId="{CBFE5817-7118-4974-929A-68C424ABC703}" dt="2021-07-09T12:31:24.027" v="1144"/>
          <ac:picMkLst>
            <pc:docMk/>
            <pc:sldMk cId="1973553343" sldId="265"/>
            <ac:picMk id="16" creationId="{0A24D101-F09D-402B-B69F-C541E6BF24AA}"/>
          </ac:picMkLst>
        </pc:picChg>
      </pc:sldChg>
      <pc:sldChg chg="addSp modSp">
        <pc:chgData name="吉川 純輝" userId="fd074ccdcebbebd0" providerId="LiveId" clId="{CBFE5817-7118-4974-929A-68C424ABC703}" dt="2021-07-09T08:33:45.823" v="898"/>
        <pc:sldMkLst>
          <pc:docMk/>
          <pc:sldMk cId="3174498782" sldId="266"/>
        </pc:sldMkLst>
        <pc:picChg chg="add mod">
          <ac:chgData name="吉川 純輝" userId="fd074ccdcebbebd0" providerId="LiveId" clId="{CBFE5817-7118-4974-929A-68C424ABC703}" dt="2021-07-09T08:33:45.823" v="898"/>
          <ac:picMkLst>
            <pc:docMk/>
            <pc:sldMk cId="3174498782" sldId="266"/>
            <ac:picMk id="2" creationId="{D2F81589-C1A2-4F06-A40F-A3A500B42BD5}"/>
          </ac:picMkLst>
        </pc:picChg>
      </pc:sldChg>
      <pc:sldChg chg="addSp modSp">
        <pc:chgData name="吉川 純輝" userId="fd074ccdcebbebd0" providerId="LiveId" clId="{CBFE5817-7118-4974-929A-68C424ABC703}" dt="2021-07-09T08:48:37.233" v="1126"/>
        <pc:sldMkLst>
          <pc:docMk/>
          <pc:sldMk cId="35837616" sldId="269"/>
        </pc:sldMkLst>
        <pc:picChg chg="add mod">
          <ac:chgData name="吉川 純輝" userId="fd074ccdcebbebd0" providerId="LiveId" clId="{CBFE5817-7118-4974-929A-68C424ABC703}" dt="2021-07-09T08:48:37.233" v="1126"/>
          <ac:picMkLst>
            <pc:docMk/>
            <pc:sldMk cId="35837616" sldId="269"/>
            <ac:picMk id="2" creationId="{467FF547-ADB3-4E5B-8E02-82C31B1F3847}"/>
          </ac:picMkLst>
        </pc:picChg>
      </pc:sldChg>
      <pc:sldChg chg="addSp modSp">
        <pc:chgData name="吉川 純輝" userId="fd074ccdcebbebd0" providerId="LiveId" clId="{CBFE5817-7118-4974-929A-68C424ABC703}" dt="2021-07-09T08:49:14.546" v="1127"/>
        <pc:sldMkLst>
          <pc:docMk/>
          <pc:sldMk cId="3143491309" sldId="270"/>
        </pc:sldMkLst>
        <pc:picChg chg="add mod">
          <ac:chgData name="吉川 純輝" userId="fd074ccdcebbebd0" providerId="LiveId" clId="{CBFE5817-7118-4974-929A-68C424ABC703}" dt="2021-07-09T08:49:14.546" v="1127"/>
          <ac:picMkLst>
            <pc:docMk/>
            <pc:sldMk cId="3143491309" sldId="270"/>
            <ac:picMk id="2" creationId="{1E0F5700-B4A4-42BD-9F81-A2147D75CA96}"/>
          </ac:picMkLst>
        </pc:picChg>
      </pc:sldChg>
      <pc:sldChg chg="addSp delSp modSp mod">
        <pc:chgData name="吉川 純輝" userId="fd074ccdcebbebd0" providerId="LiveId" clId="{CBFE5817-7118-4974-929A-68C424ABC703}" dt="2021-07-09T08:39:09.921" v="932"/>
        <pc:sldMkLst>
          <pc:docMk/>
          <pc:sldMk cId="2510378422" sldId="286"/>
        </pc:sldMkLst>
        <pc:spChg chg="mod">
          <ac:chgData name="吉川 純輝" userId="fd074ccdcebbebd0" providerId="LiveId" clId="{CBFE5817-7118-4974-929A-68C424ABC703}" dt="2021-07-09T08:35:36.774" v="912" actId="20577"/>
          <ac:spMkLst>
            <pc:docMk/>
            <pc:sldMk cId="2510378422" sldId="286"/>
            <ac:spMk id="4" creationId="{52FD8EEA-56EE-48D7-BCE6-DA6046E92173}"/>
          </ac:spMkLst>
        </pc:spChg>
        <pc:spChg chg="mod">
          <ac:chgData name="吉川 純輝" userId="fd074ccdcebbebd0" providerId="LiveId" clId="{CBFE5817-7118-4974-929A-68C424ABC703}" dt="2021-07-09T08:35:43.855" v="925" actId="20577"/>
          <ac:spMkLst>
            <pc:docMk/>
            <pc:sldMk cId="2510378422" sldId="286"/>
            <ac:spMk id="5" creationId="{C98BC5B2-F08A-41B6-A427-3F675F7D4B76}"/>
          </ac:spMkLst>
        </pc:spChg>
        <pc:picChg chg="add del mod">
          <ac:chgData name="吉川 純輝" userId="fd074ccdcebbebd0" providerId="LiveId" clId="{CBFE5817-7118-4974-929A-68C424ABC703}" dt="2021-07-09T08:36:31.757" v="927"/>
          <ac:picMkLst>
            <pc:docMk/>
            <pc:sldMk cId="2510378422" sldId="286"/>
            <ac:picMk id="2" creationId="{18E99181-C163-41F7-B33F-BFF4EEB72FFA}"/>
          </ac:picMkLst>
        </pc:picChg>
        <pc:picChg chg="add del mod">
          <ac:chgData name="吉川 純輝" userId="fd074ccdcebbebd0" providerId="LiveId" clId="{CBFE5817-7118-4974-929A-68C424ABC703}" dt="2021-07-09T08:36:54.133" v="928"/>
          <ac:picMkLst>
            <pc:docMk/>
            <pc:sldMk cId="2510378422" sldId="286"/>
            <ac:picMk id="7" creationId="{F654F8E9-5848-4A5D-B35C-8F0A586A53F5}"/>
          </ac:picMkLst>
        </pc:picChg>
        <pc:picChg chg="add del mod">
          <ac:chgData name="吉川 純輝" userId="fd074ccdcebbebd0" providerId="LiveId" clId="{CBFE5817-7118-4974-929A-68C424ABC703}" dt="2021-07-09T08:37:02.517" v="929"/>
          <ac:picMkLst>
            <pc:docMk/>
            <pc:sldMk cId="2510378422" sldId="286"/>
            <ac:picMk id="8" creationId="{15982BE5-AA1F-4D91-887E-AED1C086CCCB}"/>
          </ac:picMkLst>
        </pc:picChg>
        <pc:picChg chg="add del mod">
          <ac:chgData name="吉川 純輝" userId="fd074ccdcebbebd0" providerId="LiveId" clId="{CBFE5817-7118-4974-929A-68C424ABC703}" dt="2021-07-09T08:37:30.801" v="930"/>
          <ac:picMkLst>
            <pc:docMk/>
            <pc:sldMk cId="2510378422" sldId="286"/>
            <ac:picMk id="9" creationId="{48EF83A5-49D5-4C2D-BC58-EB4A9DD730C3}"/>
          </ac:picMkLst>
        </pc:picChg>
        <pc:picChg chg="add del mod">
          <ac:chgData name="吉川 純輝" userId="fd074ccdcebbebd0" providerId="LiveId" clId="{CBFE5817-7118-4974-929A-68C424ABC703}" dt="2021-07-09T08:38:03.432" v="931"/>
          <ac:picMkLst>
            <pc:docMk/>
            <pc:sldMk cId="2510378422" sldId="286"/>
            <ac:picMk id="11" creationId="{500D1BFF-623E-43C0-8632-46C6D25423FB}"/>
          </ac:picMkLst>
        </pc:picChg>
        <pc:picChg chg="add del mod">
          <ac:chgData name="吉川 純輝" userId="fd074ccdcebbebd0" providerId="LiveId" clId="{CBFE5817-7118-4974-929A-68C424ABC703}" dt="2021-07-09T08:39:09.921" v="932"/>
          <ac:picMkLst>
            <pc:docMk/>
            <pc:sldMk cId="2510378422" sldId="286"/>
            <ac:picMk id="12" creationId="{D0485121-DB95-4FD7-839B-AE0314CB205C}"/>
          </ac:picMkLst>
        </pc:picChg>
        <pc:picChg chg="add mod">
          <ac:chgData name="吉川 純輝" userId="fd074ccdcebbebd0" providerId="LiveId" clId="{CBFE5817-7118-4974-929A-68C424ABC703}" dt="2021-07-09T08:39:09.921" v="932"/>
          <ac:picMkLst>
            <pc:docMk/>
            <pc:sldMk cId="2510378422" sldId="286"/>
            <ac:picMk id="17" creationId="{187C37CC-D756-4010-86D8-821C84E0C7B5}"/>
          </ac:picMkLst>
        </pc:picChg>
      </pc:sldChg>
      <pc:sldChg chg="addSp delSp modSp mod">
        <pc:chgData name="吉川 純輝" userId="fd074ccdcebbebd0" providerId="LiveId" clId="{CBFE5817-7118-4974-929A-68C424ABC703}" dt="2021-07-09T08:41:29.556" v="970"/>
        <pc:sldMkLst>
          <pc:docMk/>
          <pc:sldMk cId="2657139673" sldId="287"/>
        </pc:sldMkLst>
        <pc:spChg chg="mod">
          <ac:chgData name="吉川 純輝" userId="fd074ccdcebbebd0" providerId="LiveId" clId="{CBFE5817-7118-4974-929A-68C424ABC703}" dt="2021-07-09T08:39:56.469" v="967" actId="20577"/>
          <ac:spMkLst>
            <pc:docMk/>
            <pc:sldMk cId="2657139673" sldId="287"/>
            <ac:spMk id="2" creationId="{2DB45A68-9D8B-45E9-80D9-C286D62FAABD}"/>
          </ac:spMkLst>
        </pc:spChg>
        <pc:picChg chg="add del mod">
          <ac:chgData name="吉川 純輝" userId="fd074ccdcebbebd0" providerId="LiveId" clId="{CBFE5817-7118-4974-929A-68C424ABC703}" dt="2021-07-09T08:40:22.047" v="968"/>
          <ac:picMkLst>
            <pc:docMk/>
            <pc:sldMk cId="2657139673" sldId="287"/>
            <ac:picMk id="3" creationId="{A27624DA-DCB2-4159-83E2-5342ED418095}"/>
          </ac:picMkLst>
        </pc:picChg>
        <pc:picChg chg="add del mod">
          <ac:chgData name="吉川 純輝" userId="fd074ccdcebbebd0" providerId="LiveId" clId="{CBFE5817-7118-4974-929A-68C424ABC703}" dt="2021-07-09T08:40:53.481" v="969"/>
          <ac:picMkLst>
            <pc:docMk/>
            <pc:sldMk cId="2657139673" sldId="287"/>
            <ac:picMk id="4" creationId="{1590393E-8867-4516-80F8-819BD6E38EE6}"/>
          </ac:picMkLst>
        </pc:picChg>
        <pc:picChg chg="add del mod">
          <ac:chgData name="吉川 純輝" userId="fd074ccdcebbebd0" providerId="LiveId" clId="{CBFE5817-7118-4974-929A-68C424ABC703}" dt="2021-07-09T08:41:29.556" v="970"/>
          <ac:picMkLst>
            <pc:docMk/>
            <pc:sldMk cId="2657139673" sldId="287"/>
            <ac:picMk id="5" creationId="{0A7B5027-034E-41A9-A99E-63EBADFD87EB}"/>
          </ac:picMkLst>
        </pc:picChg>
        <pc:picChg chg="add mod">
          <ac:chgData name="吉川 純輝" userId="fd074ccdcebbebd0" providerId="LiveId" clId="{CBFE5817-7118-4974-929A-68C424ABC703}" dt="2021-07-09T08:41:29.556" v="970"/>
          <ac:picMkLst>
            <pc:docMk/>
            <pc:sldMk cId="2657139673" sldId="287"/>
            <ac:picMk id="8" creationId="{D8EB1398-2164-462E-BCF0-C6C69719B4D0}"/>
          </ac:picMkLst>
        </pc:picChg>
      </pc:sldChg>
      <pc:sldChg chg="addSp modSp mod">
        <pc:chgData name="吉川 純輝" userId="fd074ccdcebbebd0" providerId="LiveId" clId="{CBFE5817-7118-4974-929A-68C424ABC703}" dt="2021-07-09T08:42:29.886" v="1001" actId="20577"/>
        <pc:sldMkLst>
          <pc:docMk/>
          <pc:sldMk cId="3956999689" sldId="288"/>
        </pc:sldMkLst>
        <pc:spChg chg="mod">
          <ac:chgData name="吉川 純輝" userId="fd074ccdcebbebd0" providerId="LiveId" clId="{CBFE5817-7118-4974-929A-68C424ABC703}" dt="2021-07-09T08:42:29.886" v="1001" actId="20577"/>
          <ac:spMkLst>
            <pc:docMk/>
            <pc:sldMk cId="3956999689" sldId="288"/>
            <ac:spMk id="7" creationId="{D6638701-B2DA-49A5-A6A3-B95D88F03225}"/>
          </ac:spMkLst>
        </pc:spChg>
        <pc:picChg chg="add mod">
          <ac:chgData name="吉川 純輝" userId="fd074ccdcebbebd0" providerId="LiveId" clId="{CBFE5817-7118-4974-929A-68C424ABC703}" dt="2021-07-09T08:42:12.679" v="971"/>
          <ac:picMkLst>
            <pc:docMk/>
            <pc:sldMk cId="3956999689" sldId="288"/>
            <ac:picMk id="2" creationId="{184F9EA0-A179-4532-AA17-27A918E77C14}"/>
          </ac:picMkLst>
        </pc:picChg>
      </pc:sldChg>
      <pc:sldChg chg="addSp modSp">
        <pc:chgData name="吉川 純輝" userId="fd074ccdcebbebd0" providerId="LiveId" clId="{CBFE5817-7118-4974-929A-68C424ABC703}" dt="2021-07-09T08:44:42.750" v="1002"/>
        <pc:sldMkLst>
          <pc:docMk/>
          <pc:sldMk cId="1948514163" sldId="289"/>
        </pc:sldMkLst>
        <pc:picChg chg="add mod">
          <ac:chgData name="吉川 純輝" userId="fd074ccdcebbebd0" providerId="LiveId" clId="{CBFE5817-7118-4974-929A-68C424ABC703}" dt="2021-07-09T08:44:42.750" v="1002"/>
          <ac:picMkLst>
            <pc:docMk/>
            <pc:sldMk cId="1948514163" sldId="289"/>
            <ac:picMk id="2" creationId="{D917E7BD-4F21-4918-9CA3-FE85E2ED11D0}"/>
          </ac:picMkLst>
        </pc:picChg>
      </pc:sldChg>
      <pc:sldChg chg="addSp modSp mod">
        <pc:chgData name="吉川 純輝" userId="fd074ccdcebbebd0" providerId="LiveId" clId="{CBFE5817-7118-4974-929A-68C424ABC703}" dt="2021-07-09T08:46:23.622" v="1123" actId="20577"/>
        <pc:sldMkLst>
          <pc:docMk/>
          <pc:sldMk cId="99450931" sldId="290"/>
        </pc:sldMkLst>
        <pc:spChg chg="mod">
          <ac:chgData name="吉川 純輝" userId="fd074ccdcebbebd0" providerId="LiveId" clId="{CBFE5817-7118-4974-929A-68C424ABC703}" dt="2021-07-09T08:46:23.622" v="1123" actId="20577"/>
          <ac:spMkLst>
            <pc:docMk/>
            <pc:sldMk cId="99450931" sldId="290"/>
            <ac:spMk id="4" creationId="{A42B3330-6F7A-47BB-AA2D-A6D3BC79DEB3}"/>
          </ac:spMkLst>
        </pc:spChg>
        <pc:picChg chg="add mod">
          <ac:chgData name="吉川 純輝" userId="fd074ccdcebbebd0" providerId="LiveId" clId="{CBFE5817-7118-4974-929A-68C424ABC703}" dt="2021-07-09T08:45:34.565" v="1003"/>
          <ac:picMkLst>
            <pc:docMk/>
            <pc:sldMk cId="99450931" sldId="290"/>
            <ac:picMk id="3" creationId="{8AC7CB90-3817-482B-8502-DB75734B2417}"/>
          </ac:picMkLst>
        </pc:picChg>
        <pc:picChg chg="mod">
          <ac:chgData name="吉川 純輝" userId="fd074ccdcebbebd0" providerId="LiveId" clId="{CBFE5817-7118-4974-929A-68C424ABC703}" dt="2021-07-09T08:46:12.299" v="1089" actId="1076"/>
          <ac:picMkLst>
            <pc:docMk/>
            <pc:sldMk cId="99450931" sldId="290"/>
            <ac:picMk id="5" creationId="{6D9DF54D-FA15-4030-95B2-AA6BAD039BFC}"/>
          </ac:picMkLst>
        </pc:picChg>
      </pc:sldChg>
      <pc:sldChg chg="addSp modSp">
        <pc:chgData name="吉川 純輝" userId="fd074ccdcebbebd0" providerId="LiveId" clId="{CBFE5817-7118-4974-929A-68C424ABC703}" dt="2021-07-09T08:47:53.621" v="1125"/>
        <pc:sldMkLst>
          <pc:docMk/>
          <pc:sldMk cId="3676747863" sldId="291"/>
        </pc:sldMkLst>
        <pc:picChg chg="add mod">
          <ac:chgData name="吉川 純輝" userId="fd074ccdcebbebd0" providerId="LiveId" clId="{CBFE5817-7118-4974-929A-68C424ABC703}" dt="2021-07-09T08:47:53.621" v="1125"/>
          <ac:picMkLst>
            <pc:docMk/>
            <pc:sldMk cId="3676747863" sldId="291"/>
            <ac:picMk id="2" creationId="{3BF0D78D-28FC-408A-AE4F-B2F0E24373DF}"/>
          </ac:picMkLst>
        </pc:picChg>
      </pc:sldChg>
      <pc:sldChg chg="addSp modSp">
        <pc:chgData name="吉川 純輝" userId="fd074ccdcebbebd0" providerId="LiveId" clId="{CBFE5817-7118-4974-929A-68C424ABC703}" dt="2021-07-09T07:42:28.273" v="814"/>
        <pc:sldMkLst>
          <pc:docMk/>
          <pc:sldMk cId="1778055874" sldId="292"/>
        </pc:sldMkLst>
        <pc:picChg chg="add mod">
          <ac:chgData name="吉川 純輝" userId="fd074ccdcebbebd0" providerId="LiveId" clId="{CBFE5817-7118-4974-929A-68C424ABC703}" dt="2021-07-09T07:42:28.273" v="814"/>
          <ac:picMkLst>
            <pc:docMk/>
            <pc:sldMk cId="1778055874" sldId="292"/>
            <ac:picMk id="4" creationId="{3CFEF2BC-E8F6-473B-87C6-FAB8844FA230}"/>
          </ac:picMkLst>
        </pc:picChg>
      </pc:sldChg>
      <pc:sldChg chg="addSp modSp">
        <pc:chgData name="吉川 純輝" userId="fd074ccdcebbebd0" providerId="LiveId" clId="{CBFE5817-7118-4974-929A-68C424ABC703}" dt="2021-07-09T08:34:40.973" v="899"/>
        <pc:sldMkLst>
          <pc:docMk/>
          <pc:sldMk cId="1946918654" sldId="293"/>
        </pc:sldMkLst>
        <pc:picChg chg="add mod">
          <ac:chgData name="吉川 純輝" userId="fd074ccdcebbebd0" providerId="LiveId" clId="{CBFE5817-7118-4974-929A-68C424ABC703}" dt="2021-07-09T08:34:40.973" v="899"/>
          <ac:picMkLst>
            <pc:docMk/>
            <pc:sldMk cId="1946918654" sldId="293"/>
            <ac:picMk id="4" creationId="{1B202378-1EC2-4E04-BE14-E8FC1A533758}"/>
          </ac:picMkLst>
        </pc:picChg>
      </pc:sldChg>
      <pc:sldChg chg="addSp modSp">
        <pc:chgData name="吉川 純輝" userId="fd074ccdcebbebd0" providerId="LiveId" clId="{CBFE5817-7118-4974-929A-68C424ABC703}" dt="2021-07-09T08:47:04.713" v="1124"/>
        <pc:sldMkLst>
          <pc:docMk/>
          <pc:sldMk cId="3975883001" sldId="294"/>
        </pc:sldMkLst>
        <pc:picChg chg="add mod">
          <ac:chgData name="吉川 純輝" userId="fd074ccdcebbebd0" providerId="LiveId" clId="{CBFE5817-7118-4974-929A-68C424ABC703}" dt="2021-07-09T08:47:04.713" v="1124"/>
          <ac:picMkLst>
            <pc:docMk/>
            <pc:sldMk cId="3975883001" sldId="294"/>
            <ac:picMk id="3" creationId="{42C65766-9433-4BB3-ABD6-8F7AD192D71F}"/>
          </ac:picMkLst>
        </pc:picChg>
      </pc:sldChg>
      <pc:sldChg chg="addSp modSp">
        <pc:chgData name="吉川 純輝" userId="fd074ccdcebbebd0" providerId="LiveId" clId="{CBFE5817-7118-4974-929A-68C424ABC703}" dt="2021-07-09T08:50:06.237" v="1128"/>
        <pc:sldMkLst>
          <pc:docMk/>
          <pc:sldMk cId="1232888150" sldId="295"/>
        </pc:sldMkLst>
        <pc:picChg chg="add mod">
          <ac:chgData name="吉川 純輝" userId="fd074ccdcebbebd0" providerId="LiveId" clId="{CBFE5817-7118-4974-929A-68C424ABC703}" dt="2021-07-09T08:50:06.237" v="1128"/>
          <ac:picMkLst>
            <pc:docMk/>
            <pc:sldMk cId="1232888150" sldId="295"/>
            <ac:picMk id="2" creationId="{22925006-2A27-4B68-A3E5-E04D12A1D8E1}"/>
          </ac:picMkLst>
        </pc:picChg>
      </pc:sldChg>
      <pc:sldChg chg="addSp delSp modSp">
        <pc:chgData name="吉川 純輝" userId="fd074ccdcebbebd0" providerId="LiveId" clId="{CBFE5817-7118-4974-929A-68C424ABC703}" dt="2021-07-09T07:21:15.484" v="699"/>
        <pc:sldMkLst>
          <pc:docMk/>
          <pc:sldMk cId="3758729122" sldId="296"/>
        </pc:sldMkLst>
        <pc:picChg chg="add del mod">
          <ac:chgData name="吉川 純輝" userId="fd074ccdcebbebd0" providerId="LiveId" clId="{CBFE5817-7118-4974-929A-68C424ABC703}" dt="2021-07-09T07:20:02.666" v="698"/>
          <ac:picMkLst>
            <pc:docMk/>
            <pc:sldMk cId="3758729122" sldId="296"/>
            <ac:picMk id="2" creationId="{FD1BC707-6DB4-4285-8EDD-E11006A60706}"/>
          </ac:picMkLst>
        </pc:picChg>
        <pc:picChg chg="add del mod">
          <ac:chgData name="吉川 純輝" userId="fd074ccdcebbebd0" providerId="LiveId" clId="{CBFE5817-7118-4974-929A-68C424ABC703}" dt="2021-07-09T07:21:15.484" v="699"/>
          <ac:picMkLst>
            <pc:docMk/>
            <pc:sldMk cId="3758729122" sldId="296"/>
            <ac:picMk id="4" creationId="{20FE14EA-9CF9-423F-B4A9-B7C55610B793}"/>
          </ac:picMkLst>
        </pc:picChg>
        <pc:picChg chg="add mod">
          <ac:chgData name="吉川 純輝" userId="fd074ccdcebbebd0" providerId="LiveId" clId="{CBFE5817-7118-4974-929A-68C424ABC703}" dt="2021-07-09T07:21:15.484" v="699"/>
          <ac:picMkLst>
            <pc:docMk/>
            <pc:sldMk cId="3758729122" sldId="296"/>
            <ac:picMk id="5" creationId="{76B6F171-B9B6-4F9E-9B0E-0BD50E481EA0}"/>
          </ac:picMkLst>
        </pc:picChg>
      </pc:sldChg>
      <pc:sldChg chg="addSp delSp modSp">
        <pc:chgData name="吉川 純輝" userId="fd074ccdcebbebd0" providerId="LiveId" clId="{CBFE5817-7118-4974-929A-68C424ABC703}" dt="2021-07-09T07:25:10.681" v="704"/>
        <pc:sldMkLst>
          <pc:docMk/>
          <pc:sldMk cId="3172573321" sldId="298"/>
        </pc:sldMkLst>
        <pc:picChg chg="add del mod">
          <ac:chgData name="吉川 純輝" userId="fd074ccdcebbebd0" providerId="LiveId" clId="{CBFE5817-7118-4974-929A-68C424ABC703}" dt="2021-07-09T07:23:42.965" v="703"/>
          <ac:picMkLst>
            <pc:docMk/>
            <pc:sldMk cId="3172573321" sldId="298"/>
            <ac:picMk id="2" creationId="{CAC506F5-FBA7-427A-94B1-549DFC1CEE71}"/>
          </ac:picMkLst>
        </pc:picChg>
        <pc:picChg chg="add del mod">
          <ac:chgData name="吉川 純輝" userId="fd074ccdcebbebd0" providerId="LiveId" clId="{CBFE5817-7118-4974-929A-68C424ABC703}" dt="2021-07-09T07:25:10.681" v="704"/>
          <ac:picMkLst>
            <pc:docMk/>
            <pc:sldMk cId="3172573321" sldId="298"/>
            <ac:picMk id="3" creationId="{4530862E-299A-4F5E-823A-73713B1DA2AF}"/>
          </ac:picMkLst>
        </pc:picChg>
        <pc:picChg chg="add mod">
          <ac:chgData name="吉川 純輝" userId="fd074ccdcebbebd0" providerId="LiveId" clId="{CBFE5817-7118-4974-929A-68C424ABC703}" dt="2021-07-09T07:25:10.681" v="704"/>
          <ac:picMkLst>
            <pc:docMk/>
            <pc:sldMk cId="3172573321" sldId="298"/>
            <ac:picMk id="4" creationId="{94DD57C4-C145-4A98-B633-8B41C70B22E1}"/>
          </ac:picMkLst>
        </pc:picChg>
      </pc:sldChg>
      <pc:sldChg chg="addSp delSp modSp">
        <pc:chgData name="吉川 純輝" userId="fd074ccdcebbebd0" providerId="LiveId" clId="{CBFE5817-7118-4974-929A-68C424ABC703}" dt="2021-07-09T07:22:38.979" v="701"/>
        <pc:sldMkLst>
          <pc:docMk/>
          <pc:sldMk cId="2463096626" sldId="299"/>
        </pc:sldMkLst>
        <pc:picChg chg="add del mod">
          <ac:chgData name="吉川 純輝" userId="fd074ccdcebbebd0" providerId="LiveId" clId="{CBFE5817-7118-4974-929A-68C424ABC703}" dt="2021-07-09T07:21:57.753" v="700"/>
          <ac:picMkLst>
            <pc:docMk/>
            <pc:sldMk cId="2463096626" sldId="299"/>
            <ac:picMk id="8" creationId="{F490D907-ABCE-4720-8C2D-89FD14F8B1DE}"/>
          </ac:picMkLst>
        </pc:picChg>
        <pc:picChg chg="add del mod">
          <ac:chgData name="吉川 純輝" userId="fd074ccdcebbebd0" providerId="LiveId" clId="{CBFE5817-7118-4974-929A-68C424ABC703}" dt="2021-07-09T07:22:38.979" v="701"/>
          <ac:picMkLst>
            <pc:docMk/>
            <pc:sldMk cId="2463096626" sldId="299"/>
            <ac:picMk id="10" creationId="{8F848E3F-9684-45A1-A07E-BCFF10CDAF53}"/>
          </ac:picMkLst>
        </pc:picChg>
        <pc:picChg chg="add mod">
          <ac:chgData name="吉川 純輝" userId="fd074ccdcebbebd0" providerId="LiveId" clId="{CBFE5817-7118-4974-929A-68C424ABC703}" dt="2021-07-09T07:22:38.979" v="701"/>
          <ac:picMkLst>
            <pc:docMk/>
            <pc:sldMk cId="2463096626" sldId="299"/>
            <ac:picMk id="12" creationId="{AB523A2E-21D0-4D0F-9955-27438ED5A381}"/>
          </ac:picMkLst>
        </pc:picChg>
      </pc:sldChg>
      <pc:sldChg chg="addSp modSp">
        <pc:chgData name="吉川 純輝" userId="fd074ccdcebbebd0" providerId="LiveId" clId="{CBFE5817-7118-4974-929A-68C424ABC703}" dt="2021-07-09T07:34:22.804" v="780"/>
        <pc:sldMkLst>
          <pc:docMk/>
          <pc:sldMk cId="3788825137" sldId="302"/>
        </pc:sldMkLst>
        <pc:picChg chg="add mod">
          <ac:chgData name="吉川 純輝" userId="fd074ccdcebbebd0" providerId="LiveId" clId="{CBFE5817-7118-4974-929A-68C424ABC703}" dt="2021-07-09T07:34:22.804" v="780"/>
          <ac:picMkLst>
            <pc:docMk/>
            <pc:sldMk cId="3788825137" sldId="302"/>
            <ac:picMk id="6" creationId="{B97A3A92-04C9-4768-B4FA-411E9CE59C01}"/>
          </ac:picMkLst>
        </pc:picChg>
      </pc:sldChg>
      <pc:sldChg chg="addSp delSp modSp">
        <pc:chgData name="吉川 純輝" userId="fd074ccdcebbebd0" providerId="LiveId" clId="{CBFE5817-7118-4974-929A-68C424ABC703}" dt="2021-07-09T07:18:37.419" v="694"/>
        <pc:sldMkLst>
          <pc:docMk/>
          <pc:sldMk cId="0" sldId="303"/>
        </pc:sldMkLst>
        <pc:picChg chg="add del mod">
          <ac:chgData name="吉川 純輝" userId="fd074ccdcebbebd0" providerId="LiveId" clId="{CBFE5817-7118-4974-929A-68C424ABC703}" dt="2021-07-09T07:18:37.419" v="694"/>
          <ac:picMkLst>
            <pc:docMk/>
            <pc:sldMk cId="0" sldId="303"/>
            <ac:picMk id="2" creationId="{D47F26FC-951F-4F31-B7F6-2A99600834C5}"/>
          </ac:picMkLst>
        </pc:picChg>
        <pc:picChg chg="add mod">
          <ac:chgData name="吉川 純輝" userId="fd074ccdcebbebd0" providerId="LiveId" clId="{CBFE5817-7118-4974-929A-68C424ABC703}" dt="2021-07-09T07:18:37.419" v="694"/>
          <ac:picMkLst>
            <pc:docMk/>
            <pc:sldMk cId="0" sldId="303"/>
            <ac:picMk id="3" creationId="{3C7D3BBD-7EF9-434C-97BE-C014E8C5EF48}"/>
          </ac:picMkLst>
        </pc:picChg>
      </pc:sldChg>
      <pc:sldChg chg="addSp modSp">
        <pc:chgData name="吉川 純輝" userId="fd074ccdcebbebd0" providerId="LiveId" clId="{CBFE5817-7118-4974-929A-68C424ABC703}" dt="2021-07-09T07:19:17.233" v="695"/>
        <pc:sldMkLst>
          <pc:docMk/>
          <pc:sldMk cId="0" sldId="305"/>
        </pc:sldMkLst>
        <pc:picChg chg="add mod">
          <ac:chgData name="吉川 純輝" userId="fd074ccdcebbebd0" providerId="LiveId" clId="{CBFE5817-7118-4974-929A-68C424ABC703}" dt="2021-07-09T07:19:17.233" v="695"/>
          <ac:picMkLst>
            <pc:docMk/>
            <pc:sldMk cId="0" sldId="305"/>
            <ac:picMk id="2" creationId="{9A3A6CEB-F5C1-4C97-A442-F96A82BA0A40}"/>
          </ac:picMkLst>
        </pc:picChg>
      </pc:sldChg>
      <pc:sldChg chg="addSp delSp modSp">
        <pc:chgData name="吉川 純輝" userId="fd074ccdcebbebd0" providerId="LiveId" clId="{CBFE5817-7118-4974-929A-68C424ABC703}" dt="2021-07-09T07:27:13.239" v="707"/>
        <pc:sldMkLst>
          <pc:docMk/>
          <pc:sldMk cId="3689343826" sldId="306"/>
        </pc:sldMkLst>
        <pc:picChg chg="add del mod">
          <ac:chgData name="吉川 純輝" userId="fd074ccdcebbebd0" providerId="LiveId" clId="{CBFE5817-7118-4974-929A-68C424ABC703}" dt="2021-07-09T07:25:54.039" v="706"/>
          <ac:picMkLst>
            <pc:docMk/>
            <pc:sldMk cId="3689343826" sldId="306"/>
            <ac:picMk id="2" creationId="{3A8DFAF8-7AF8-4CDE-ADA5-71219D6D0D29}"/>
          </ac:picMkLst>
        </pc:picChg>
        <pc:picChg chg="add del mod">
          <ac:chgData name="吉川 純輝" userId="fd074ccdcebbebd0" providerId="LiveId" clId="{CBFE5817-7118-4974-929A-68C424ABC703}" dt="2021-07-09T07:27:13.239" v="707"/>
          <ac:picMkLst>
            <pc:docMk/>
            <pc:sldMk cId="3689343826" sldId="306"/>
            <ac:picMk id="3" creationId="{60223E7E-1441-4CFD-B3C7-C9E9A712DF22}"/>
          </ac:picMkLst>
        </pc:picChg>
        <pc:picChg chg="add mod">
          <ac:chgData name="吉川 純輝" userId="fd074ccdcebbebd0" providerId="LiveId" clId="{CBFE5817-7118-4974-929A-68C424ABC703}" dt="2021-07-09T07:27:13.239" v="707"/>
          <ac:picMkLst>
            <pc:docMk/>
            <pc:sldMk cId="3689343826" sldId="306"/>
            <ac:picMk id="4" creationId="{D55A2687-B60A-47F9-908E-73C3B6AAC451}"/>
          </ac:picMkLst>
        </pc:picChg>
      </pc:sldChg>
      <pc:sldChg chg="addSp delSp modSp mod">
        <pc:chgData name="吉川 純輝" userId="fd074ccdcebbebd0" providerId="LiveId" clId="{CBFE5817-7118-4974-929A-68C424ABC703}" dt="2021-07-09T12:18:14.432" v="1132"/>
        <pc:sldMkLst>
          <pc:docMk/>
          <pc:sldMk cId="1973478960" sldId="307"/>
        </pc:sldMkLst>
        <pc:spChg chg="mod">
          <ac:chgData name="吉川 純輝" userId="fd074ccdcebbebd0" providerId="LiveId" clId="{CBFE5817-7118-4974-929A-68C424ABC703}" dt="2021-07-09T07:37:55.153" v="809" actId="20577"/>
          <ac:spMkLst>
            <pc:docMk/>
            <pc:sldMk cId="1973478960" sldId="307"/>
            <ac:spMk id="5" creationId="{733A161E-52F6-4763-92DD-4ED2963F1FF9}"/>
          </ac:spMkLst>
        </pc:spChg>
        <pc:picChg chg="add del mod">
          <ac:chgData name="吉川 純輝" userId="fd074ccdcebbebd0" providerId="LiveId" clId="{CBFE5817-7118-4974-929A-68C424ABC703}" dt="2021-07-09T07:39:31.372" v="810"/>
          <ac:picMkLst>
            <pc:docMk/>
            <pc:sldMk cId="1973478960" sldId="307"/>
            <ac:picMk id="2" creationId="{552D749C-E4CE-4988-9CD5-7ACBD136E2E0}"/>
          </ac:picMkLst>
        </pc:picChg>
        <pc:picChg chg="add del mod">
          <ac:chgData name="吉川 純輝" userId="fd074ccdcebbebd0" providerId="LiveId" clId="{CBFE5817-7118-4974-929A-68C424ABC703}" dt="2021-07-09T12:15:30.397" v="1130"/>
          <ac:picMkLst>
            <pc:docMk/>
            <pc:sldMk cId="1973478960" sldId="307"/>
            <ac:picMk id="2" creationId="{9B7D858B-1AF7-4A89-A10B-FCEFE012FD54}"/>
          </ac:picMkLst>
        </pc:picChg>
        <pc:picChg chg="add del mod">
          <ac:chgData name="吉川 純輝" userId="fd074ccdcebbebd0" providerId="LiveId" clId="{CBFE5817-7118-4974-929A-68C424ABC703}" dt="2021-07-09T07:41:19.007" v="811"/>
          <ac:picMkLst>
            <pc:docMk/>
            <pc:sldMk cId="1973478960" sldId="307"/>
            <ac:picMk id="3" creationId="{D1BA0117-F140-40A5-9047-E1B6AA3DFF6E}"/>
          </ac:picMkLst>
        </pc:picChg>
        <pc:picChg chg="add del mod">
          <ac:chgData name="吉川 純輝" userId="fd074ccdcebbebd0" providerId="LiveId" clId="{CBFE5817-7118-4974-929A-68C424ABC703}" dt="2021-07-09T12:16:34.895" v="1131"/>
          <ac:picMkLst>
            <pc:docMk/>
            <pc:sldMk cId="1973478960" sldId="307"/>
            <ac:picMk id="3" creationId="{E25378A7-4118-4EE7-BB14-7DF4DB481B81}"/>
          </ac:picMkLst>
        </pc:picChg>
        <pc:picChg chg="add del mod">
          <ac:chgData name="吉川 純輝" userId="fd074ccdcebbebd0" providerId="LiveId" clId="{CBFE5817-7118-4974-929A-68C424ABC703}" dt="2021-07-09T12:15:09.221" v="1129"/>
          <ac:picMkLst>
            <pc:docMk/>
            <pc:sldMk cId="1973478960" sldId="307"/>
            <ac:picMk id="4" creationId="{2FE77099-84EB-4E7E-8A8B-8DB62FE703F5}"/>
          </ac:picMkLst>
        </pc:picChg>
        <pc:picChg chg="add del mod">
          <ac:chgData name="吉川 純輝" userId="fd074ccdcebbebd0" providerId="LiveId" clId="{CBFE5817-7118-4974-929A-68C424ABC703}" dt="2021-07-09T12:18:14.432" v="1132"/>
          <ac:picMkLst>
            <pc:docMk/>
            <pc:sldMk cId="1973478960" sldId="307"/>
            <ac:picMk id="6" creationId="{A783BAAD-ACF7-4EFF-A4CA-A2E67B947DDD}"/>
          </ac:picMkLst>
        </pc:picChg>
        <pc:picChg chg="add mod">
          <ac:chgData name="吉川 純輝" userId="fd074ccdcebbebd0" providerId="LiveId" clId="{CBFE5817-7118-4974-929A-68C424ABC703}" dt="2021-07-09T12:18:14.432" v="1132"/>
          <ac:picMkLst>
            <pc:docMk/>
            <pc:sldMk cId="1973478960" sldId="307"/>
            <ac:picMk id="7" creationId="{F341C56D-5427-44C7-934F-9A8750256114}"/>
          </ac:picMkLst>
        </pc:picChg>
      </pc:sldChg>
      <pc:sldChg chg="addSp delSp modSp mod">
        <pc:chgData name="吉川 純輝" userId="fd074ccdcebbebd0" providerId="LiveId" clId="{CBFE5817-7118-4974-929A-68C424ABC703}" dt="2021-07-09T12:34:55.442" v="1147"/>
        <pc:sldMkLst>
          <pc:docMk/>
          <pc:sldMk cId="1971774851" sldId="309"/>
        </pc:sldMkLst>
        <pc:spChg chg="mod">
          <ac:chgData name="吉川 純輝" userId="fd074ccdcebbebd0" providerId="LiveId" clId="{CBFE5817-7118-4974-929A-68C424ABC703}" dt="2021-07-09T07:31:05.484" v="778" actId="20577"/>
          <ac:spMkLst>
            <pc:docMk/>
            <pc:sldMk cId="1971774851" sldId="309"/>
            <ac:spMk id="235" creationId="{00000000-0000-0000-0000-000000000000}"/>
          </ac:spMkLst>
        </pc:spChg>
        <pc:picChg chg="add mod">
          <ac:chgData name="吉川 純輝" userId="fd074ccdcebbebd0" providerId="LiveId" clId="{CBFE5817-7118-4974-929A-68C424ABC703}" dt="2021-07-09T12:34:55.442" v="1147"/>
          <ac:picMkLst>
            <pc:docMk/>
            <pc:sldMk cId="1971774851" sldId="309"/>
            <ac:picMk id="2" creationId="{586E7935-8332-45E4-8077-21FD775A6187}"/>
          </ac:picMkLst>
        </pc:picChg>
        <pc:picChg chg="add del mod">
          <ac:chgData name="吉川 純輝" userId="fd074ccdcebbebd0" providerId="LiveId" clId="{CBFE5817-7118-4974-929A-68C424ABC703}" dt="2021-07-09T07:29:47.859" v="709"/>
          <ac:picMkLst>
            <pc:docMk/>
            <pc:sldMk cId="1971774851" sldId="309"/>
            <ac:picMk id="2" creationId="{8191501D-F619-45B0-A637-56798C55591F}"/>
          </ac:picMkLst>
        </pc:picChg>
        <pc:picChg chg="add del mod">
          <ac:chgData name="吉川 純輝" userId="fd074ccdcebbebd0" providerId="LiveId" clId="{CBFE5817-7118-4974-929A-68C424ABC703}" dt="2021-07-09T07:32:52.733" v="779"/>
          <ac:picMkLst>
            <pc:docMk/>
            <pc:sldMk cId="1971774851" sldId="309"/>
            <ac:picMk id="3" creationId="{44B68F97-8CAB-4F3E-81D7-7802601495C6}"/>
          </ac:picMkLst>
        </pc:picChg>
        <pc:picChg chg="add del mod">
          <ac:chgData name="吉川 純輝" userId="fd074ccdcebbebd0" providerId="LiveId" clId="{CBFE5817-7118-4974-929A-68C424ABC703}" dt="2021-07-09T12:34:55.442" v="1147"/>
          <ac:picMkLst>
            <pc:docMk/>
            <pc:sldMk cId="1971774851" sldId="309"/>
            <ac:picMk id="4" creationId="{D017B107-1771-4B91-A563-13ED51DAA855}"/>
          </ac:picMkLst>
        </pc:picChg>
      </pc:sldChg>
      <pc:sldChg chg="addSp delSp modSp">
        <pc:chgData name="吉川 純輝" userId="fd074ccdcebbebd0" providerId="LiveId" clId="{CBFE5817-7118-4974-929A-68C424ABC703}" dt="2021-07-09T07:36:32.188" v="783"/>
        <pc:sldMkLst>
          <pc:docMk/>
          <pc:sldMk cId="2661805728" sldId="311"/>
        </pc:sldMkLst>
        <pc:picChg chg="add del mod">
          <ac:chgData name="吉川 純輝" userId="fd074ccdcebbebd0" providerId="LiveId" clId="{CBFE5817-7118-4974-929A-68C424ABC703}" dt="2021-07-09T07:35:47.720" v="782"/>
          <ac:picMkLst>
            <pc:docMk/>
            <pc:sldMk cId="2661805728" sldId="311"/>
            <ac:picMk id="2" creationId="{933A1CC2-1F4B-441A-BAA6-3D3D1FC6EF90}"/>
          </ac:picMkLst>
        </pc:picChg>
        <pc:picChg chg="add del mod">
          <ac:chgData name="吉川 純輝" userId="fd074ccdcebbebd0" providerId="LiveId" clId="{CBFE5817-7118-4974-929A-68C424ABC703}" dt="2021-07-09T07:36:32.188" v="783"/>
          <ac:picMkLst>
            <pc:docMk/>
            <pc:sldMk cId="2661805728" sldId="311"/>
            <ac:picMk id="3" creationId="{90C7B78A-B853-4942-8D9A-ABA91E2D1694}"/>
          </ac:picMkLst>
        </pc:picChg>
        <pc:picChg chg="add mod">
          <ac:chgData name="吉川 純輝" userId="fd074ccdcebbebd0" providerId="LiveId" clId="{CBFE5817-7118-4974-929A-68C424ABC703}" dt="2021-07-09T07:36:32.188" v="783"/>
          <ac:picMkLst>
            <pc:docMk/>
            <pc:sldMk cId="2661805728" sldId="311"/>
            <ac:picMk id="4" creationId="{D35C227E-0EA8-441C-96C7-C97D16A17A9E}"/>
          </ac:picMkLst>
        </pc:picChg>
      </pc:sldChg>
      <pc:sldChg chg="addSp delSp modSp mod">
        <pc:chgData name="吉川 純輝" userId="fd074ccdcebbebd0" providerId="LiveId" clId="{CBFE5817-7118-4974-929A-68C424ABC703}" dt="2021-07-09T12:32:15.203" v="1145"/>
        <pc:sldMkLst>
          <pc:docMk/>
          <pc:sldMk cId="692985017" sldId="312"/>
        </pc:sldMkLst>
        <pc:spChg chg="add del mod">
          <ac:chgData name="吉川 純輝" userId="fd074ccdcebbebd0" providerId="LiveId" clId="{CBFE5817-7118-4974-929A-68C424ABC703}" dt="2021-07-08T15:58:25.401" v="312" actId="478"/>
          <ac:spMkLst>
            <pc:docMk/>
            <pc:sldMk cId="692985017" sldId="312"/>
            <ac:spMk id="5" creationId="{308908EE-B0AE-4AA1-B41B-32066C963D0B}"/>
          </ac:spMkLst>
        </pc:spChg>
        <pc:spChg chg="mod">
          <ac:chgData name="吉川 純輝" userId="fd074ccdcebbebd0" providerId="LiveId" clId="{CBFE5817-7118-4974-929A-68C424ABC703}" dt="2021-07-08T15:50:09.429" v="145" actId="164"/>
          <ac:spMkLst>
            <pc:docMk/>
            <pc:sldMk cId="692985017" sldId="312"/>
            <ac:spMk id="9" creationId="{EB9DE454-8E7E-4427-AA6F-0573452C5C74}"/>
          </ac:spMkLst>
        </pc:spChg>
        <pc:spChg chg="mod">
          <ac:chgData name="吉川 純輝" userId="fd074ccdcebbebd0" providerId="LiveId" clId="{CBFE5817-7118-4974-929A-68C424ABC703}" dt="2021-07-08T16:06:41.990" v="472" actId="164"/>
          <ac:spMkLst>
            <pc:docMk/>
            <pc:sldMk cId="692985017" sldId="312"/>
            <ac:spMk id="10" creationId="{76594021-C7F7-4F36-A86B-BC9AC937DDF4}"/>
          </ac:spMkLst>
        </pc:spChg>
        <pc:spChg chg="del">
          <ac:chgData name="吉川 純輝" userId="fd074ccdcebbebd0" providerId="LiveId" clId="{CBFE5817-7118-4974-929A-68C424ABC703}" dt="2021-07-08T15:41:43.691" v="0" actId="478"/>
          <ac:spMkLst>
            <pc:docMk/>
            <pc:sldMk cId="692985017" sldId="312"/>
            <ac:spMk id="11" creationId="{D4AE3946-E7F7-419C-BE43-A253C7AFD4F3}"/>
          </ac:spMkLst>
        </pc:spChg>
        <pc:spChg chg="mod">
          <ac:chgData name="吉川 純輝" userId="fd074ccdcebbebd0" providerId="LiveId" clId="{CBFE5817-7118-4974-929A-68C424ABC703}" dt="2021-07-08T15:50:09.429" v="145" actId="164"/>
          <ac:spMkLst>
            <pc:docMk/>
            <pc:sldMk cId="692985017" sldId="312"/>
            <ac:spMk id="12" creationId="{448DE59B-4C5C-4468-A454-010A4FE27671}"/>
          </ac:spMkLst>
        </pc:spChg>
        <pc:spChg chg="add del mod ord">
          <ac:chgData name="吉川 純輝" userId="fd074ccdcebbebd0" providerId="LiveId" clId="{CBFE5817-7118-4974-929A-68C424ABC703}" dt="2021-07-08T16:00:20.664" v="331" actId="478"/>
          <ac:spMkLst>
            <pc:docMk/>
            <pc:sldMk cId="692985017" sldId="312"/>
            <ac:spMk id="13" creationId="{BB983DB1-4FB3-4FFC-AD6B-7D969B1761AE}"/>
          </ac:spMkLst>
        </pc:spChg>
        <pc:spChg chg="add del mod">
          <ac:chgData name="吉川 純輝" userId="fd074ccdcebbebd0" providerId="LiveId" clId="{CBFE5817-7118-4974-929A-68C424ABC703}" dt="2021-07-08T16:01:13.053" v="344" actId="478"/>
          <ac:spMkLst>
            <pc:docMk/>
            <pc:sldMk cId="692985017" sldId="312"/>
            <ac:spMk id="14" creationId="{6EE9952E-7BF6-48C3-8443-31D6A023D1F5}"/>
          </ac:spMkLst>
        </pc:spChg>
        <pc:spChg chg="add del mod">
          <ac:chgData name="吉川 純輝" userId="fd074ccdcebbebd0" providerId="LiveId" clId="{CBFE5817-7118-4974-929A-68C424ABC703}" dt="2021-07-08T16:02:58.379" v="414" actId="478"/>
          <ac:spMkLst>
            <pc:docMk/>
            <pc:sldMk cId="692985017" sldId="312"/>
            <ac:spMk id="15" creationId="{7E69DF27-FD19-4C27-9DF4-E407E937090C}"/>
          </ac:spMkLst>
        </pc:spChg>
        <pc:spChg chg="add mod">
          <ac:chgData name="吉川 純輝" userId="fd074ccdcebbebd0" providerId="LiveId" clId="{CBFE5817-7118-4974-929A-68C424ABC703}" dt="2021-07-08T16:42:14.380" v="584" actId="1076"/>
          <ac:spMkLst>
            <pc:docMk/>
            <pc:sldMk cId="692985017" sldId="312"/>
            <ac:spMk id="16" creationId="{835EA61A-5702-461F-819A-23ABE5C48AE1}"/>
          </ac:spMkLst>
        </pc:spChg>
        <pc:spChg chg="add mod">
          <ac:chgData name="吉川 純輝" userId="fd074ccdcebbebd0" providerId="LiveId" clId="{CBFE5817-7118-4974-929A-68C424ABC703}" dt="2021-07-08T16:42:36.480" v="603" actId="14100"/>
          <ac:spMkLst>
            <pc:docMk/>
            <pc:sldMk cId="692985017" sldId="312"/>
            <ac:spMk id="17" creationId="{6F2D3065-2CD8-4B7E-980E-81B3F0E2D42B}"/>
          </ac:spMkLst>
        </pc:spChg>
        <pc:spChg chg="add mod">
          <ac:chgData name="吉川 純輝" userId="fd074ccdcebbebd0" providerId="LiveId" clId="{CBFE5817-7118-4974-929A-68C424ABC703}" dt="2021-07-08T15:50:09.429" v="145" actId="164"/>
          <ac:spMkLst>
            <pc:docMk/>
            <pc:sldMk cId="692985017" sldId="312"/>
            <ac:spMk id="19" creationId="{093FAC60-8ED5-43AB-AA8B-B34F85FBEF53}"/>
          </ac:spMkLst>
        </pc:spChg>
        <pc:spChg chg="add mod">
          <ac:chgData name="吉川 純輝" userId="fd074ccdcebbebd0" providerId="LiveId" clId="{CBFE5817-7118-4974-929A-68C424ABC703}" dt="2021-07-08T15:50:09.429" v="145" actId="164"/>
          <ac:spMkLst>
            <pc:docMk/>
            <pc:sldMk cId="692985017" sldId="312"/>
            <ac:spMk id="20" creationId="{9D7EF5A9-4873-4489-A5A8-DE1A97B65D30}"/>
          </ac:spMkLst>
        </pc:spChg>
        <pc:spChg chg="add mod">
          <ac:chgData name="吉川 純輝" userId="fd074ccdcebbebd0" providerId="LiveId" clId="{CBFE5817-7118-4974-929A-68C424ABC703}" dt="2021-07-08T15:50:09.429" v="145" actId="164"/>
          <ac:spMkLst>
            <pc:docMk/>
            <pc:sldMk cId="692985017" sldId="312"/>
            <ac:spMk id="21" creationId="{A4907865-587C-4420-8C0D-9EE94DD5E3FB}"/>
          </ac:spMkLst>
        </pc:spChg>
        <pc:spChg chg="add del mod">
          <ac:chgData name="吉川 純輝" userId="fd074ccdcebbebd0" providerId="LiveId" clId="{CBFE5817-7118-4974-929A-68C424ABC703}" dt="2021-07-08T15:47:43.720" v="91" actId="478"/>
          <ac:spMkLst>
            <pc:docMk/>
            <pc:sldMk cId="692985017" sldId="312"/>
            <ac:spMk id="22" creationId="{00E6B3AB-BFC0-4B8B-AFAC-E0BE311588F7}"/>
          </ac:spMkLst>
        </pc:spChg>
        <pc:spChg chg="add del mod">
          <ac:chgData name="吉川 純輝" userId="fd074ccdcebbebd0" providerId="LiveId" clId="{CBFE5817-7118-4974-929A-68C424ABC703}" dt="2021-07-08T15:48:39.570" v="144" actId="478"/>
          <ac:spMkLst>
            <pc:docMk/>
            <pc:sldMk cId="692985017" sldId="312"/>
            <ac:spMk id="23" creationId="{40E7D7E1-64D3-478C-A84C-704CEDA95FB0}"/>
          </ac:spMkLst>
        </pc:spChg>
        <pc:spChg chg="del mod topLvl">
          <ac:chgData name="吉川 純輝" userId="fd074ccdcebbebd0" providerId="LiveId" clId="{CBFE5817-7118-4974-929A-68C424ABC703}" dt="2021-07-08T15:51:28.129" v="167" actId="478"/>
          <ac:spMkLst>
            <pc:docMk/>
            <pc:sldMk cId="692985017" sldId="312"/>
            <ac:spMk id="26" creationId="{9973928B-60FE-4501-8E98-46154B724696}"/>
          </ac:spMkLst>
        </pc:spChg>
        <pc:spChg chg="mod topLvl">
          <ac:chgData name="吉川 純輝" userId="fd074ccdcebbebd0" providerId="LiveId" clId="{CBFE5817-7118-4974-929A-68C424ABC703}" dt="2021-07-08T16:02:24.957" v="393" actId="113"/>
          <ac:spMkLst>
            <pc:docMk/>
            <pc:sldMk cId="692985017" sldId="312"/>
            <ac:spMk id="28" creationId="{C4249A36-4051-43DE-B39A-3713AC388B3E}"/>
          </ac:spMkLst>
        </pc:spChg>
        <pc:spChg chg="mod topLvl">
          <ac:chgData name="吉川 純輝" userId="fd074ccdcebbebd0" providerId="LiveId" clId="{CBFE5817-7118-4974-929A-68C424ABC703}" dt="2021-07-08T16:02:32.038" v="398" actId="113"/>
          <ac:spMkLst>
            <pc:docMk/>
            <pc:sldMk cId="692985017" sldId="312"/>
            <ac:spMk id="34" creationId="{9FCF95ED-98F5-497A-B017-EADFF0BB788C}"/>
          </ac:spMkLst>
        </pc:spChg>
        <pc:spChg chg="mod topLvl">
          <ac:chgData name="吉川 純輝" userId="fd074ccdcebbebd0" providerId="LiveId" clId="{CBFE5817-7118-4974-929A-68C424ABC703}" dt="2021-07-08T16:02:38.799" v="403" actId="113"/>
          <ac:spMkLst>
            <pc:docMk/>
            <pc:sldMk cId="692985017" sldId="312"/>
            <ac:spMk id="35" creationId="{6E3A9FDC-AE2E-4F6B-8A4F-066654C4FE96}"/>
          </ac:spMkLst>
        </pc:spChg>
        <pc:spChg chg="mod topLvl">
          <ac:chgData name="吉川 純輝" userId="fd074ccdcebbebd0" providerId="LiveId" clId="{CBFE5817-7118-4974-929A-68C424ABC703}" dt="2021-07-08T16:02:42.435" v="406" actId="113"/>
          <ac:spMkLst>
            <pc:docMk/>
            <pc:sldMk cId="692985017" sldId="312"/>
            <ac:spMk id="36" creationId="{5C232536-123C-4F3B-B72C-BAB2BF1F65C8}"/>
          </ac:spMkLst>
        </pc:spChg>
        <pc:spChg chg="del mod topLvl">
          <ac:chgData name="吉川 純輝" userId="fd074ccdcebbebd0" providerId="LiveId" clId="{CBFE5817-7118-4974-929A-68C424ABC703}" dt="2021-07-08T15:57:21.011" v="294" actId="478"/>
          <ac:spMkLst>
            <pc:docMk/>
            <pc:sldMk cId="692985017" sldId="312"/>
            <ac:spMk id="37" creationId="{8D060C82-59C5-4423-BC8F-6F8313565FC5}"/>
          </ac:spMkLst>
        </pc:spChg>
        <pc:spChg chg="del mod topLvl">
          <ac:chgData name="吉川 純輝" userId="fd074ccdcebbebd0" providerId="LiveId" clId="{CBFE5817-7118-4974-929A-68C424ABC703}" dt="2021-07-08T15:51:30.039" v="168" actId="478"/>
          <ac:spMkLst>
            <pc:docMk/>
            <pc:sldMk cId="692985017" sldId="312"/>
            <ac:spMk id="38" creationId="{09DA8FEE-3B97-4760-94CE-F4C2D9EBB43F}"/>
          </ac:spMkLst>
        </pc:spChg>
        <pc:spChg chg="del mod topLvl">
          <ac:chgData name="吉川 純輝" userId="fd074ccdcebbebd0" providerId="LiveId" clId="{CBFE5817-7118-4974-929A-68C424ABC703}" dt="2021-07-08T15:51:32.023" v="169" actId="478"/>
          <ac:spMkLst>
            <pc:docMk/>
            <pc:sldMk cId="692985017" sldId="312"/>
            <ac:spMk id="39" creationId="{D363184F-FC14-4C84-A3B3-31A6C4ACC791}"/>
          </ac:spMkLst>
        </pc:spChg>
        <pc:spChg chg="del mod topLvl">
          <ac:chgData name="吉川 純輝" userId="fd074ccdcebbebd0" providerId="LiveId" clId="{CBFE5817-7118-4974-929A-68C424ABC703}" dt="2021-07-08T15:51:33.955" v="170" actId="478"/>
          <ac:spMkLst>
            <pc:docMk/>
            <pc:sldMk cId="692985017" sldId="312"/>
            <ac:spMk id="40" creationId="{47E06038-DE31-4C25-954D-2637580C8899}"/>
          </ac:spMkLst>
        </pc:spChg>
        <pc:spChg chg="mod">
          <ac:chgData name="吉川 純輝" userId="fd074ccdcebbebd0" providerId="LiveId" clId="{CBFE5817-7118-4974-929A-68C424ABC703}" dt="2021-07-08T15:57:37.015" v="301" actId="1076"/>
          <ac:spMkLst>
            <pc:docMk/>
            <pc:sldMk cId="692985017" sldId="312"/>
            <ac:spMk id="41" creationId="{9CF93213-BB5E-4BAA-870A-74762B80847F}"/>
          </ac:spMkLst>
        </pc:spChg>
        <pc:spChg chg="mod">
          <ac:chgData name="吉川 純輝" userId="fd074ccdcebbebd0" providerId="LiveId" clId="{CBFE5817-7118-4974-929A-68C424ABC703}" dt="2021-07-08T15:50:09.429" v="145" actId="164"/>
          <ac:spMkLst>
            <pc:docMk/>
            <pc:sldMk cId="692985017" sldId="312"/>
            <ac:spMk id="42" creationId="{AACBB03C-6727-43F8-B83B-FD6E59981D09}"/>
          </ac:spMkLst>
        </pc:spChg>
        <pc:spChg chg="mod">
          <ac:chgData name="吉川 純輝" userId="fd074ccdcebbebd0" providerId="LiveId" clId="{CBFE5817-7118-4974-929A-68C424ABC703}" dt="2021-07-08T15:50:09.429" v="145" actId="164"/>
          <ac:spMkLst>
            <pc:docMk/>
            <pc:sldMk cId="692985017" sldId="312"/>
            <ac:spMk id="43" creationId="{E10B8981-44D5-474B-AB18-400AA1EFB6C5}"/>
          </ac:spMkLst>
        </pc:spChg>
        <pc:spChg chg="mod">
          <ac:chgData name="吉川 純輝" userId="fd074ccdcebbebd0" providerId="LiveId" clId="{CBFE5817-7118-4974-929A-68C424ABC703}" dt="2021-07-08T15:50:09.429" v="145" actId="164"/>
          <ac:spMkLst>
            <pc:docMk/>
            <pc:sldMk cId="692985017" sldId="312"/>
            <ac:spMk id="44" creationId="{0699DEA0-686B-476E-A90A-9EA539C4434F}"/>
          </ac:spMkLst>
        </pc:spChg>
        <pc:spChg chg="mod">
          <ac:chgData name="吉川 純輝" userId="fd074ccdcebbebd0" providerId="LiveId" clId="{CBFE5817-7118-4974-929A-68C424ABC703}" dt="2021-07-08T15:50:09.429" v="145" actId="164"/>
          <ac:spMkLst>
            <pc:docMk/>
            <pc:sldMk cId="692985017" sldId="312"/>
            <ac:spMk id="45" creationId="{F392F8A0-9809-4D2F-9DCB-F016BA17361D}"/>
          </ac:spMkLst>
        </pc:spChg>
        <pc:spChg chg="mod">
          <ac:chgData name="吉川 純輝" userId="fd074ccdcebbebd0" providerId="LiveId" clId="{CBFE5817-7118-4974-929A-68C424ABC703}" dt="2021-07-08T15:51:25.886" v="166" actId="165"/>
          <ac:spMkLst>
            <pc:docMk/>
            <pc:sldMk cId="692985017" sldId="312"/>
            <ac:spMk id="46" creationId="{43E06B5A-B504-4087-8874-02122B0B7895}"/>
          </ac:spMkLst>
        </pc:spChg>
        <pc:spChg chg="del mod">
          <ac:chgData name="吉川 純輝" userId="fd074ccdcebbebd0" providerId="LiveId" clId="{CBFE5817-7118-4974-929A-68C424ABC703}" dt="2021-07-08T15:56:36.129" v="282" actId="478"/>
          <ac:spMkLst>
            <pc:docMk/>
            <pc:sldMk cId="692985017" sldId="312"/>
            <ac:spMk id="47" creationId="{9D30AD3C-EF10-43F8-8448-0D7953FE726B}"/>
          </ac:spMkLst>
        </pc:spChg>
        <pc:spChg chg="mod ord">
          <ac:chgData name="吉川 純輝" userId="fd074ccdcebbebd0" providerId="LiveId" clId="{CBFE5817-7118-4974-929A-68C424ABC703}" dt="2021-07-08T15:59:42.472" v="329" actId="166"/>
          <ac:spMkLst>
            <pc:docMk/>
            <pc:sldMk cId="692985017" sldId="312"/>
            <ac:spMk id="48" creationId="{ECB186B9-9DE1-4865-9F75-22FBDCC4202C}"/>
          </ac:spMkLst>
        </pc:spChg>
        <pc:spChg chg="mod">
          <ac:chgData name="吉川 純輝" userId="fd074ccdcebbebd0" providerId="LiveId" clId="{CBFE5817-7118-4974-929A-68C424ABC703}" dt="2021-07-08T15:58:12.895" v="310" actId="1076"/>
          <ac:spMkLst>
            <pc:docMk/>
            <pc:sldMk cId="692985017" sldId="312"/>
            <ac:spMk id="49" creationId="{EBE00EF4-0503-4491-B379-64F1CB472D4A}"/>
          </ac:spMkLst>
        </pc:spChg>
        <pc:spChg chg="del mod">
          <ac:chgData name="吉川 純輝" userId="fd074ccdcebbebd0" providerId="LiveId" clId="{CBFE5817-7118-4974-929A-68C424ABC703}" dt="2021-07-08T15:52:47.559" v="227" actId="478"/>
          <ac:spMkLst>
            <pc:docMk/>
            <pc:sldMk cId="692985017" sldId="312"/>
            <ac:spMk id="50" creationId="{91FD2479-F5C7-43BC-92BA-B1E11C9BCBAB}"/>
          </ac:spMkLst>
        </pc:spChg>
        <pc:spChg chg="mod ord">
          <ac:chgData name="吉川 純輝" userId="fd074ccdcebbebd0" providerId="LiveId" clId="{CBFE5817-7118-4974-929A-68C424ABC703}" dt="2021-07-08T15:53:12.991" v="253" actId="166"/>
          <ac:spMkLst>
            <pc:docMk/>
            <pc:sldMk cId="692985017" sldId="312"/>
            <ac:spMk id="51" creationId="{D9FEFC65-AB6A-462E-88B8-1E8DCF8A88FF}"/>
          </ac:spMkLst>
        </pc:spChg>
        <pc:spChg chg="add del mod">
          <ac:chgData name="吉川 純輝" userId="fd074ccdcebbebd0" providerId="LiveId" clId="{CBFE5817-7118-4974-929A-68C424ABC703}" dt="2021-07-08T15:52:02.497" v="179" actId="478"/>
          <ac:spMkLst>
            <pc:docMk/>
            <pc:sldMk cId="692985017" sldId="312"/>
            <ac:spMk id="52" creationId="{59A93E0A-1844-450F-A728-34715E929018}"/>
          </ac:spMkLst>
        </pc:spChg>
        <pc:spChg chg="add del mod">
          <ac:chgData name="吉川 純輝" userId="fd074ccdcebbebd0" providerId="LiveId" clId="{CBFE5817-7118-4974-929A-68C424ABC703}" dt="2021-07-08T15:58:32.160" v="313" actId="478"/>
          <ac:spMkLst>
            <pc:docMk/>
            <pc:sldMk cId="692985017" sldId="312"/>
            <ac:spMk id="53" creationId="{02A22D98-2A14-464A-B62D-FF1A0C7A8508}"/>
          </ac:spMkLst>
        </pc:spChg>
        <pc:spChg chg="add del mod">
          <ac:chgData name="吉川 純輝" userId="fd074ccdcebbebd0" providerId="LiveId" clId="{CBFE5817-7118-4974-929A-68C424ABC703}" dt="2021-07-08T15:57:12.996" v="291" actId="478"/>
          <ac:spMkLst>
            <pc:docMk/>
            <pc:sldMk cId="692985017" sldId="312"/>
            <ac:spMk id="54" creationId="{A7DF82E2-E798-4186-A698-982A24F5E88B}"/>
          </ac:spMkLst>
        </pc:spChg>
        <pc:spChg chg="add del mod">
          <ac:chgData name="吉川 純輝" userId="fd074ccdcebbebd0" providerId="LiveId" clId="{CBFE5817-7118-4974-929A-68C424ABC703}" dt="2021-07-08T15:57:10.528" v="290" actId="478"/>
          <ac:spMkLst>
            <pc:docMk/>
            <pc:sldMk cId="692985017" sldId="312"/>
            <ac:spMk id="55" creationId="{2D601532-321D-4AB5-857C-81A95269A440}"/>
          </ac:spMkLst>
        </pc:spChg>
        <pc:spChg chg="add mod">
          <ac:chgData name="吉川 純輝" userId="fd074ccdcebbebd0" providerId="LiveId" clId="{CBFE5817-7118-4974-929A-68C424ABC703}" dt="2021-07-08T15:57:45.167" v="306" actId="1076"/>
          <ac:spMkLst>
            <pc:docMk/>
            <pc:sldMk cId="692985017" sldId="312"/>
            <ac:spMk id="56" creationId="{575E3FDA-FD9A-4A28-9694-3BAB355706BD}"/>
          </ac:spMkLst>
        </pc:spChg>
        <pc:spChg chg="add del mod ord">
          <ac:chgData name="吉川 純輝" userId="fd074ccdcebbebd0" providerId="LiveId" clId="{CBFE5817-7118-4974-929A-68C424ABC703}" dt="2021-07-08T15:58:22.125" v="311" actId="478"/>
          <ac:spMkLst>
            <pc:docMk/>
            <pc:sldMk cId="692985017" sldId="312"/>
            <ac:spMk id="57" creationId="{5A4E2E88-AE7D-401E-BA34-350AB372334D}"/>
          </ac:spMkLst>
        </pc:spChg>
        <pc:spChg chg="add del mod ord">
          <ac:chgData name="吉川 純輝" userId="fd074ccdcebbebd0" providerId="LiveId" clId="{CBFE5817-7118-4974-929A-68C424ABC703}" dt="2021-07-08T15:58:42.975" v="317" actId="478"/>
          <ac:spMkLst>
            <pc:docMk/>
            <pc:sldMk cId="692985017" sldId="312"/>
            <ac:spMk id="58" creationId="{3734FF87-93DC-422D-ADCE-C3057709BF9F}"/>
          </ac:spMkLst>
        </pc:spChg>
        <pc:spChg chg="add del mod">
          <ac:chgData name="吉川 純輝" userId="fd074ccdcebbebd0" providerId="LiveId" clId="{CBFE5817-7118-4974-929A-68C424ABC703}" dt="2021-07-08T16:00:22.340" v="332" actId="478"/>
          <ac:spMkLst>
            <pc:docMk/>
            <pc:sldMk cId="692985017" sldId="312"/>
            <ac:spMk id="59" creationId="{77A28366-229A-4B5A-96B7-3E8C42AE520B}"/>
          </ac:spMkLst>
        </pc:spChg>
        <pc:spChg chg="add del mod">
          <ac:chgData name="吉川 純輝" userId="fd074ccdcebbebd0" providerId="LiveId" clId="{CBFE5817-7118-4974-929A-68C424ABC703}" dt="2021-07-08T15:59:10.910" v="323" actId="478"/>
          <ac:spMkLst>
            <pc:docMk/>
            <pc:sldMk cId="692985017" sldId="312"/>
            <ac:spMk id="60" creationId="{1A4C5734-9315-41F2-A2E7-C776087CCEDD}"/>
          </ac:spMkLst>
        </pc:spChg>
        <pc:spChg chg="add del mod">
          <ac:chgData name="吉川 純輝" userId="fd074ccdcebbebd0" providerId="LiveId" clId="{CBFE5817-7118-4974-929A-68C424ABC703}" dt="2021-07-08T16:00:24.362" v="333" actId="478"/>
          <ac:spMkLst>
            <pc:docMk/>
            <pc:sldMk cId="692985017" sldId="312"/>
            <ac:spMk id="61" creationId="{213A07F5-6EC3-4868-B798-DFBAB5624580}"/>
          </ac:spMkLst>
        </pc:spChg>
        <pc:spChg chg="add del mod">
          <ac:chgData name="吉川 純輝" userId="fd074ccdcebbebd0" providerId="LiveId" clId="{CBFE5817-7118-4974-929A-68C424ABC703}" dt="2021-07-08T16:03:34.638" v="420" actId="478"/>
          <ac:spMkLst>
            <pc:docMk/>
            <pc:sldMk cId="692985017" sldId="312"/>
            <ac:spMk id="62" creationId="{C72BD329-8C07-463D-A3EB-6763E27D3126}"/>
          </ac:spMkLst>
        </pc:spChg>
        <pc:spChg chg="add del mod">
          <ac:chgData name="吉川 純輝" userId="fd074ccdcebbebd0" providerId="LiveId" clId="{CBFE5817-7118-4974-929A-68C424ABC703}" dt="2021-07-08T16:02:29.961" v="397" actId="21"/>
          <ac:spMkLst>
            <pc:docMk/>
            <pc:sldMk cId="692985017" sldId="312"/>
            <ac:spMk id="63" creationId="{563BDE45-C113-4E77-95D6-7A87CBC469EE}"/>
          </ac:spMkLst>
        </pc:spChg>
        <pc:spChg chg="add del mod">
          <ac:chgData name="吉川 純輝" userId="fd074ccdcebbebd0" providerId="LiveId" clId="{CBFE5817-7118-4974-929A-68C424ABC703}" dt="2021-07-08T16:02:37.629" v="402"/>
          <ac:spMkLst>
            <pc:docMk/>
            <pc:sldMk cId="692985017" sldId="312"/>
            <ac:spMk id="64" creationId="{A357C63B-08E9-4EB0-9629-C14CCFEA58E0}"/>
          </ac:spMkLst>
        </pc:spChg>
        <pc:spChg chg="add mod">
          <ac:chgData name="吉川 純輝" userId="fd074ccdcebbebd0" providerId="LiveId" clId="{CBFE5817-7118-4974-929A-68C424ABC703}" dt="2021-07-08T16:42:31.703" v="602" actId="14100"/>
          <ac:spMkLst>
            <pc:docMk/>
            <pc:sldMk cId="692985017" sldId="312"/>
            <ac:spMk id="65" creationId="{50E33861-26E7-4E39-A42D-07614D6DCE8D}"/>
          </ac:spMkLst>
        </pc:spChg>
        <pc:spChg chg="add mod">
          <ac:chgData name="吉川 純輝" userId="fd074ccdcebbebd0" providerId="LiveId" clId="{CBFE5817-7118-4974-929A-68C424ABC703}" dt="2021-07-08T16:42:24.723" v="593" actId="14100"/>
          <ac:spMkLst>
            <pc:docMk/>
            <pc:sldMk cId="692985017" sldId="312"/>
            <ac:spMk id="66" creationId="{CAF99F82-E1E9-4963-BA0A-A463685A932D}"/>
          </ac:spMkLst>
        </pc:spChg>
        <pc:spChg chg="add del mod">
          <ac:chgData name="吉川 純輝" userId="fd074ccdcebbebd0" providerId="LiveId" clId="{CBFE5817-7118-4974-929A-68C424ABC703}" dt="2021-07-08T16:06:26.980" v="469"/>
          <ac:spMkLst>
            <pc:docMk/>
            <pc:sldMk cId="692985017" sldId="312"/>
            <ac:spMk id="68" creationId="{6163BE36-E7FC-4305-8DEF-4437B21C8B98}"/>
          </ac:spMkLst>
        </pc:spChg>
        <pc:grpChg chg="add del mod">
          <ac:chgData name="吉川 純輝" userId="fd074ccdcebbebd0" providerId="LiveId" clId="{CBFE5817-7118-4974-929A-68C424ABC703}" dt="2021-07-08T16:07:12.468" v="475" actId="478"/>
          <ac:grpSpMkLst>
            <pc:docMk/>
            <pc:sldMk cId="692985017" sldId="312"/>
            <ac:grpSpMk id="3" creationId="{0B40F296-D05C-4C99-91F1-0EF08320A020}"/>
          </ac:grpSpMkLst>
        </pc:grpChg>
        <pc:grpChg chg="add mod">
          <ac:chgData name="吉川 純輝" userId="fd074ccdcebbebd0" providerId="LiveId" clId="{CBFE5817-7118-4974-929A-68C424ABC703}" dt="2021-07-08T16:06:41.990" v="472" actId="164"/>
          <ac:grpSpMkLst>
            <pc:docMk/>
            <pc:sldMk cId="692985017" sldId="312"/>
            <ac:grpSpMk id="6" creationId="{256DE99F-CB14-4812-B51D-6570D4182340}"/>
          </ac:grpSpMkLst>
        </pc:grpChg>
        <pc:grpChg chg="mod">
          <ac:chgData name="吉川 純輝" userId="fd074ccdcebbebd0" providerId="LiveId" clId="{CBFE5817-7118-4974-929A-68C424ABC703}" dt="2021-07-08T15:50:09.429" v="145" actId="164"/>
          <ac:grpSpMkLst>
            <pc:docMk/>
            <pc:sldMk cId="692985017" sldId="312"/>
            <ac:grpSpMk id="8" creationId="{7C279683-D71D-4A35-A3DE-CF40512491EC}"/>
          </ac:grpSpMkLst>
        </pc:grpChg>
        <pc:grpChg chg="add del mod">
          <ac:chgData name="吉川 純輝" userId="fd074ccdcebbebd0" providerId="LiveId" clId="{CBFE5817-7118-4974-929A-68C424ABC703}" dt="2021-07-08T15:51:25.886" v="166" actId="165"/>
          <ac:grpSpMkLst>
            <pc:docMk/>
            <pc:sldMk cId="692985017" sldId="312"/>
            <ac:grpSpMk id="25" creationId="{949487A1-401E-4B47-A92E-F6E5E1FDBF69}"/>
          </ac:grpSpMkLst>
        </pc:grpChg>
        <pc:grpChg chg="mod topLvl">
          <ac:chgData name="吉川 純輝" userId="fd074ccdcebbebd0" providerId="LiveId" clId="{CBFE5817-7118-4974-929A-68C424ABC703}" dt="2021-07-08T15:53:34.749" v="257" actId="164"/>
          <ac:grpSpMkLst>
            <pc:docMk/>
            <pc:sldMk cId="692985017" sldId="312"/>
            <ac:grpSpMk id="27" creationId="{2A2C096B-D79B-47C8-88FE-0AC9B748E222}"/>
          </ac:grpSpMkLst>
        </pc:grpChg>
        <pc:grpChg chg="add mod">
          <ac:chgData name="吉川 純輝" userId="fd074ccdcebbebd0" providerId="LiveId" clId="{CBFE5817-7118-4974-929A-68C424ABC703}" dt="2021-07-08T16:06:44.617" v="473" actId="1076"/>
          <ac:grpSpMkLst>
            <pc:docMk/>
            <pc:sldMk cId="692985017" sldId="312"/>
            <ac:grpSpMk id="70" creationId="{0C45A205-498F-4049-991E-450DC455B4B0}"/>
          </ac:grpSpMkLst>
        </pc:grpChg>
        <pc:picChg chg="add mod">
          <ac:chgData name="吉川 純輝" userId="fd074ccdcebbebd0" providerId="LiveId" clId="{CBFE5817-7118-4974-929A-68C424ABC703}" dt="2021-07-09T12:32:15.203" v="1145"/>
          <ac:picMkLst>
            <pc:docMk/>
            <pc:sldMk cId="692985017" sldId="312"/>
            <ac:picMk id="2" creationId="{32C6E599-0531-4493-B294-D84B1CEB61AF}"/>
          </ac:picMkLst>
        </pc:picChg>
        <pc:cxnChg chg="add mod">
          <ac:chgData name="吉川 純輝" userId="fd074ccdcebbebd0" providerId="LiveId" clId="{CBFE5817-7118-4974-929A-68C424ABC703}" dt="2021-07-08T16:42:24.723" v="593" actId="14100"/>
          <ac:cxnSpMkLst>
            <pc:docMk/>
            <pc:sldMk cId="692985017" sldId="312"/>
            <ac:cxnSpMk id="24" creationId="{6FCC2A2D-70CE-4197-8C4E-FD96C8B06088}"/>
          </ac:cxnSpMkLst>
        </pc:cxnChg>
        <pc:cxnChg chg="add mod">
          <ac:chgData name="吉川 純輝" userId="fd074ccdcebbebd0" providerId="LiveId" clId="{CBFE5817-7118-4974-929A-68C424ABC703}" dt="2021-07-08T16:06:41.990" v="472" actId="164"/>
          <ac:cxnSpMkLst>
            <pc:docMk/>
            <pc:sldMk cId="692985017" sldId="312"/>
            <ac:cxnSpMk id="67" creationId="{383B3776-06E6-496B-8467-ABB3B1CFBCD3}"/>
          </ac:cxnSpMkLst>
        </pc:cxnChg>
        <pc:cxnChg chg="add mod">
          <ac:chgData name="吉川 純輝" userId="fd074ccdcebbebd0" providerId="LiveId" clId="{CBFE5817-7118-4974-929A-68C424ABC703}" dt="2021-07-08T16:06:41.990" v="472" actId="164"/>
          <ac:cxnSpMkLst>
            <pc:docMk/>
            <pc:sldMk cId="692985017" sldId="312"/>
            <ac:cxnSpMk id="69" creationId="{B4C3F40D-463C-4D48-B5BB-767A20360CC7}"/>
          </ac:cxnSpMkLst>
        </pc:cxnChg>
      </pc:sldChg>
      <pc:sldChg chg="addSp delSp modSp add mod">
        <pc:chgData name="吉川 純輝" userId="fd074ccdcebbebd0" providerId="LiveId" clId="{CBFE5817-7118-4974-929A-68C424ABC703}" dt="2021-07-09T12:32:49.678" v="1146"/>
        <pc:sldMkLst>
          <pc:docMk/>
          <pc:sldMk cId="2140243015" sldId="313"/>
        </pc:sldMkLst>
        <pc:spChg chg="add mod">
          <ac:chgData name="吉川 純輝" userId="fd074ccdcebbebd0" providerId="LiveId" clId="{CBFE5817-7118-4974-929A-68C424ABC703}" dt="2021-07-08T16:41:53.716" v="569" actId="1076"/>
          <ac:spMkLst>
            <pc:docMk/>
            <pc:sldMk cId="2140243015" sldId="313"/>
            <ac:spMk id="5" creationId="{85716811-1AE1-4E58-BDC0-12C668926E9A}"/>
          </ac:spMkLst>
        </pc:spChg>
        <pc:spChg chg="add del mod topLvl">
          <ac:chgData name="吉川 純輝" userId="fd074ccdcebbebd0" providerId="LiveId" clId="{CBFE5817-7118-4974-929A-68C424ABC703}" dt="2021-07-08T16:07:45.148" v="482" actId="478"/>
          <ac:spMkLst>
            <pc:docMk/>
            <pc:sldMk cId="2140243015" sldId="313"/>
            <ac:spMk id="50" creationId="{F6E68644-3607-4B02-BA12-286A541F5771}"/>
          </ac:spMkLst>
        </pc:spChg>
        <pc:spChg chg="add del mod topLvl">
          <ac:chgData name="吉川 純輝" userId="fd074ccdcebbebd0" providerId="LiveId" clId="{CBFE5817-7118-4974-929A-68C424ABC703}" dt="2021-07-08T16:07:48.825" v="484" actId="478"/>
          <ac:spMkLst>
            <pc:docMk/>
            <pc:sldMk cId="2140243015" sldId="313"/>
            <ac:spMk id="53" creationId="{BB5DB242-818A-4624-8B00-39357008FBB9}"/>
          </ac:spMkLst>
        </pc:spChg>
        <pc:spChg chg="add del mod topLvl">
          <ac:chgData name="吉川 純輝" userId="fd074ccdcebbebd0" providerId="LiveId" clId="{CBFE5817-7118-4974-929A-68C424ABC703}" dt="2021-07-08T16:07:50.499" v="485" actId="478"/>
          <ac:spMkLst>
            <pc:docMk/>
            <pc:sldMk cId="2140243015" sldId="313"/>
            <ac:spMk id="54" creationId="{57CE31D3-6948-4267-B0FB-CF2EBA9D1966}"/>
          </ac:spMkLst>
        </pc:spChg>
        <pc:spChg chg="add del mod topLvl">
          <ac:chgData name="吉川 純輝" userId="fd074ccdcebbebd0" providerId="LiveId" clId="{CBFE5817-7118-4974-929A-68C424ABC703}" dt="2021-07-08T16:07:47.230" v="483" actId="478"/>
          <ac:spMkLst>
            <pc:docMk/>
            <pc:sldMk cId="2140243015" sldId="313"/>
            <ac:spMk id="55" creationId="{AAE1DA61-3981-4C1B-B701-563B6A1613AB}"/>
          </ac:spMkLst>
        </pc:spChg>
        <pc:spChg chg="add del mod topLvl">
          <ac:chgData name="吉川 純輝" userId="fd074ccdcebbebd0" providerId="LiveId" clId="{CBFE5817-7118-4974-929A-68C424ABC703}" dt="2021-07-08T16:38:21.764" v="486" actId="478"/>
          <ac:spMkLst>
            <pc:docMk/>
            <pc:sldMk cId="2140243015" sldId="313"/>
            <ac:spMk id="57" creationId="{2A6549D5-BD9D-4149-9E8B-D53C706D7790}"/>
          </ac:spMkLst>
        </pc:spChg>
        <pc:spChg chg="mod">
          <ac:chgData name="吉川 純輝" userId="fd074ccdcebbebd0" providerId="LiveId" clId="{CBFE5817-7118-4974-929A-68C424ABC703}" dt="2021-07-08T16:07:39.845" v="479" actId="165"/>
          <ac:spMkLst>
            <pc:docMk/>
            <pc:sldMk cId="2140243015" sldId="313"/>
            <ac:spMk id="62" creationId="{B55AE6F6-7DDE-4045-B764-D79CA68FB1AE}"/>
          </ac:spMkLst>
        </pc:spChg>
        <pc:spChg chg="mod">
          <ac:chgData name="吉川 純輝" userId="fd074ccdcebbebd0" providerId="LiveId" clId="{CBFE5817-7118-4974-929A-68C424ABC703}" dt="2021-07-08T16:07:39.845" v="479" actId="165"/>
          <ac:spMkLst>
            <pc:docMk/>
            <pc:sldMk cId="2140243015" sldId="313"/>
            <ac:spMk id="63" creationId="{9E941737-9C7C-4937-9E42-E972AB0650A9}"/>
          </ac:spMkLst>
        </pc:spChg>
        <pc:spChg chg="mod">
          <ac:chgData name="吉川 純輝" userId="fd074ccdcebbebd0" providerId="LiveId" clId="{CBFE5817-7118-4974-929A-68C424ABC703}" dt="2021-07-08T16:07:39.845" v="479" actId="165"/>
          <ac:spMkLst>
            <pc:docMk/>
            <pc:sldMk cId="2140243015" sldId="313"/>
            <ac:spMk id="64" creationId="{680D0A89-B932-4797-AF05-AC99BE70D017}"/>
          </ac:spMkLst>
        </pc:spChg>
        <pc:spChg chg="mod">
          <ac:chgData name="吉川 純輝" userId="fd074ccdcebbebd0" providerId="LiveId" clId="{CBFE5817-7118-4974-929A-68C424ABC703}" dt="2021-07-08T16:07:39.845" v="479" actId="165"/>
          <ac:spMkLst>
            <pc:docMk/>
            <pc:sldMk cId="2140243015" sldId="313"/>
            <ac:spMk id="68" creationId="{F282E57C-90B5-4C2E-8F41-406DD19A80FC}"/>
          </ac:spMkLst>
        </pc:spChg>
        <pc:spChg chg="mod">
          <ac:chgData name="吉川 純輝" userId="fd074ccdcebbebd0" providerId="LiveId" clId="{CBFE5817-7118-4974-929A-68C424ABC703}" dt="2021-07-08T16:07:39.845" v="479" actId="165"/>
          <ac:spMkLst>
            <pc:docMk/>
            <pc:sldMk cId="2140243015" sldId="313"/>
            <ac:spMk id="71" creationId="{28B819CA-EBCF-4CB6-BC77-EE1C4AB029D7}"/>
          </ac:spMkLst>
        </pc:spChg>
        <pc:spChg chg="mod">
          <ac:chgData name="吉川 純輝" userId="fd074ccdcebbebd0" providerId="LiveId" clId="{CBFE5817-7118-4974-929A-68C424ABC703}" dt="2021-07-08T16:07:39.845" v="479" actId="165"/>
          <ac:spMkLst>
            <pc:docMk/>
            <pc:sldMk cId="2140243015" sldId="313"/>
            <ac:spMk id="72" creationId="{91919DA9-E434-47FC-BDC2-AB040FCA2CCC}"/>
          </ac:spMkLst>
        </pc:spChg>
        <pc:spChg chg="mod">
          <ac:chgData name="吉川 純輝" userId="fd074ccdcebbebd0" providerId="LiveId" clId="{CBFE5817-7118-4974-929A-68C424ABC703}" dt="2021-07-08T16:07:39.845" v="479" actId="165"/>
          <ac:spMkLst>
            <pc:docMk/>
            <pc:sldMk cId="2140243015" sldId="313"/>
            <ac:spMk id="73" creationId="{27E0A36B-DD9B-4CD6-AAAD-B0FF1A4102B8}"/>
          </ac:spMkLst>
        </pc:spChg>
        <pc:spChg chg="mod">
          <ac:chgData name="吉川 純輝" userId="fd074ccdcebbebd0" providerId="LiveId" clId="{CBFE5817-7118-4974-929A-68C424ABC703}" dt="2021-07-08T16:07:39.845" v="479" actId="165"/>
          <ac:spMkLst>
            <pc:docMk/>
            <pc:sldMk cId="2140243015" sldId="313"/>
            <ac:spMk id="74" creationId="{47B15287-02EA-4BDF-B7CC-F8A1C32D604B}"/>
          </ac:spMkLst>
        </pc:spChg>
        <pc:spChg chg="mod">
          <ac:chgData name="吉川 純輝" userId="fd074ccdcebbebd0" providerId="LiveId" clId="{CBFE5817-7118-4974-929A-68C424ABC703}" dt="2021-07-08T16:07:39.845" v="479" actId="165"/>
          <ac:spMkLst>
            <pc:docMk/>
            <pc:sldMk cId="2140243015" sldId="313"/>
            <ac:spMk id="75" creationId="{1034F831-6C6B-42A7-826A-2D8D9FDD90B8}"/>
          </ac:spMkLst>
        </pc:spChg>
        <pc:spChg chg="mod">
          <ac:chgData name="吉川 純輝" userId="fd074ccdcebbebd0" providerId="LiveId" clId="{CBFE5817-7118-4974-929A-68C424ABC703}" dt="2021-07-08T16:07:39.845" v="479" actId="165"/>
          <ac:spMkLst>
            <pc:docMk/>
            <pc:sldMk cId="2140243015" sldId="313"/>
            <ac:spMk id="76" creationId="{2394FA5C-E784-439B-8D7F-EC775F38EA2F}"/>
          </ac:spMkLst>
        </pc:spChg>
        <pc:spChg chg="add mod">
          <ac:chgData name="吉川 純輝" userId="fd074ccdcebbebd0" providerId="LiveId" clId="{CBFE5817-7118-4974-929A-68C424ABC703}" dt="2021-07-08T16:41:53.716" v="569" actId="1076"/>
          <ac:spMkLst>
            <pc:docMk/>
            <pc:sldMk cId="2140243015" sldId="313"/>
            <ac:spMk id="77" creationId="{EB0ADD24-A639-4373-A7ED-A00359D86012}"/>
          </ac:spMkLst>
        </pc:spChg>
        <pc:spChg chg="add mod">
          <ac:chgData name="吉川 純輝" userId="fd074ccdcebbebd0" providerId="LiveId" clId="{CBFE5817-7118-4974-929A-68C424ABC703}" dt="2021-07-08T16:41:53.716" v="569" actId="1076"/>
          <ac:spMkLst>
            <pc:docMk/>
            <pc:sldMk cId="2140243015" sldId="313"/>
            <ac:spMk id="78" creationId="{7B596C41-E538-46B3-A4E1-DB26988DE7D7}"/>
          </ac:spMkLst>
        </pc:spChg>
        <pc:spChg chg="add mod">
          <ac:chgData name="吉川 純輝" userId="fd074ccdcebbebd0" providerId="LiveId" clId="{CBFE5817-7118-4974-929A-68C424ABC703}" dt="2021-07-08T16:41:53.716" v="569" actId="1076"/>
          <ac:spMkLst>
            <pc:docMk/>
            <pc:sldMk cId="2140243015" sldId="313"/>
            <ac:spMk id="79" creationId="{FE80DB92-8902-4C55-9D96-4DEF25B80A79}"/>
          </ac:spMkLst>
        </pc:spChg>
        <pc:spChg chg="add mod">
          <ac:chgData name="吉川 純輝" userId="fd074ccdcebbebd0" providerId="LiveId" clId="{CBFE5817-7118-4974-929A-68C424ABC703}" dt="2021-07-08T16:43:19.610" v="668" actId="20577"/>
          <ac:spMkLst>
            <pc:docMk/>
            <pc:sldMk cId="2140243015" sldId="313"/>
            <ac:spMk id="80" creationId="{32A6C9DF-CABE-49A8-8587-D24FDBD32335}"/>
          </ac:spMkLst>
        </pc:spChg>
        <pc:spChg chg="add del mod">
          <ac:chgData name="吉川 純輝" userId="fd074ccdcebbebd0" providerId="LiveId" clId="{CBFE5817-7118-4974-929A-68C424ABC703}" dt="2021-07-08T16:43:47.949" v="692" actId="478"/>
          <ac:spMkLst>
            <pc:docMk/>
            <pc:sldMk cId="2140243015" sldId="313"/>
            <ac:spMk id="81" creationId="{5BF863A5-CCFC-4821-AABA-A5B8FF03186F}"/>
          </ac:spMkLst>
        </pc:spChg>
        <pc:grpChg chg="del">
          <ac:chgData name="吉川 純輝" userId="fd074ccdcebbebd0" providerId="LiveId" clId="{CBFE5817-7118-4974-929A-68C424ABC703}" dt="2021-07-08T16:07:32.444" v="476" actId="478"/>
          <ac:grpSpMkLst>
            <pc:docMk/>
            <pc:sldMk cId="2140243015" sldId="313"/>
            <ac:grpSpMk id="3" creationId="{0B40F296-D05C-4C99-91F1-0EF08320A020}"/>
          </ac:grpSpMkLst>
        </pc:grpChg>
        <pc:grpChg chg="add del mod">
          <ac:chgData name="吉川 純輝" userId="fd074ccdcebbebd0" providerId="LiveId" clId="{CBFE5817-7118-4974-929A-68C424ABC703}" dt="2021-07-08T16:07:39.845" v="479" actId="165"/>
          <ac:grpSpMkLst>
            <pc:docMk/>
            <pc:sldMk cId="2140243015" sldId="313"/>
            <ac:grpSpMk id="47" creationId="{381A71E1-7590-4F67-9807-5DEB5DDED27F}"/>
          </ac:grpSpMkLst>
        </pc:grpChg>
        <pc:grpChg chg="add del mod topLvl">
          <ac:chgData name="吉川 純輝" userId="fd074ccdcebbebd0" providerId="LiveId" clId="{CBFE5817-7118-4974-929A-68C424ABC703}" dt="2021-07-08T16:41:53.716" v="569" actId="1076"/>
          <ac:grpSpMkLst>
            <pc:docMk/>
            <pc:sldMk cId="2140243015" sldId="313"/>
            <ac:grpSpMk id="52" creationId="{011A127C-FF56-4477-9852-E15AEF9FADBF}"/>
          </ac:grpSpMkLst>
        </pc:grpChg>
        <pc:grpChg chg="mod">
          <ac:chgData name="吉川 純輝" userId="fd074ccdcebbebd0" providerId="LiveId" clId="{CBFE5817-7118-4974-929A-68C424ABC703}" dt="2021-07-08T16:07:39.845" v="479" actId="165"/>
          <ac:grpSpMkLst>
            <pc:docMk/>
            <pc:sldMk cId="2140243015" sldId="313"/>
            <ac:grpSpMk id="61" creationId="{2FFEFE76-1C4C-43D9-9381-C1A9997E247F}"/>
          </ac:grpSpMkLst>
        </pc:grpChg>
        <pc:grpChg chg="del mod">
          <ac:chgData name="吉川 純輝" userId="fd074ccdcebbebd0" providerId="LiveId" clId="{CBFE5817-7118-4974-929A-68C424ABC703}" dt="2021-07-08T16:39:41.296" v="505" actId="478"/>
          <ac:grpSpMkLst>
            <pc:docMk/>
            <pc:sldMk cId="2140243015" sldId="313"/>
            <ac:grpSpMk id="70" creationId="{0C45A205-498F-4049-991E-450DC455B4B0}"/>
          </ac:grpSpMkLst>
        </pc:grpChg>
        <pc:picChg chg="add mod">
          <ac:chgData name="吉川 純輝" userId="fd074ccdcebbebd0" providerId="LiveId" clId="{CBFE5817-7118-4974-929A-68C424ABC703}" dt="2021-07-09T12:32:49.678" v="1146"/>
          <ac:picMkLst>
            <pc:docMk/>
            <pc:sldMk cId="2140243015" sldId="313"/>
            <ac:picMk id="2" creationId="{C6784994-78BA-43A4-9CED-AA8A4FFCA8EB}"/>
          </ac:picMkLst>
        </pc:picChg>
        <pc:cxnChg chg="mod">
          <ac:chgData name="吉川 純輝" userId="fd074ccdcebbebd0" providerId="LiveId" clId="{CBFE5817-7118-4974-929A-68C424ABC703}" dt="2021-07-08T16:39:41.296" v="505" actId="478"/>
          <ac:cxnSpMkLst>
            <pc:docMk/>
            <pc:sldMk cId="2140243015" sldId="313"/>
            <ac:cxnSpMk id="24" creationId="{6FCC2A2D-70CE-4197-8C4E-FD96C8B06088}"/>
          </ac:cxnSpMkLst>
        </pc:cxnChg>
        <pc:cxnChg chg="add del mod topLvl">
          <ac:chgData name="吉川 純輝" userId="fd074ccdcebbebd0" providerId="LiveId" clId="{CBFE5817-7118-4974-929A-68C424ABC703}" dt="2021-07-08T16:41:53.716" v="569" actId="1076"/>
          <ac:cxnSpMkLst>
            <pc:docMk/>
            <pc:sldMk cId="2140243015" sldId="313"/>
            <ac:cxnSpMk id="58" creationId="{C4F1C83D-BCBA-450D-BFCF-1912CF2988F3}"/>
          </ac:cxnSpMkLst>
        </pc:cxnChg>
        <pc:cxnChg chg="add del mod topLvl">
          <ac:chgData name="吉川 純輝" userId="fd074ccdcebbebd0" providerId="LiveId" clId="{CBFE5817-7118-4974-929A-68C424ABC703}" dt="2021-07-08T16:41:53.716" v="569" actId="1076"/>
          <ac:cxnSpMkLst>
            <pc:docMk/>
            <pc:sldMk cId="2140243015" sldId="313"/>
            <ac:cxnSpMk id="59" creationId="{34EFBE0A-4780-4363-B64E-7327B40B65EC}"/>
          </ac:cxnSpMkLst>
        </pc:cxnChg>
        <pc:cxnChg chg="add del mod topLvl">
          <ac:chgData name="吉川 純輝" userId="fd074ccdcebbebd0" providerId="LiveId" clId="{CBFE5817-7118-4974-929A-68C424ABC703}" dt="2021-07-08T16:41:53.716" v="569" actId="1076"/>
          <ac:cxnSpMkLst>
            <pc:docMk/>
            <pc:sldMk cId="2140243015" sldId="313"/>
            <ac:cxnSpMk id="60" creationId="{BFF6E233-1783-4B30-92EE-0A2C5F2ED230}"/>
          </ac:cxnSpMkLst>
        </pc:cxnChg>
      </pc:sldChg>
      <pc:sldChg chg="addSp delSp modSp new mod">
        <pc:chgData name="吉川 純輝" userId="fd074ccdcebbebd0" providerId="LiveId" clId="{CBFE5817-7118-4974-929A-68C424ABC703}" dt="2021-07-09T12:36:10.430" v="1161" actId="1076"/>
        <pc:sldMkLst>
          <pc:docMk/>
          <pc:sldMk cId="1755338970" sldId="314"/>
        </pc:sldMkLst>
        <pc:spChg chg="mod">
          <ac:chgData name="吉川 純輝" userId="fd074ccdcebbebd0" providerId="LiveId" clId="{CBFE5817-7118-4974-929A-68C424ABC703}" dt="2021-07-09T12:36:10.430" v="1161" actId="1076"/>
          <ac:spMkLst>
            <pc:docMk/>
            <pc:sldMk cId="1755338970" sldId="314"/>
            <ac:spMk id="2" creationId="{CD801F22-12FE-4D5F-ADC0-EE5720A3B404}"/>
          </ac:spMkLst>
        </pc:spChg>
        <pc:spChg chg="del">
          <ac:chgData name="吉川 純輝" userId="fd074ccdcebbebd0" providerId="LiveId" clId="{CBFE5817-7118-4974-929A-68C424ABC703}" dt="2021-07-09T12:35:16.584" v="1155" actId="478"/>
          <ac:spMkLst>
            <pc:docMk/>
            <pc:sldMk cId="1755338970" sldId="314"/>
            <ac:spMk id="3" creationId="{C9929D57-DD55-4DB3-A568-46CE2F1A5B64}"/>
          </ac:spMkLst>
        </pc:spChg>
        <pc:picChg chg="add del mod">
          <ac:chgData name="吉川 純輝" userId="fd074ccdcebbebd0" providerId="LiveId" clId="{CBFE5817-7118-4974-929A-68C424ABC703}" dt="2021-07-09T12:35:57.434" v="1159"/>
          <ac:picMkLst>
            <pc:docMk/>
            <pc:sldMk cId="1755338970" sldId="314"/>
            <ac:picMk id="4" creationId="{2D62D697-25C0-45A1-B5C1-57CD218C414C}"/>
          </ac:picMkLst>
        </pc:picChg>
        <pc:picChg chg="add mod">
          <ac:chgData name="吉川 純輝" userId="fd074ccdcebbebd0" providerId="LiveId" clId="{CBFE5817-7118-4974-929A-68C424ABC703}" dt="2021-07-09T12:35:57.434" v="1159"/>
          <ac:picMkLst>
            <pc:docMk/>
            <pc:sldMk cId="1755338970" sldId="314"/>
            <ac:picMk id="5" creationId="{D38EA668-B50B-4C70-A3A9-344C14BBD629}"/>
          </ac:picMkLst>
        </pc:picChg>
      </pc:sldChg>
    </pc:docChg>
  </pc:docChgLst>
  <pc:docChgLst>
    <pc:chgData name="YOSHIKAWA Junki" userId="855f383c-fa7b-4103-a010-bb426b5062c6" providerId="ADAL" clId="{B6CB86D5-E9E1-4F8E-8E01-7689A66EB364}"/>
    <pc:docChg chg="undo custSel modSld">
      <pc:chgData name="YOSHIKAWA Junki" userId="855f383c-fa7b-4103-a010-bb426b5062c6" providerId="ADAL" clId="{B6CB86D5-E9E1-4F8E-8E01-7689A66EB364}" dt="2021-10-14T10:40:33.427" v="1" actId="1076"/>
      <pc:docMkLst>
        <pc:docMk/>
      </pc:docMkLst>
      <pc:sldChg chg="modSp mod">
        <pc:chgData name="YOSHIKAWA Junki" userId="855f383c-fa7b-4103-a010-bb426b5062c6" providerId="ADAL" clId="{B6CB86D5-E9E1-4F8E-8E01-7689A66EB364}" dt="2021-10-14T10:40:33.427" v="1" actId="1076"/>
        <pc:sldMkLst>
          <pc:docMk/>
          <pc:sldMk cId="1973553343" sldId="265"/>
        </pc:sldMkLst>
        <pc:picChg chg="mod">
          <ac:chgData name="YOSHIKAWA Junki" userId="855f383c-fa7b-4103-a010-bb426b5062c6" providerId="ADAL" clId="{B6CB86D5-E9E1-4F8E-8E01-7689A66EB364}" dt="2021-10-14T10:40:33.427" v="1" actId="1076"/>
          <ac:picMkLst>
            <pc:docMk/>
            <pc:sldMk cId="1973553343" sldId="265"/>
            <ac:picMk id="9" creationId="{8AF83CA7-00EC-48D5-AADB-1FBA3F652B0D}"/>
          </ac:picMkLst>
        </pc:picChg>
      </pc:sldChg>
    </pc:docChg>
  </pc:docChgLst>
  <pc:docChgLst>
    <pc:chgData name="吉川 純輝" userId="fd074ccdcebbebd0" providerId="LiveId" clId="{E4892B51-B277-4FDE-B731-2E6752C78239}"/>
    <pc:docChg chg="undo redo custSel addSld delSld modSld sldOrd modMainMaster modNotesMaster">
      <pc:chgData name="吉川 純輝" userId="fd074ccdcebbebd0" providerId="LiveId" clId="{E4892B51-B277-4FDE-B731-2E6752C78239}" dt="2021-07-09T12:07:52.552" v="18540" actId="20577"/>
      <pc:docMkLst>
        <pc:docMk/>
      </pc:docMkLst>
      <pc:sldChg chg="modSp modNotesTx">
        <pc:chgData name="吉川 純輝" userId="fd074ccdcebbebd0" providerId="LiveId" clId="{E4892B51-B277-4FDE-B731-2E6752C78239}" dt="2021-07-08T06:37:06.254" v="8186" actId="20577"/>
        <pc:sldMkLst>
          <pc:docMk/>
          <pc:sldMk cId="1023934252" sldId="256"/>
        </pc:sldMkLst>
        <pc:spChg chg="mod">
          <ac:chgData name="吉川 純輝" userId="fd074ccdcebbebd0" providerId="LiveId" clId="{E4892B51-B277-4FDE-B731-2E6752C78239}" dt="2021-07-06T04:58:28.847" v="132"/>
          <ac:spMkLst>
            <pc:docMk/>
            <pc:sldMk cId="1023934252" sldId="256"/>
            <ac:spMk id="3" creationId="{F45D5DA0-61D2-46CA-987F-68BCD393663E}"/>
          </ac:spMkLst>
        </pc:spChg>
      </pc:sldChg>
      <pc:sldChg chg="modSp modNotesTx">
        <pc:chgData name="吉川 純輝" userId="fd074ccdcebbebd0" providerId="LiveId" clId="{E4892B51-B277-4FDE-B731-2E6752C78239}" dt="2021-07-08T06:38:32.942" v="8506" actId="20577"/>
        <pc:sldMkLst>
          <pc:docMk/>
          <pc:sldMk cId="654463833" sldId="257"/>
        </pc:sldMkLst>
        <pc:spChg chg="mod">
          <ac:chgData name="吉川 純輝" userId="fd074ccdcebbebd0" providerId="LiveId" clId="{E4892B51-B277-4FDE-B731-2E6752C78239}" dt="2021-07-06T04:58:28.847" v="132"/>
          <ac:spMkLst>
            <pc:docMk/>
            <pc:sldMk cId="654463833" sldId="257"/>
            <ac:spMk id="2" creationId="{992276BB-48E4-4383-88B4-9C83AB569B5C}"/>
          </ac:spMkLst>
        </pc:spChg>
        <pc:spChg chg="mod">
          <ac:chgData name="吉川 純輝" userId="fd074ccdcebbebd0" providerId="LiveId" clId="{E4892B51-B277-4FDE-B731-2E6752C78239}" dt="2021-07-06T04:58:28.847" v="132"/>
          <ac:spMkLst>
            <pc:docMk/>
            <pc:sldMk cId="654463833" sldId="257"/>
            <ac:spMk id="5" creationId="{8B03DFA1-009E-4997-854E-455AC83A9FFC}"/>
          </ac:spMkLst>
        </pc:spChg>
        <pc:picChg chg="mod">
          <ac:chgData name="吉川 純輝" userId="fd074ccdcebbebd0" providerId="LiveId" clId="{E4892B51-B277-4FDE-B731-2E6752C78239}" dt="2021-07-06T04:58:28.847" v="132"/>
          <ac:picMkLst>
            <pc:docMk/>
            <pc:sldMk cId="654463833" sldId="257"/>
            <ac:picMk id="4" creationId="{0A9C6A1E-71ED-4AAE-80B7-AA64145FC4F4}"/>
          </ac:picMkLst>
        </pc:picChg>
      </pc:sldChg>
      <pc:sldChg chg="addSp delSp modSp mod modNotesTx">
        <pc:chgData name="吉川 純輝" userId="fd074ccdcebbebd0" providerId="LiveId" clId="{E4892B51-B277-4FDE-B731-2E6752C78239}" dt="2021-07-09T12:02:44.624" v="18461" actId="20577"/>
        <pc:sldMkLst>
          <pc:docMk/>
          <pc:sldMk cId="794134506" sldId="258"/>
        </pc:sldMkLst>
        <pc:spChg chg="mod">
          <ac:chgData name="吉川 純輝" userId="fd074ccdcebbebd0" providerId="LiveId" clId="{E4892B51-B277-4FDE-B731-2E6752C78239}" dt="2021-07-06T04:58:28.847" v="132"/>
          <ac:spMkLst>
            <pc:docMk/>
            <pc:sldMk cId="794134506" sldId="258"/>
            <ac:spMk id="2" creationId="{EDF6256A-3209-49C0-9C79-999DFB55AA38}"/>
          </ac:spMkLst>
        </pc:spChg>
        <pc:spChg chg="mod">
          <ac:chgData name="吉川 純輝" userId="fd074ccdcebbebd0" providerId="LiveId" clId="{E4892B51-B277-4FDE-B731-2E6752C78239}" dt="2021-07-06T04:58:28.847" v="132"/>
          <ac:spMkLst>
            <pc:docMk/>
            <pc:sldMk cId="794134506" sldId="258"/>
            <ac:spMk id="5" creationId="{870CD7B0-5B44-40C8-9432-4508B373B03D}"/>
          </ac:spMkLst>
        </pc:spChg>
        <pc:spChg chg="mod">
          <ac:chgData name="吉川 純輝" userId="fd074ccdcebbebd0" providerId="LiveId" clId="{E4892B51-B277-4FDE-B731-2E6752C78239}" dt="2021-07-06T04:58:28.847" v="132"/>
          <ac:spMkLst>
            <pc:docMk/>
            <pc:sldMk cId="794134506" sldId="258"/>
            <ac:spMk id="6" creationId="{316A205C-DEC6-4B0B-B648-586D205E0761}"/>
          </ac:spMkLst>
        </pc:spChg>
        <pc:spChg chg="mod">
          <ac:chgData name="吉川 純輝" userId="fd074ccdcebbebd0" providerId="LiveId" clId="{E4892B51-B277-4FDE-B731-2E6752C78239}" dt="2021-07-06T04:58:28.847" v="132"/>
          <ac:spMkLst>
            <pc:docMk/>
            <pc:sldMk cId="794134506" sldId="258"/>
            <ac:spMk id="7" creationId="{FC61B90E-3985-4C69-AEF3-2562795B066D}"/>
          </ac:spMkLst>
        </pc:spChg>
        <pc:spChg chg="mod">
          <ac:chgData name="吉川 純輝" userId="fd074ccdcebbebd0" providerId="LiveId" clId="{E4892B51-B277-4FDE-B731-2E6752C78239}" dt="2021-07-06T04:58:28.847" v="132"/>
          <ac:spMkLst>
            <pc:docMk/>
            <pc:sldMk cId="794134506" sldId="258"/>
            <ac:spMk id="8" creationId="{417C2F07-16B8-4FF5-8A74-F3B6CDA15408}"/>
          </ac:spMkLst>
        </pc:spChg>
        <pc:spChg chg="mod">
          <ac:chgData name="吉川 純輝" userId="fd074ccdcebbebd0" providerId="LiveId" clId="{E4892B51-B277-4FDE-B731-2E6752C78239}" dt="2021-07-06T04:58:28.847" v="132"/>
          <ac:spMkLst>
            <pc:docMk/>
            <pc:sldMk cId="794134506" sldId="258"/>
            <ac:spMk id="10" creationId="{E1856E3D-8F44-4E73-BB2D-A605740893F6}"/>
          </ac:spMkLst>
        </pc:spChg>
        <pc:grpChg chg="mod">
          <ac:chgData name="吉川 純輝" userId="fd074ccdcebbebd0" providerId="LiveId" clId="{E4892B51-B277-4FDE-B731-2E6752C78239}" dt="2021-07-06T04:58:28.847" v="132"/>
          <ac:grpSpMkLst>
            <pc:docMk/>
            <pc:sldMk cId="794134506" sldId="258"/>
            <ac:grpSpMk id="3" creationId="{8F1F3C6A-D9C3-4467-B050-D245204386E4}"/>
          </ac:grpSpMkLst>
        </pc:grpChg>
        <pc:picChg chg="del mod">
          <ac:chgData name="吉川 純輝" userId="fd074ccdcebbebd0" providerId="LiveId" clId="{E4892B51-B277-4FDE-B731-2E6752C78239}" dt="2021-07-09T03:17:50.772" v="17684" actId="478"/>
          <ac:picMkLst>
            <pc:docMk/>
            <pc:sldMk cId="794134506" sldId="258"/>
            <ac:picMk id="4" creationId="{C70C2B54-1BCA-40EE-A31A-CAB7189C0A2B}"/>
          </ac:picMkLst>
        </pc:picChg>
        <pc:picChg chg="add del mod ord modCrop">
          <ac:chgData name="吉川 純輝" userId="fd074ccdcebbebd0" providerId="LiveId" clId="{E4892B51-B277-4FDE-B731-2E6752C78239}" dt="2021-07-09T03:18:17.326" v="17693" actId="21"/>
          <ac:picMkLst>
            <pc:docMk/>
            <pc:sldMk cId="794134506" sldId="258"/>
            <ac:picMk id="12" creationId="{A69C4B40-3486-4987-BCCD-7302E1FE7BAC}"/>
          </ac:picMkLst>
        </pc:picChg>
        <pc:picChg chg="add del mod">
          <ac:chgData name="吉川 純輝" userId="fd074ccdcebbebd0" providerId="LiveId" clId="{E4892B51-B277-4FDE-B731-2E6752C78239}" dt="2021-07-09T03:18:17.124" v="17692"/>
          <ac:picMkLst>
            <pc:docMk/>
            <pc:sldMk cId="794134506" sldId="258"/>
            <ac:picMk id="13" creationId="{7025B6B0-3876-453F-B5A4-8E9AC10A0D03}"/>
          </ac:picMkLst>
        </pc:picChg>
        <pc:cxnChg chg="mod">
          <ac:chgData name="吉川 純輝" userId="fd074ccdcebbebd0" providerId="LiveId" clId="{E4892B51-B277-4FDE-B731-2E6752C78239}" dt="2021-07-06T04:58:28.847" v="132"/>
          <ac:cxnSpMkLst>
            <pc:docMk/>
            <pc:sldMk cId="794134506" sldId="258"/>
            <ac:cxnSpMk id="11" creationId="{839D513A-2009-4036-9124-E1C7A9644500}"/>
          </ac:cxnSpMkLst>
        </pc:cxnChg>
      </pc:sldChg>
      <pc:sldChg chg="addSp delSp modSp mod modNotesTx">
        <pc:chgData name="吉川 純輝" userId="fd074ccdcebbebd0" providerId="LiveId" clId="{E4892B51-B277-4FDE-B731-2E6752C78239}" dt="2021-07-09T03:54:12.038" v="17765" actId="732"/>
        <pc:sldMkLst>
          <pc:docMk/>
          <pc:sldMk cId="4123176435" sldId="259"/>
        </pc:sldMkLst>
        <pc:spChg chg="mod">
          <ac:chgData name="吉川 純輝" userId="fd074ccdcebbebd0" providerId="LiveId" clId="{E4892B51-B277-4FDE-B731-2E6752C78239}" dt="2021-07-08T07:37:36.976" v="8999" actId="20577"/>
          <ac:spMkLst>
            <pc:docMk/>
            <pc:sldMk cId="4123176435" sldId="259"/>
            <ac:spMk id="7" creationId="{A7B41BE2-736D-40AD-A0A3-3762C10E64F4}"/>
          </ac:spMkLst>
        </pc:spChg>
        <pc:spChg chg="mod">
          <ac:chgData name="吉川 純輝" userId="fd074ccdcebbebd0" providerId="LiveId" clId="{E4892B51-B277-4FDE-B731-2E6752C78239}" dt="2021-07-06T04:58:28.847" v="132"/>
          <ac:spMkLst>
            <pc:docMk/>
            <pc:sldMk cId="4123176435" sldId="259"/>
            <ac:spMk id="9" creationId="{D4F1CC47-9D7C-4E57-855E-14230AA46F81}"/>
          </ac:spMkLst>
        </pc:spChg>
        <pc:spChg chg="mod">
          <ac:chgData name="吉川 純輝" userId="fd074ccdcebbebd0" providerId="LiveId" clId="{E4892B51-B277-4FDE-B731-2E6752C78239}" dt="2021-07-06T04:58:28.847" v="132"/>
          <ac:spMkLst>
            <pc:docMk/>
            <pc:sldMk cId="4123176435" sldId="259"/>
            <ac:spMk id="10" creationId="{80724512-C498-4884-B244-7C6D9E34BD5F}"/>
          </ac:spMkLst>
        </pc:spChg>
        <pc:spChg chg="mod">
          <ac:chgData name="吉川 純輝" userId="fd074ccdcebbebd0" providerId="LiveId" clId="{E4892B51-B277-4FDE-B731-2E6752C78239}" dt="2021-07-09T03:50:05.047" v="17735" actId="14100"/>
          <ac:spMkLst>
            <pc:docMk/>
            <pc:sldMk cId="4123176435" sldId="259"/>
            <ac:spMk id="12" creationId="{41D09586-5F83-481B-95E9-0B35AC0E90F9}"/>
          </ac:spMkLst>
        </pc:spChg>
        <pc:spChg chg="mod">
          <ac:chgData name="吉川 純輝" userId="fd074ccdcebbebd0" providerId="LiveId" clId="{E4892B51-B277-4FDE-B731-2E6752C78239}" dt="2021-07-09T03:53:42.841" v="17757" actId="1076"/>
          <ac:spMkLst>
            <pc:docMk/>
            <pc:sldMk cId="4123176435" sldId="259"/>
            <ac:spMk id="13" creationId="{27F50FD0-44F6-452D-B1C5-EAA398A243B1}"/>
          </ac:spMkLst>
        </pc:spChg>
        <pc:spChg chg="mod">
          <ac:chgData name="吉川 純輝" userId="fd074ccdcebbebd0" providerId="LiveId" clId="{E4892B51-B277-4FDE-B731-2E6752C78239}" dt="2021-07-09T03:50:02.478" v="17734" actId="14100"/>
          <ac:spMkLst>
            <pc:docMk/>
            <pc:sldMk cId="4123176435" sldId="259"/>
            <ac:spMk id="14" creationId="{82A475C7-8F05-40F1-A6F2-A6E662CE681B}"/>
          </ac:spMkLst>
        </pc:spChg>
        <pc:spChg chg="mod">
          <ac:chgData name="吉川 純輝" userId="fd074ccdcebbebd0" providerId="LiveId" clId="{E4892B51-B277-4FDE-B731-2E6752C78239}" dt="2021-07-09T03:51:50.418" v="17737" actId="20577"/>
          <ac:spMkLst>
            <pc:docMk/>
            <pc:sldMk cId="4123176435" sldId="259"/>
            <ac:spMk id="15" creationId="{C3083C2E-A28A-44D4-80F9-773E3C5DE6E0}"/>
          </ac:spMkLst>
        </pc:spChg>
        <pc:spChg chg="mod">
          <ac:chgData name="吉川 純輝" userId="fd074ccdcebbebd0" providerId="LiveId" clId="{E4892B51-B277-4FDE-B731-2E6752C78239}" dt="2021-07-06T04:58:28.847" v="132"/>
          <ac:spMkLst>
            <pc:docMk/>
            <pc:sldMk cId="4123176435" sldId="259"/>
            <ac:spMk id="16" creationId="{D912248B-0E56-45D5-AE8F-87E49C5799EC}"/>
          </ac:spMkLst>
        </pc:spChg>
        <pc:spChg chg="mod">
          <ac:chgData name="吉川 純輝" userId="fd074ccdcebbebd0" providerId="LiveId" clId="{E4892B51-B277-4FDE-B731-2E6752C78239}" dt="2021-07-06T04:58:28.847" v="132"/>
          <ac:spMkLst>
            <pc:docMk/>
            <pc:sldMk cId="4123176435" sldId="259"/>
            <ac:spMk id="17" creationId="{563ACF26-E94C-4470-91A6-661EF0DDABC1}"/>
          </ac:spMkLst>
        </pc:spChg>
        <pc:spChg chg="mod">
          <ac:chgData name="吉川 純輝" userId="fd074ccdcebbebd0" providerId="LiveId" clId="{E4892B51-B277-4FDE-B731-2E6752C78239}" dt="2021-07-09T03:53:57.864" v="17762" actId="1076"/>
          <ac:spMkLst>
            <pc:docMk/>
            <pc:sldMk cId="4123176435" sldId="259"/>
            <ac:spMk id="18" creationId="{7BD8701A-D98A-480A-BA87-B4F31650D7E0}"/>
          </ac:spMkLst>
        </pc:spChg>
        <pc:spChg chg="mod">
          <ac:chgData name="吉川 純輝" userId="fd074ccdcebbebd0" providerId="LiveId" clId="{E4892B51-B277-4FDE-B731-2E6752C78239}" dt="2021-07-08T07:38:51.855" v="9238" actId="20577"/>
          <ac:spMkLst>
            <pc:docMk/>
            <pc:sldMk cId="4123176435" sldId="259"/>
            <ac:spMk id="19" creationId="{4066FFFE-8864-4E56-8588-C2CFA61442F1}"/>
          </ac:spMkLst>
        </pc:spChg>
        <pc:spChg chg="mod">
          <ac:chgData name="吉川 純輝" userId="fd074ccdcebbebd0" providerId="LiveId" clId="{E4892B51-B277-4FDE-B731-2E6752C78239}" dt="2021-07-09T03:54:02.977" v="17764" actId="14100"/>
          <ac:spMkLst>
            <pc:docMk/>
            <pc:sldMk cId="4123176435" sldId="259"/>
            <ac:spMk id="20" creationId="{830B27DA-B99A-481B-8182-E82528060DEC}"/>
          </ac:spMkLst>
        </pc:spChg>
        <pc:picChg chg="add mod ord modCrop">
          <ac:chgData name="吉川 純輝" userId="fd074ccdcebbebd0" providerId="LiveId" clId="{E4892B51-B277-4FDE-B731-2E6752C78239}" dt="2021-07-09T03:49:56.987" v="17732" actId="1076"/>
          <ac:picMkLst>
            <pc:docMk/>
            <pc:sldMk cId="4123176435" sldId="259"/>
            <ac:picMk id="3" creationId="{DA1C0F4F-2AC0-4283-9C6A-51FD231F0AB0}"/>
          </ac:picMkLst>
        </pc:picChg>
        <pc:picChg chg="del mod">
          <ac:chgData name="吉川 純輝" userId="fd074ccdcebbebd0" providerId="LiveId" clId="{E4892B51-B277-4FDE-B731-2E6752C78239}" dt="2021-07-09T03:49:50.421" v="17730" actId="478"/>
          <ac:picMkLst>
            <pc:docMk/>
            <pc:sldMk cId="4123176435" sldId="259"/>
            <ac:picMk id="4" creationId="{6330E70E-8CA0-4618-87A3-5C13A2E12117}"/>
          </ac:picMkLst>
        </pc:picChg>
        <pc:picChg chg="del mod">
          <ac:chgData name="吉川 純輝" userId="fd074ccdcebbebd0" providerId="LiveId" clId="{E4892B51-B277-4FDE-B731-2E6752C78239}" dt="2021-07-09T03:52:22.246" v="17742" actId="478"/>
          <ac:picMkLst>
            <pc:docMk/>
            <pc:sldMk cId="4123176435" sldId="259"/>
            <ac:picMk id="5" creationId="{CCBA8615-95F8-4F49-AFCF-48C1F8A0FACB}"/>
          </ac:picMkLst>
        </pc:picChg>
        <pc:picChg chg="del mod">
          <ac:chgData name="吉川 純輝" userId="fd074ccdcebbebd0" providerId="LiveId" clId="{E4892B51-B277-4FDE-B731-2E6752C78239}" dt="2021-07-09T03:53:45.151" v="17758" actId="478"/>
          <ac:picMkLst>
            <pc:docMk/>
            <pc:sldMk cId="4123176435" sldId="259"/>
            <ac:picMk id="6" creationId="{E2D34AD5-2134-4DC9-A4FC-A136BF0B64EF}"/>
          </ac:picMkLst>
        </pc:picChg>
        <pc:picChg chg="del mod">
          <ac:chgData name="吉川 純輝" userId="fd074ccdcebbebd0" providerId="LiveId" clId="{E4892B51-B277-4FDE-B731-2E6752C78239}" dt="2021-07-09T03:48:07.584" v="17720" actId="478"/>
          <ac:picMkLst>
            <pc:docMk/>
            <pc:sldMk cId="4123176435" sldId="259"/>
            <ac:picMk id="8" creationId="{EACD23C9-250E-4E31-9549-BFC1892D9FAA}"/>
          </ac:picMkLst>
        </pc:picChg>
        <pc:picChg chg="add mod ord">
          <ac:chgData name="吉川 純輝" userId="fd074ccdcebbebd0" providerId="LiveId" clId="{E4892B51-B277-4FDE-B731-2E6752C78239}" dt="2021-07-09T03:48:14.313" v="17722" actId="1076"/>
          <ac:picMkLst>
            <pc:docMk/>
            <pc:sldMk cId="4123176435" sldId="259"/>
            <ac:picMk id="22" creationId="{109735FA-36F2-4D44-B76A-AECF1F987BB2}"/>
          </ac:picMkLst>
        </pc:picChg>
        <pc:picChg chg="add mod ord modCrop">
          <ac:chgData name="吉川 純輝" userId="fd074ccdcebbebd0" providerId="LiveId" clId="{E4892B51-B277-4FDE-B731-2E6752C78239}" dt="2021-07-09T03:53:35.117" v="17755" actId="1076"/>
          <ac:picMkLst>
            <pc:docMk/>
            <pc:sldMk cId="4123176435" sldId="259"/>
            <ac:picMk id="23" creationId="{74E5C11E-663D-4364-B98D-50B3745443C8}"/>
          </ac:picMkLst>
        </pc:picChg>
        <pc:picChg chg="add mod ord modCrop">
          <ac:chgData name="吉川 純輝" userId="fd074ccdcebbebd0" providerId="LiveId" clId="{E4892B51-B277-4FDE-B731-2E6752C78239}" dt="2021-07-09T03:54:12.038" v="17765" actId="732"/>
          <ac:picMkLst>
            <pc:docMk/>
            <pc:sldMk cId="4123176435" sldId="259"/>
            <ac:picMk id="25" creationId="{351BB85C-2D9B-46A0-B40D-1CAD6A5986CB}"/>
          </ac:picMkLst>
        </pc:picChg>
        <pc:cxnChg chg="mod">
          <ac:chgData name="吉川 純輝" userId="fd074ccdcebbebd0" providerId="LiveId" clId="{E4892B51-B277-4FDE-B731-2E6752C78239}" dt="2021-07-09T03:54:02.977" v="17764" actId="14100"/>
          <ac:cxnSpMkLst>
            <pc:docMk/>
            <pc:sldMk cId="4123176435" sldId="259"/>
            <ac:cxnSpMk id="21" creationId="{E3A3E52D-6B83-4CF5-848A-ECC39FD70D36}"/>
          </ac:cxnSpMkLst>
        </pc:cxnChg>
      </pc:sldChg>
      <pc:sldChg chg="addSp delSp modSp mod modNotesTx">
        <pc:chgData name="吉川 純輝" userId="fd074ccdcebbebd0" providerId="LiveId" clId="{E4892B51-B277-4FDE-B731-2E6752C78239}" dt="2021-07-09T03:47:44.491" v="17714" actId="1076"/>
        <pc:sldMkLst>
          <pc:docMk/>
          <pc:sldMk cId="3452075667" sldId="260"/>
        </pc:sldMkLst>
        <pc:spChg chg="mod">
          <ac:chgData name="吉川 純輝" userId="fd074ccdcebbebd0" providerId="LiveId" clId="{E4892B51-B277-4FDE-B731-2E6752C78239}" dt="2021-07-06T04:58:28.847" v="132"/>
          <ac:spMkLst>
            <pc:docMk/>
            <pc:sldMk cId="3452075667" sldId="260"/>
            <ac:spMk id="3" creationId="{12FFB2B3-74EB-4BC5-8F10-A08CDC23CD15}"/>
          </ac:spMkLst>
        </pc:spChg>
        <pc:spChg chg="mod topLvl">
          <ac:chgData name="吉川 純輝" userId="fd074ccdcebbebd0" providerId="LiveId" clId="{E4892B51-B277-4FDE-B731-2E6752C78239}" dt="2021-07-09T03:47:36.138" v="17711" actId="478"/>
          <ac:spMkLst>
            <pc:docMk/>
            <pc:sldMk cId="3452075667" sldId="260"/>
            <ac:spMk id="5" creationId="{FB55418C-B0C0-4EB4-BDFE-EFA35626E652}"/>
          </ac:spMkLst>
        </pc:spChg>
        <pc:spChg chg="mod">
          <ac:chgData name="吉川 純輝" userId="fd074ccdcebbebd0" providerId="LiveId" clId="{E4892B51-B277-4FDE-B731-2E6752C78239}" dt="2021-07-06T04:58:28.847" v="132"/>
          <ac:spMkLst>
            <pc:docMk/>
            <pc:sldMk cId="3452075667" sldId="260"/>
            <ac:spMk id="6" creationId="{B20AD75B-D855-4749-AB41-BD8E51171389}"/>
          </ac:spMkLst>
        </pc:spChg>
        <pc:spChg chg="mod">
          <ac:chgData name="吉川 純輝" userId="fd074ccdcebbebd0" providerId="LiveId" clId="{E4892B51-B277-4FDE-B731-2E6752C78239}" dt="2021-07-06T04:58:28.847" v="132"/>
          <ac:spMkLst>
            <pc:docMk/>
            <pc:sldMk cId="3452075667" sldId="260"/>
            <ac:spMk id="7" creationId="{BE7B6A5A-2412-49DE-B21E-55EB69AB4BA5}"/>
          </ac:spMkLst>
        </pc:spChg>
        <pc:spChg chg="mod">
          <ac:chgData name="吉川 純輝" userId="fd074ccdcebbebd0" providerId="LiveId" clId="{E4892B51-B277-4FDE-B731-2E6752C78239}" dt="2021-07-06T04:58:28.847" v="132"/>
          <ac:spMkLst>
            <pc:docMk/>
            <pc:sldMk cId="3452075667" sldId="260"/>
            <ac:spMk id="8" creationId="{83EC43DB-0E25-4BFD-99FC-DF63883DE72D}"/>
          </ac:spMkLst>
        </pc:spChg>
        <pc:grpChg chg="del mod">
          <ac:chgData name="吉川 純輝" userId="fd074ccdcebbebd0" providerId="LiveId" clId="{E4892B51-B277-4FDE-B731-2E6752C78239}" dt="2021-07-09T03:47:36.138" v="17711" actId="478"/>
          <ac:grpSpMkLst>
            <pc:docMk/>
            <pc:sldMk cId="3452075667" sldId="260"/>
            <ac:grpSpMk id="9" creationId="{B30F935E-ECF9-4851-9406-6B2F702C8C28}"/>
          </ac:grpSpMkLst>
        </pc:grpChg>
        <pc:picChg chg="mod">
          <ac:chgData name="吉川 純輝" userId="fd074ccdcebbebd0" providerId="LiveId" clId="{E4892B51-B277-4FDE-B731-2E6752C78239}" dt="2021-07-06T04:58:28.847" v="132"/>
          <ac:picMkLst>
            <pc:docMk/>
            <pc:sldMk cId="3452075667" sldId="260"/>
            <ac:picMk id="2" creationId="{CE9D7CDC-7275-4214-A5C9-8840FDDE967D}"/>
          </ac:picMkLst>
        </pc:picChg>
        <pc:picChg chg="del mod topLvl">
          <ac:chgData name="吉川 純輝" userId="fd074ccdcebbebd0" providerId="LiveId" clId="{E4892B51-B277-4FDE-B731-2E6752C78239}" dt="2021-07-09T03:47:36.138" v="17711" actId="478"/>
          <ac:picMkLst>
            <pc:docMk/>
            <pc:sldMk cId="3452075667" sldId="260"/>
            <ac:picMk id="4" creationId="{14A126CB-A882-4CBE-A2F0-7B3CF49A6C26}"/>
          </ac:picMkLst>
        </pc:picChg>
        <pc:picChg chg="mod">
          <ac:chgData name="吉川 純輝" userId="fd074ccdcebbebd0" providerId="LiveId" clId="{E4892B51-B277-4FDE-B731-2E6752C78239}" dt="2021-07-06T04:58:28.847" v="132"/>
          <ac:picMkLst>
            <pc:docMk/>
            <pc:sldMk cId="3452075667" sldId="260"/>
            <ac:picMk id="11" creationId="{D0DCFA2A-20F3-4FB1-9F28-48128515674D}"/>
          </ac:picMkLst>
        </pc:picChg>
        <pc:picChg chg="add del">
          <ac:chgData name="吉川 純輝" userId="fd074ccdcebbebd0" providerId="LiveId" clId="{E4892B51-B277-4FDE-B731-2E6752C78239}" dt="2021-07-09T03:18:11.527" v="17689" actId="22"/>
          <ac:picMkLst>
            <pc:docMk/>
            <pc:sldMk cId="3452075667" sldId="260"/>
            <ac:picMk id="12" creationId="{BF6B614F-AA78-4F77-814E-80E0C511A1C1}"/>
          </ac:picMkLst>
        </pc:picChg>
        <pc:picChg chg="add del mod modCrop">
          <ac:chgData name="吉川 純輝" userId="fd074ccdcebbebd0" providerId="LiveId" clId="{E4892B51-B277-4FDE-B731-2E6752C78239}" dt="2021-07-09T03:46:39.537" v="17702" actId="478"/>
          <ac:picMkLst>
            <pc:docMk/>
            <pc:sldMk cId="3452075667" sldId="260"/>
            <ac:picMk id="13" creationId="{8BEFA760-4475-48F7-B587-0C2F1C060D8E}"/>
          </ac:picMkLst>
        </pc:picChg>
        <pc:picChg chg="add mod ord">
          <ac:chgData name="吉川 純輝" userId="fd074ccdcebbebd0" providerId="LiveId" clId="{E4892B51-B277-4FDE-B731-2E6752C78239}" dt="2021-07-09T03:47:44.491" v="17714" actId="1076"/>
          <ac:picMkLst>
            <pc:docMk/>
            <pc:sldMk cId="3452075667" sldId="260"/>
            <ac:picMk id="14" creationId="{7ED67255-F120-4548-99F7-8BCBBBA0B67C}"/>
          </ac:picMkLst>
        </pc:picChg>
      </pc:sldChg>
      <pc:sldChg chg="modSp mod modNotesTx">
        <pc:chgData name="吉川 純輝" userId="fd074ccdcebbebd0" providerId="LiveId" clId="{E4892B51-B277-4FDE-B731-2E6752C78239}" dt="2021-07-09T12:03:44.801" v="18491" actId="20577"/>
        <pc:sldMkLst>
          <pc:docMk/>
          <pc:sldMk cId="2160266715" sldId="261"/>
        </pc:sldMkLst>
        <pc:spChg chg="mod">
          <ac:chgData name="吉川 純輝" userId="fd074ccdcebbebd0" providerId="LiveId" clId="{E4892B51-B277-4FDE-B731-2E6752C78239}" dt="2021-07-08T08:13:33.060" v="10099" actId="20577"/>
          <ac:spMkLst>
            <pc:docMk/>
            <pc:sldMk cId="2160266715" sldId="261"/>
            <ac:spMk id="3" creationId="{09259218-428B-426F-85D6-8E26FF8F726A}"/>
          </ac:spMkLst>
        </pc:spChg>
        <pc:spChg chg="mod">
          <ac:chgData name="吉川 純輝" userId="fd074ccdcebbebd0" providerId="LiveId" clId="{E4892B51-B277-4FDE-B731-2E6752C78239}" dt="2021-07-06T04:58:28.847" v="132"/>
          <ac:spMkLst>
            <pc:docMk/>
            <pc:sldMk cId="2160266715" sldId="261"/>
            <ac:spMk id="4" creationId="{52FD8EEA-56EE-48D7-BCE6-DA6046E92173}"/>
          </ac:spMkLst>
        </pc:spChg>
        <pc:spChg chg="mod">
          <ac:chgData name="吉川 純輝" userId="fd074ccdcebbebd0" providerId="LiveId" clId="{E4892B51-B277-4FDE-B731-2E6752C78239}" dt="2021-07-06T04:58:28.847" v="132"/>
          <ac:spMkLst>
            <pc:docMk/>
            <pc:sldMk cId="2160266715" sldId="261"/>
            <ac:spMk id="5" creationId="{C98BC5B2-F08A-41B6-A427-3F675F7D4B76}"/>
          </ac:spMkLst>
        </pc:spChg>
        <pc:spChg chg="mod">
          <ac:chgData name="吉川 純輝" userId="fd074ccdcebbebd0" providerId="LiveId" clId="{E4892B51-B277-4FDE-B731-2E6752C78239}" dt="2021-07-06T04:58:28.847" v="132"/>
          <ac:spMkLst>
            <pc:docMk/>
            <pc:sldMk cId="2160266715" sldId="261"/>
            <ac:spMk id="6" creationId="{533A157A-E2B7-49FC-9E69-9D2AF7F99544}"/>
          </ac:spMkLst>
        </pc:spChg>
        <pc:spChg chg="mod">
          <ac:chgData name="吉川 純輝" userId="fd074ccdcebbebd0" providerId="LiveId" clId="{E4892B51-B277-4FDE-B731-2E6752C78239}" dt="2021-07-06T04:58:28.847" v="132"/>
          <ac:spMkLst>
            <pc:docMk/>
            <pc:sldMk cId="2160266715" sldId="261"/>
            <ac:spMk id="10" creationId="{CF461286-83EA-4525-87D4-1F8B280F1F33}"/>
          </ac:spMkLst>
        </pc:spChg>
        <pc:grpChg chg="mod">
          <ac:chgData name="吉川 純輝" userId="fd074ccdcebbebd0" providerId="LiveId" clId="{E4892B51-B277-4FDE-B731-2E6752C78239}" dt="2021-07-06T04:58:28.847" v="132"/>
          <ac:grpSpMkLst>
            <pc:docMk/>
            <pc:sldMk cId="2160266715" sldId="261"/>
            <ac:grpSpMk id="7" creationId="{EE6993C9-13CB-4FB4-BEB3-7B9DA23A8DEB}"/>
          </ac:grpSpMkLst>
        </pc:grpChg>
        <pc:picChg chg="mod">
          <ac:chgData name="吉川 純輝" userId="fd074ccdcebbebd0" providerId="LiveId" clId="{E4892B51-B277-4FDE-B731-2E6752C78239}" dt="2021-07-06T04:58:28.847" v="132"/>
          <ac:picMkLst>
            <pc:docMk/>
            <pc:sldMk cId="2160266715" sldId="261"/>
            <ac:picMk id="2" creationId="{BC73320D-4CF0-4CBF-B7C0-73B911E33A04}"/>
          </ac:picMkLst>
        </pc:picChg>
        <pc:picChg chg="mod">
          <ac:chgData name="吉川 純輝" userId="fd074ccdcebbebd0" providerId="LiveId" clId="{E4892B51-B277-4FDE-B731-2E6752C78239}" dt="2021-07-06T04:58:28.847" v="132"/>
          <ac:picMkLst>
            <pc:docMk/>
            <pc:sldMk cId="2160266715" sldId="261"/>
            <ac:picMk id="8" creationId="{B539A472-5B6C-4A16-AFBF-3235BE7A2F59}"/>
          </ac:picMkLst>
        </pc:picChg>
        <pc:picChg chg="mod">
          <ac:chgData name="吉川 純輝" userId="fd074ccdcebbebd0" providerId="LiveId" clId="{E4892B51-B277-4FDE-B731-2E6752C78239}" dt="2021-07-06T04:58:28.847" v="132"/>
          <ac:picMkLst>
            <pc:docMk/>
            <pc:sldMk cId="2160266715" sldId="261"/>
            <ac:picMk id="9" creationId="{49BD24B0-9EC9-4D63-8F0D-758BF19EEEEB}"/>
          </ac:picMkLst>
        </pc:picChg>
        <pc:cxnChg chg="mod">
          <ac:chgData name="吉川 純輝" userId="fd074ccdcebbebd0" providerId="LiveId" clId="{E4892B51-B277-4FDE-B731-2E6752C78239}" dt="2021-07-06T04:58:28.847" v="132"/>
          <ac:cxnSpMkLst>
            <pc:docMk/>
            <pc:sldMk cId="2160266715" sldId="261"/>
            <ac:cxnSpMk id="11" creationId="{504469EA-F4BF-4EBC-9619-0565BCA87E2D}"/>
          </ac:cxnSpMkLst>
        </pc:cxnChg>
      </pc:sldChg>
      <pc:sldChg chg="addSp delSp modSp mod modNotesTx">
        <pc:chgData name="吉川 純輝" userId="fd074ccdcebbebd0" providerId="LiveId" clId="{E4892B51-B277-4FDE-B731-2E6752C78239}" dt="2021-07-09T04:18:44.587" v="17811" actId="1076"/>
        <pc:sldMkLst>
          <pc:docMk/>
          <pc:sldMk cId="3809591022" sldId="263"/>
        </pc:sldMkLst>
        <pc:spChg chg="mod">
          <ac:chgData name="吉川 純輝" userId="fd074ccdcebbebd0" providerId="LiveId" clId="{E4892B51-B277-4FDE-B731-2E6752C78239}" dt="2021-07-09T04:17:09.382" v="17782" actId="1076"/>
          <ac:spMkLst>
            <pc:docMk/>
            <pc:sldMk cId="3809591022" sldId="263"/>
            <ac:spMk id="2" creationId="{2DB45A68-9D8B-45E9-80D9-C286D62FAABD}"/>
          </ac:spMkLst>
        </pc:spChg>
        <pc:spChg chg="mod topLvl">
          <ac:chgData name="吉川 純輝" userId="fd074ccdcebbebd0" providerId="LiveId" clId="{E4892B51-B277-4FDE-B731-2E6752C78239}" dt="2021-07-09T03:54:45.437" v="17773" actId="478"/>
          <ac:spMkLst>
            <pc:docMk/>
            <pc:sldMk cId="3809591022" sldId="263"/>
            <ac:spMk id="4" creationId="{20F01AB5-FF63-4A3D-B7B5-465FBC914414}"/>
          </ac:spMkLst>
        </pc:spChg>
        <pc:spChg chg="mod">
          <ac:chgData name="吉川 純輝" userId="fd074ccdcebbebd0" providerId="LiveId" clId="{E4892B51-B277-4FDE-B731-2E6752C78239}" dt="2021-07-06T04:58:28.847" v="132"/>
          <ac:spMkLst>
            <pc:docMk/>
            <pc:sldMk cId="3809591022" sldId="263"/>
            <ac:spMk id="7" creationId="{21B7F005-F1BA-4DC4-9C44-876174DF1439}"/>
          </ac:spMkLst>
        </pc:spChg>
        <pc:spChg chg="mod">
          <ac:chgData name="吉川 純輝" userId="fd074ccdcebbebd0" providerId="LiveId" clId="{E4892B51-B277-4FDE-B731-2E6752C78239}" dt="2021-07-06T04:58:28.847" v="132"/>
          <ac:spMkLst>
            <pc:docMk/>
            <pc:sldMk cId="3809591022" sldId="263"/>
            <ac:spMk id="9" creationId="{9D73F7D7-40E4-47C6-8319-6B40D9A51743}"/>
          </ac:spMkLst>
        </pc:spChg>
        <pc:spChg chg="mod">
          <ac:chgData name="吉川 純輝" userId="fd074ccdcebbebd0" providerId="LiveId" clId="{E4892B51-B277-4FDE-B731-2E6752C78239}" dt="2021-07-06T04:58:28.847" v="132"/>
          <ac:spMkLst>
            <pc:docMk/>
            <pc:sldMk cId="3809591022" sldId="263"/>
            <ac:spMk id="10" creationId="{9F3A4F6D-F276-454C-B435-59EBDE5189A2}"/>
          </ac:spMkLst>
        </pc:spChg>
        <pc:spChg chg="mod">
          <ac:chgData name="吉川 純輝" userId="fd074ccdcebbebd0" providerId="LiveId" clId="{E4892B51-B277-4FDE-B731-2E6752C78239}" dt="2021-07-06T04:58:28.847" v="132"/>
          <ac:spMkLst>
            <pc:docMk/>
            <pc:sldMk cId="3809591022" sldId="263"/>
            <ac:spMk id="11" creationId="{A99631D2-DA12-4CCE-B2A2-BFE0A2D77155}"/>
          </ac:spMkLst>
        </pc:spChg>
        <pc:spChg chg="mod">
          <ac:chgData name="吉川 純輝" userId="fd074ccdcebbebd0" providerId="LiveId" clId="{E4892B51-B277-4FDE-B731-2E6752C78239}" dt="2021-07-06T04:58:28.847" v="132"/>
          <ac:spMkLst>
            <pc:docMk/>
            <pc:sldMk cId="3809591022" sldId="263"/>
            <ac:spMk id="12" creationId="{16DB8894-46C7-401A-A5EC-F92903998BB8}"/>
          </ac:spMkLst>
        </pc:spChg>
        <pc:spChg chg="mod">
          <ac:chgData name="吉川 純輝" userId="fd074ccdcebbebd0" providerId="LiveId" clId="{E4892B51-B277-4FDE-B731-2E6752C78239}" dt="2021-07-06T04:58:28.847" v="132"/>
          <ac:spMkLst>
            <pc:docMk/>
            <pc:sldMk cId="3809591022" sldId="263"/>
            <ac:spMk id="13" creationId="{62E802B8-71C9-4082-AE4D-7A841875F94B}"/>
          </ac:spMkLst>
        </pc:spChg>
        <pc:grpChg chg="add del mod">
          <ac:chgData name="吉川 純輝" userId="fd074ccdcebbebd0" providerId="LiveId" clId="{E4892B51-B277-4FDE-B731-2E6752C78239}" dt="2021-07-09T03:54:45.437" v="17773" actId="478"/>
          <ac:grpSpMkLst>
            <pc:docMk/>
            <pc:sldMk cId="3809591022" sldId="263"/>
            <ac:grpSpMk id="8" creationId="{246D36F6-E414-4970-9576-1ECF10FAD15D}"/>
          </ac:grpSpMkLst>
        </pc:grpChg>
        <pc:picChg chg="del mod topLvl">
          <ac:chgData name="吉川 純輝" userId="fd074ccdcebbebd0" providerId="LiveId" clId="{E4892B51-B277-4FDE-B731-2E6752C78239}" dt="2021-07-09T03:54:45.437" v="17773" actId="478"/>
          <ac:picMkLst>
            <pc:docMk/>
            <pc:sldMk cId="3809591022" sldId="263"/>
            <ac:picMk id="3" creationId="{4A091634-9DE1-4BB0-9D13-E52B67BDDC98}"/>
          </ac:picMkLst>
        </pc:picChg>
        <pc:picChg chg="mod">
          <ac:chgData name="吉川 純輝" userId="fd074ccdcebbebd0" providerId="LiveId" clId="{E4892B51-B277-4FDE-B731-2E6752C78239}" dt="2021-07-06T04:58:28.847" v="132"/>
          <ac:picMkLst>
            <pc:docMk/>
            <pc:sldMk cId="3809591022" sldId="263"/>
            <ac:picMk id="5" creationId="{C39E99A2-9D14-452A-B959-DC75FD1E5AC5}"/>
          </ac:picMkLst>
        </pc:picChg>
        <pc:picChg chg="add del mod ord">
          <ac:chgData name="吉川 純輝" userId="fd074ccdcebbebd0" providerId="LiveId" clId="{E4892B51-B277-4FDE-B731-2E6752C78239}" dt="2021-07-09T04:18:32.724" v="17808" actId="478"/>
          <ac:picMkLst>
            <pc:docMk/>
            <pc:sldMk cId="3809591022" sldId="263"/>
            <ac:picMk id="15" creationId="{DAD9D898-CA68-4016-9095-033D2D1058D9}"/>
          </ac:picMkLst>
        </pc:picChg>
        <pc:picChg chg="add del mod modCrop">
          <ac:chgData name="吉川 純輝" userId="fd074ccdcebbebd0" providerId="LiveId" clId="{E4892B51-B277-4FDE-B731-2E6752C78239}" dt="2021-07-09T04:17:42.536" v="17790" actId="21"/>
          <ac:picMkLst>
            <pc:docMk/>
            <pc:sldMk cId="3809591022" sldId="263"/>
            <ac:picMk id="16" creationId="{58C7BA6F-7345-45E6-B868-CBCD0120C3BA}"/>
          </ac:picMkLst>
        </pc:picChg>
        <pc:picChg chg="add mod ord">
          <ac:chgData name="吉川 純輝" userId="fd074ccdcebbebd0" providerId="LiveId" clId="{E4892B51-B277-4FDE-B731-2E6752C78239}" dt="2021-07-09T04:18:44.587" v="17811" actId="1076"/>
          <ac:picMkLst>
            <pc:docMk/>
            <pc:sldMk cId="3809591022" sldId="263"/>
            <ac:picMk id="17" creationId="{FD9A918C-2506-4F3B-8AD5-38F9E85345D2}"/>
          </ac:picMkLst>
        </pc:picChg>
        <pc:cxnChg chg="mod">
          <ac:chgData name="吉川 純輝" userId="fd074ccdcebbebd0" providerId="LiveId" clId="{E4892B51-B277-4FDE-B731-2E6752C78239}" dt="2021-07-06T04:58:28.847" v="132"/>
          <ac:cxnSpMkLst>
            <pc:docMk/>
            <pc:sldMk cId="3809591022" sldId="263"/>
            <ac:cxnSpMk id="14" creationId="{3B93921B-FB92-43AC-BA3C-56FAA0E87270}"/>
          </ac:cxnSpMkLst>
        </pc:cxnChg>
      </pc:sldChg>
      <pc:sldChg chg="addSp delSp modSp mod modNotesTx">
        <pc:chgData name="吉川 純輝" userId="fd074ccdcebbebd0" providerId="LiveId" clId="{E4892B51-B277-4FDE-B731-2E6752C78239}" dt="2021-07-09T09:26:01.809" v="17977" actId="20577"/>
        <pc:sldMkLst>
          <pc:docMk/>
          <pc:sldMk cId="741087240" sldId="264"/>
        </pc:sldMkLst>
        <pc:spChg chg="mod topLvl">
          <ac:chgData name="吉川 純輝" userId="fd074ccdcebbebd0" providerId="LiveId" clId="{E4892B51-B277-4FDE-B731-2E6752C78239}" dt="2021-07-09T04:18:05.835" v="17802" actId="478"/>
          <ac:spMkLst>
            <pc:docMk/>
            <pc:sldMk cId="741087240" sldId="264"/>
            <ac:spMk id="3" creationId="{7EBE5733-6FAD-4B96-A409-56B580CD2004}"/>
          </ac:spMkLst>
        </pc:spChg>
        <pc:spChg chg="mod">
          <ac:chgData name="吉川 純輝" userId="fd074ccdcebbebd0" providerId="LiveId" clId="{E4892B51-B277-4FDE-B731-2E6752C78239}" dt="2021-07-06T04:58:28.847" v="132"/>
          <ac:spMkLst>
            <pc:docMk/>
            <pc:sldMk cId="741087240" sldId="264"/>
            <ac:spMk id="6" creationId="{390B8AAC-1B34-426F-9E7B-963716CC7903}"/>
          </ac:spMkLst>
        </pc:spChg>
        <pc:spChg chg="mod">
          <ac:chgData name="吉川 純輝" userId="fd074ccdcebbebd0" providerId="LiveId" clId="{E4892B51-B277-4FDE-B731-2E6752C78239}" dt="2021-07-09T09:26:01.809" v="17977" actId="20577"/>
          <ac:spMkLst>
            <pc:docMk/>
            <pc:sldMk cId="741087240" sldId="264"/>
            <ac:spMk id="7" creationId="{D6638701-B2DA-49A5-A6A3-B95D88F03225}"/>
          </ac:spMkLst>
        </pc:spChg>
        <pc:spChg chg="mod">
          <ac:chgData name="吉川 純輝" userId="fd074ccdcebbebd0" providerId="LiveId" clId="{E4892B51-B277-4FDE-B731-2E6752C78239}" dt="2021-07-06T04:58:28.847" v="132"/>
          <ac:spMkLst>
            <pc:docMk/>
            <pc:sldMk cId="741087240" sldId="264"/>
            <ac:spMk id="11" creationId="{37693658-2C82-4BD2-9B76-DA401CD1F87E}"/>
          </ac:spMkLst>
        </pc:spChg>
        <pc:grpChg chg="add del mod">
          <ac:chgData name="吉川 純輝" userId="fd074ccdcebbebd0" providerId="LiveId" clId="{E4892B51-B277-4FDE-B731-2E6752C78239}" dt="2021-07-09T04:18:05.835" v="17802" actId="478"/>
          <ac:grpSpMkLst>
            <pc:docMk/>
            <pc:sldMk cId="741087240" sldId="264"/>
            <ac:grpSpMk id="4" creationId="{CC5AFE64-0FFA-4C2A-9ABE-A97F0FB9C15F}"/>
          </ac:grpSpMkLst>
        </pc:grpChg>
        <pc:picChg chg="del mod topLvl">
          <ac:chgData name="吉川 純輝" userId="fd074ccdcebbebd0" providerId="LiveId" clId="{E4892B51-B277-4FDE-B731-2E6752C78239}" dt="2021-07-09T04:18:05.835" v="17802" actId="478"/>
          <ac:picMkLst>
            <pc:docMk/>
            <pc:sldMk cId="741087240" sldId="264"/>
            <ac:picMk id="2" creationId="{790F743C-C507-4DF1-ADB6-3782646CBF72}"/>
          </ac:picMkLst>
        </pc:picChg>
        <pc:picChg chg="mod">
          <ac:chgData name="吉川 純輝" userId="fd074ccdcebbebd0" providerId="LiveId" clId="{E4892B51-B277-4FDE-B731-2E6752C78239}" dt="2021-07-06T04:58:28.847" v="132"/>
          <ac:picMkLst>
            <pc:docMk/>
            <pc:sldMk cId="741087240" sldId="264"/>
            <ac:picMk id="8" creationId="{141BDED7-195A-4916-ACBA-F5E795B746D2}"/>
          </ac:picMkLst>
        </pc:picChg>
        <pc:picChg chg="mod">
          <ac:chgData name="吉川 純輝" userId="fd074ccdcebbebd0" providerId="LiveId" clId="{E4892B51-B277-4FDE-B731-2E6752C78239}" dt="2021-07-06T04:58:28.847" v="132"/>
          <ac:picMkLst>
            <pc:docMk/>
            <pc:sldMk cId="741087240" sldId="264"/>
            <ac:picMk id="10" creationId="{16FFA7DD-0357-4736-B6B1-64EA86EFE254}"/>
          </ac:picMkLst>
        </pc:picChg>
        <pc:picChg chg="add mod ord">
          <ac:chgData name="吉川 純輝" userId="fd074ccdcebbebd0" providerId="LiveId" clId="{E4892B51-B277-4FDE-B731-2E6752C78239}" dt="2021-07-09T04:18:16.790" v="17805" actId="1076"/>
          <ac:picMkLst>
            <pc:docMk/>
            <pc:sldMk cId="741087240" sldId="264"/>
            <ac:picMk id="12" creationId="{C8377776-122E-4382-87ED-A7A0873657D0}"/>
          </ac:picMkLst>
        </pc:picChg>
      </pc:sldChg>
      <pc:sldChg chg="addSp delSp modSp mod modNotesTx">
        <pc:chgData name="吉川 純輝" userId="fd074ccdcebbebd0" providerId="LiveId" clId="{E4892B51-B277-4FDE-B731-2E6752C78239}" dt="2021-07-09T12:04:53.632" v="18520" actId="20577"/>
        <pc:sldMkLst>
          <pc:docMk/>
          <pc:sldMk cId="1973553343" sldId="265"/>
        </pc:sldMkLst>
        <pc:spChg chg="mod">
          <ac:chgData name="吉川 純輝" userId="fd074ccdcebbebd0" providerId="LiveId" clId="{E4892B51-B277-4FDE-B731-2E6752C78239}" dt="2021-07-06T04:58:28.847" v="132"/>
          <ac:spMkLst>
            <pc:docMk/>
            <pc:sldMk cId="1973553343" sldId="265"/>
            <ac:spMk id="4" creationId="{7B4484DB-9CC9-49E1-8EB5-57C8D5406516}"/>
          </ac:spMkLst>
        </pc:spChg>
        <pc:spChg chg="mod">
          <ac:chgData name="吉川 純輝" userId="fd074ccdcebbebd0" providerId="LiveId" clId="{E4892B51-B277-4FDE-B731-2E6752C78239}" dt="2021-07-06T04:58:28.847" v="132"/>
          <ac:spMkLst>
            <pc:docMk/>
            <pc:sldMk cId="1973553343" sldId="265"/>
            <ac:spMk id="5" creationId="{280C07F1-845B-4818-987A-032637365D3E}"/>
          </ac:spMkLst>
        </pc:spChg>
        <pc:spChg chg="mod">
          <ac:chgData name="吉川 純輝" userId="fd074ccdcebbebd0" providerId="LiveId" clId="{E4892B51-B277-4FDE-B731-2E6752C78239}" dt="2021-07-06T04:58:28.847" v="132"/>
          <ac:spMkLst>
            <pc:docMk/>
            <pc:sldMk cId="1973553343" sldId="265"/>
            <ac:spMk id="23" creationId="{040A6DBE-70B9-4DD2-96E0-57E57904DD0C}"/>
          </ac:spMkLst>
        </pc:spChg>
        <pc:spChg chg="mod">
          <ac:chgData name="吉川 純輝" userId="fd074ccdcebbebd0" providerId="LiveId" clId="{E4892B51-B277-4FDE-B731-2E6752C78239}" dt="2021-07-06T04:58:28.847" v="132"/>
          <ac:spMkLst>
            <pc:docMk/>
            <pc:sldMk cId="1973553343" sldId="265"/>
            <ac:spMk id="25" creationId="{B663CF84-F422-47A7-99F2-F55634329455}"/>
          </ac:spMkLst>
        </pc:spChg>
        <pc:spChg chg="mod">
          <ac:chgData name="吉川 純輝" userId="fd074ccdcebbebd0" providerId="LiveId" clId="{E4892B51-B277-4FDE-B731-2E6752C78239}" dt="2021-07-06T04:58:28.847" v="132"/>
          <ac:spMkLst>
            <pc:docMk/>
            <pc:sldMk cId="1973553343" sldId="265"/>
            <ac:spMk id="27" creationId="{F894B25D-38BA-4C27-B7AF-50E03A789D1C}"/>
          </ac:spMkLst>
        </pc:spChg>
        <pc:grpChg chg="mod">
          <ac:chgData name="吉川 純輝" userId="fd074ccdcebbebd0" providerId="LiveId" clId="{E4892B51-B277-4FDE-B731-2E6752C78239}" dt="2021-07-06T04:58:28.847" v="132"/>
          <ac:grpSpMkLst>
            <pc:docMk/>
            <pc:sldMk cId="1973553343" sldId="265"/>
            <ac:grpSpMk id="20" creationId="{29D5484E-5C36-4BDD-A4F3-5BEA59359D5A}"/>
          </ac:grpSpMkLst>
        </pc:grpChg>
        <pc:picChg chg="mod">
          <ac:chgData name="吉川 純輝" userId="fd074ccdcebbebd0" providerId="LiveId" clId="{E4892B51-B277-4FDE-B731-2E6752C78239}" dt="2021-07-06T04:58:28.847" v="132"/>
          <ac:picMkLst>
            <pc:docMk/>
            <pc:sldMk cId="1973553343" sldId="265"/>
            <ac:picMk id="9" creationId="{8AF83CA7-00EC-48D5-AADB-1FBA3F652B0D}"/>
          </ac:picMkLst>
        </pc:picChg>
        <pc:picChg chg="mod">
          <ac:chgData name="吉川 純輝" userId="fd074ccdcebbebd0" providerId="LiveId" clId="{E4892B51-B277-4FDE-B731-2E6752C78239}" dt="2021-07-06T04:58:28.847" v="132"/>
          <ac:picMkLst>
            <pc:docMk/>
            <pc:sldMk cId="1973553343" sldId="265"/>
            <ac:picMk id="12" creationId="{45203E3F-7F53-42CF-9955-DC9EB3143015}"/>
          </ac:picMkLst>
        </pc:picChg>
        <pc:picChg chg="add del mod">
          <ac:chgData name="吉川 純輝" userId="fd074ccdcebbebd0" providerId="LiveId" clId="{E4892B51-B277-4FDE-B731-2E6752C78239}" dt="2021-07-04T06:00:01.243" v="2" actId="478"/>
          <ac:picMkLst>
            <pc:docMk/>
            <pc:sldMk cId="1973553343" sldId="265"/>
            <ac:picMk id="15" creationId="{AFD55226-2590-4FBC-8567-421F52B8637B}"/>
          </ac:picMkLst>
        </pc:picChg>
        <pc:picChg chg="mod">
          <ac:chgData name="吉川 純輝" userId="fd074ccdcebbebd0" providerId="LiveId" clId="{E4892B51-B277-4FDE-B731-2E6752C78239}" dt="2021-07-06T04:58:28.847" v="132"/>
          <ac:picMkLst>
            <pc:docMk/>
            <pc:sldMk cId="1973553343" sldId="265"/>
            <ac:picMk id="21" creationId="{37B62C1F-4B69-4836-9545-A6BDD5F0B6E6}"/>
          </ac:picMkLst>
        </pc:picChg>
        <pc:picChg chg="mod">
          <ac:chgData name="吉川 純輝" userId="fd074ccdcebbebd0" providerId="LiveId" clId="{E4892B51-B277-4FDE-B731-2E6752C78239}" dt="2021-07-06T04:58:28.847" v="132"/>
          <ac:picMkLst>
            <pc:docMk/>
            <pc:sldMk cId="1973553343" sldId="265"/>
            <ac:picMk id="22" creationId="{8EDCD318-3FF9-4F42-BAF9-CFE7B79D047F}"/>
          </ac:picMkLst>
        </pc:picChg>
        <pc:cxnChg chg="mod">
          <ac:chgData name="吉川 純輝" userId="fd074ccdcebbebd0" providerId="LiveId" clId="{E4892B51-B277-4FDE-B731-2E6752C78239}" dt="2021-07-06T04:58:28.847" v="132"/>
          <ac:cxnSpMkLst>
            <pc:docMk/>
            <pc:sldMk cId="1973553343" sldId="265"/>
            <ac:cxnSpMk id="14" creationId="{DCA4AEB6-0663-4BC7-96A3-2E281029D97B}"/>
          </ac:cxnSpMkLst>
        </pc:cxnChg>
        <pc:cxnChg chg="mod">
          <ac:chgData name="吉川 純輝" userId="fd074ccdcebbebd0" providerId="LiveId" clId="{E4892B51-B277-4FDE-B731-2E6752C78239}" dt="2021-07-06T04:58:28.847" v="132"/>
          <ac:cxnSpMkLst>
            <pc:docMk/>
            <pc:sldMk cId="1973553343" sldId="265"/>
            <ac:cxnSpMk id="28" creationId="{86D3CC24-107B-4B00-B72C-BEBAFE9760B2}"/>
          </ac:cxnSpMkLst>
        </pc:cxnChg>
      </pc:sldChg>
      <pc:sldChg chg="modSp mod modNotesTx">
        <pc:chgData name="吉川 純輝" userId="fd074ccdcebbebd0" providerId="LiveId" clId="{E4892B51-B277-4FDE-B731-2E6752C78239}" dt="2021-07-09T09:28:22.249" v="17995" actId="20577"/>
        <pc:sldMkLst>
          <pc:docMk/>
          <pc:sldMk cId="3174498782" sldId="266"/>
        </pc:sldMkLst>
        <pc:spChg chg="mod">
          <ac:chgData name="吉川 純輝" userId="fd074ccdcebbebd0" providerId="LiveId" clId="{E4892B51-B277-4FDE-B731-2E6752C78239}" dt="2021-07-09T09:28:22.249" v="17995" actId="20577"/>
          <ac:spMkLst>
            <pc:docMk/>
            <pc:sldMk cId="3174498782" sldId="266"/>
            <ac:spMk id="4" creationId="{A42B3330-6F7A-47BB-AA2D-A6D3BC79DEB3}"/>
          </ac:spMkLst>
        </pc:spChg>
        <pc:spChg chg="mod">
          <ac:chgData name="吉川 純輝" userId="fd074ccdcebbebd0" providerId="LiveId" clId="{E4892B51-B277-4FDE-B731-2E6752C78239}" dt="2021-07-06T04:58:28.847" v="132"/>
          <ac:spMkLst>
            <pc:docMk/>
            <pc:sldMk cId="3174498782" sldId="266"/>
            <ac:spMk id="6" creationId="{9D6BB831-9249-4BF4-9D4F-82AB3375786F}"/>
          </ac:spMkLst>
        </pc:spChg>
        <pc:spChg chg="mod">
          <ac:chgData name="吉川 純輝" userId="fd074ccdcebbebd0" providerId="LiveId" clId="{E4892B51-B277-4FDE-B731-2E6752C78239}" dt="2021-07-06T04:58:28.847" v="132"/>
          <ac:spMkLst>
            <pc:docMk/>
            <pc:sldMk cId="3174498782" sldId="266"/>
            <ac:spMk id="7" creationId="{AE565378-36D7-4C06-81A8-2FFBD0C1A018}"/>
          </ac:spMkLst>
        </pc:spChg>
        <pc:grpChg chg="mod">
          <ac:chgData name="吉川 純輝" userId="fd074ccdcebbebd0" providerId="LiveId" clId="{E4892B51-B277-4FDE-B731-2E6752C78239}" dt="2021-07-06T04:58:28.847" v="132"/>
          <ac:grpSpMkLst>
            <pc:docMk/>
            <pc:sldMk cId="3174498782" sldId="266"/>
            <ac:grpSpMk id="11" creationId="{C40D7BC2-CFD6-4787-9CC1-77899E4C23A3}"/>
          </ac:grpSpMkLst>
        </pc:grpChg>
        <pc:picChg chg="mod">
          <ac:chgData name="吉川 純輝" userId="fd074ccdcebbebd0" providerId="LiveId" clId="{E4892B51-B277-4FDE-B731-2E6752C78239}" dt="2021-07-06T04:58:28.847" v="132"/>
          <ac:picMkLst>
            <pc:docMk/>
            <pc:sldMk cId="3174498782" sldId="266"/>
            <ac:picMk id="3" creationId="{D2F61BF7-CD61-4674-90FB-C91FABA0A8D9}"/>
          </ac:picMkLst>
        </pc:picChg>
        <pc:picChg chg="mod">
          <ac:chgData name="吉川 純輝" userId="fd074ccdcebbebd0" providerId="LiveId" clId="{E4892B51-B277-4FDE-B731-2E6752C78239}" dt="2021-07-06T04:58:28.847" v="132"/>
          <ac:picMkLst>
            <pc:docMk/>
            <pc:sldMk cId="3174498782" sldId="266"/>
            <ac:picMk id="5" creationId="{6D9DF54D-FA15-4030-95B2-AA6BAD039BFC}"/>
          </ac:picMkLst>
        </pc:picChg>
        <pc:cxnChg chg="mod">
          <ac:chgData name="吉川 純輝" userId="fd074ccdcebbebd0" providerId="LiveId" clId="{E4892B51-B277-4FDE-B731-2E6752C78239}" dt="2021-07-06T04:58:28.847" v="132"/>
          <ac:cxnSpMkLst>
            <pc:docMk/>
            <pc:sldMk cId="3174498782" sldId="266"/>
            <ac:cxnSpMk id="8" creationId="{ECD74B6A-3B20-4282-BD0B-E0E1ED680997}"/>
          </ac:cxnSpMkLst>
        </pc:cxnChg>
      </pc:sldChg>
      <pc:sldChg chg="addSp delSp modSp mod modNotesTx">
        <pc:chgData name="吉川 純輝" userId="fd074ccdcebbebd0" providerId="LiveId" clId="{E4892B51-B277-4FDE-B731-2E6752C78239}" dt="2021-07-09T04:36:30.694" v="17943" actId="732"/>
        <pc:sldMkLst>
          <pc:docMk/>
          <pc:sldMk cId="35837616" sldId="269"/>
        </pc:sldMkLst>
        <pc:spChg chg="mod">
          <ac:chgData name="吉川 純輝" userId="fd074ccdcebbebd0" providerId="LiveId" clId="{E4892B51-B277-4FDE-B731-2E6752C78239}" dt="2021-07-06T04:58:28.847" v="132"/>
          <ac:spMkLst>
            <pc:docMk/>
            <pc:sldMk cId="35837616" sldId="269"/>
            <ac:spMk id="4" creationId="{772E370A-33CA-491C-BE42-E73DAA944DD6}"/>
          </ac:spMkLst>
        </pc:spChg>
        <pc:spChg chg="mod topLvl">
          <ac:chgData name="吉川 純輝" userId="fd074ccdcebbebd0" providerId="LiveId" clId="{E4892B51-B277-4FDE-B731-2E6752C78239}" dt="2021-07-09T04:36:08.762" v="17940" actId="1076"/>
          <ac:spMkLst>
            <pc:docMk/>
            <pc:sldMk cId="35837616" sldId="269"/>
            <ac:spMk id="8" creationId="{9F947FF0-2F75-4E6B-AA47-F4E5B9092335}"/>
          </ac:spMkLst>
        </pc:spChg>
        <pc:spChg chg="mod">
          <ac:chgData name="吉川 純輝" userId="fd074ccdcebbebd0" providerId="LiveId" clId="{E4892B51-B277-4FDE-B731-2E6752C78239}" dt="2021-07-06T04:58:28.847" v="132"/>
          <ac:spMkLst>
            <pc:docMk/>
            <pc:sldMk cId="35837616" sldId="269"/>
            <ac:spMk id="9" creationId="{E3415AF9-216A-4D90-AA08-7C9ABAAD2583}"/>
          </ac:spMkLst>
        </pc:spChg>
        <pc:spChg chg="mod">
          <ac:chgData name="吉川 純輝" userId="fd074ccdcebbebd0" providerId="LiveId" clId="{E4892B51-B277-4FDE-B731-2E6752C78239}" dt="2021-07-06T04:58:28.847" v="132"/>
          <ac:spMkLst>
            <pc:docMk/>
            <pc:sldMk cId="35837616" sldId="269"/>
            <ac:spMk id="12" creationId="{6F26E03D-3321-4E09-BB51-4B32A985DF3B}"/>
          </ac:spMkLst>
        </pc:spChg>
        <pc:spChg chg="mod">
          <ac:chgData name="吉川 純輝" userId="fd074ccdcebbebd0" providerId="LiveId" clId="{E4892B51-B277-4FDE-B731-2E6752C78239}" dt="2021-07-06T04:58:28.847" v="132"/>
          <ac:spMkLst>
            <pc:docMk/>
            <pc:sldMk cId="35837616" sldId="269"/>
            <ac:spMk id="14" creationId="{09B8AC00-5EEC-4FCD-9A00-F7252C1C18E3}"/>
          </ac:spMkLst>
        </pc:spChg>
        <pc:spChg chg="mod">
          <ac:chgData name="吉川 純輝" userId="fd074ccdcebbebd0" providerId="LiveId" clId="{E4892B51-B277-4FDE-B731-2E6752C78239}" dt="2021-07-06T04:58:28.847" v="132"/>
          <ac:spMkLst>
            <pc:docMk/>
            <pc:sldMk cId="35837616" sldId="269"/>
            <ac:spMk id="16" creationId="{4E1748D5-5C04-41C7-8246-660ED35416C8}"/>
          </ac:spMkLst>
        </pc:spChg>
        <pc:grpChg chg="del mod">
          <ac:chgData name="吉川 純輝" userId="fd074ccdcebbebd0" providerId="LiveId" clId="{E4892B51-B277-4FDE-B731-2E6752C78239}" dt="2021-07-09T04:35:53.518" v="17935" actId="478"/>
          <ac:grpSpMkLst>
            <pc:docMk/>
            <pc:sldMk cId="35837616" sldId="269"/>
            <ac:grpSpMk id="5" creationId="{96E737AC-102D-4048-8C54-E98904778FFC}"/>
          </ac:grpSpMkLst>
        </pc:grpChg>
        <pc:grpChg chg="mod">
          <ac:chgData name="吉川 純輝" userId="fd074ccdcebbebd0" providerId="LiveId" clId="{E4892B51-B277-4FDE-B731-2E6752C78239}" dt="2021-07-06T04:58:28.847" v="132"/>
          <ac:grpSpMkLst>
            <pc:docMk/>
            <pc:sldMk cId="35837616" sldId="269"/>
            <ac:grpSpMk id="15" creationId="{D5A887D3-E5C6-4439-86E9-C211F4749953}"/>
          </ac:grpSpMkLst>
        </pc:grpChg>
        <pc:picChg chg="del mod topLvl">
          <ac:chgData name="吉川 純輝" userId="fd074ccdcebbebd0" providerId="LiveId" clId="{E4892B51-B277-4FDE-B731-2E6752C78239}" dt="2021-07-09T04:35:53.518" v="17935" actId="478"/>
          <ac:picMkLst>
            <pc:docMk/>
            <pc:sldMk cId="35837616" sldId="269"/>
            <ac:picMk id="6" creationId="{18656971-E505-4578-A700-2C56DDA42834}"/>
          </ac:picMkLst>
        </pc:picChg>
        <pc:picChg chg="mod modCrop">
          <ac:chgData name="吉川 純輝" userId="fd074ccdcebbebd0" providerId="LiveId" clId="{E4892B51-B277-4FDE-B731-2E6752C78239}" dt="2021-07-09T04:36:24.106" v="17942" actId="1076"/>
          <ac:picMkLst>
            <pc:docMk/>
            <pc:sldMk cId="35837616" sldId="269"/>
            <ac:picMk id="10" creationId="{23E2820F-7304-4D12-B0D5-BDDA1100B9DF}"/>
          </ac:picMkLst>
        </pc:picChg>
        <pc:picChg chg="mod modCrop">
          <ac:chgData name="吉川 純輝" userId="fd074ccdcebbebd0" providerId="LiveId" clId="{E4892B51-B277-4FDE-B731-2E6752C78239}" dt="2021-07-09T04:36:30.694" v="17943" actId="732"/>
          <ac:picMkLst>
            <pc:docMk/>
            <pc:sldMk cId="35837616" sldId="269"/>
            <ac:picMk id="11" creationId="{775DBA6F-EEFA-4971-8B43-67CCDA51A704}"/>
          </ac:picMkLst>
        </pc:picChg>
        <pc:picChg chg="add mod ord">
          <ac:chgData name="吉川 純輝" userId="fd074ccdcebbebd0" providerId="LiveId" clId="{E4892B51-B277-4FDE-B731-2E6752C78239}" dt="2021-07-09T04:36:05.424" v="17939" actId="14100"/>
          <ac:picMkLst>
            <pc:docMk/>
            <pc:sldMk cId="35837616" sldId="269"/>
            <ac:picMk id="13" creationId="{3D722D59-4A01-4B7F-96C8-34DAC49D525D}"/>
          </ac:picMkLst>
        </pc:picChg>
      </pc:sldChg>
      <pc:sldChg chg="modSp mod modNotesTx">
        <pc:chgData name="吉川 純輝" userId="fd074ccdcebbebd0" providerId="LiveId" clId="{E4892B51-B277-4FDE-B731-2E6752C78239}" dt="2021-07-09T04:36:59.459" v="17946" actId="732"/>
        <pc:sldMkLst>
          <pc:docMk/>
          <pc:sldMk cId="3143491309" sldId="270"/>
        </pc:sldMkLst>
        <pc:spChg chg="mod">
          <ac:chgData name="吉川 純輝" userId="fd074ccdcebbebd0" providerId="LiveId" clId="{E4892B51-B277-4FDE-B731-2E6752C78239}" dt="2021-07-06T04:58:28.847" v="132"/>
          <ac:spMkLst>
            <pc:docMk/>
            <pc:sldMk cId="3143491309" sldId="270"/>
            <ac:spMk id="4" creationId="{04CA0F9A-8D02-4DBA-86B8-44043AD49482}"/>
          </ac:spMkLst>
        </pc:spChg>
        <pc:spChg chg="mod">
          <ac:chgData name="吉川 純輝" userId="fd074ccdcebbebd0" providerId="LiveId" clId="{E4892B51-B277-4FDE-B731-2E6752C78239}" dt="2021-07-06T04:58:28.847" v="132"/>
          <ac:spMkLst>
            <pc:docMk/>
            <pc:sldMk cId="3143491309" sldId="270"/>
            <ac:spMk id="7" creationId="{1F8CD588-C445-4041-8666-1FD8499A4596}"/>
          </ac:spMkLst>
        </pc:spChg>
        <pc:spChg chg="mod">
          <ac:chgData name="吉川 純輝" userId="fd074ccdcebbebd0" providerId="LiveId" clId="{E4892B51-B277-4FDE-B731-2E6752C78239}" dt="2021-07-06T04:58:28.847" v="132"/>
          <ac:spMkLst>
            <pc:docMk/>
            <pc:sldMk cId="3143491309" sldId="270"/>
            <ac:spMk id="10" creationId="{76594021-C7F7-4F36-A86B-BC9AC937DDF4}"/>
          </ac:spMkLst>
        </pc:spChg>
        <pc:spChg chg="mod">
          <ac:chgData name="吉川 純輝" userId="fd074ccdcebbebd0" providerId="LiveId" clId="{E4892B51-B277-4FDE-B731-2E6752C78239}" dt="2021-07-06T04:58:28.847" v="132"/>
          <ac:spMkLst>
            <pc:docMk/>
            <pc:sldMk cId="3143491309" sldId="270"/>
            <ac:spMk id="11" creationId="{C5DCEE7C-1E86-48FD-ADD2-791C143A72EC}"/>
          </ac:spMkLst>
        </pc:spChg>
        <pc:spChg chg="mod">
          <ac:chgData name="吉川 純輝" userId="fd074ccdcebbebd0" providerId="LiveId" clId="{E4892B51-B277-4FDE-B731-2E6752C78239}" dt="2021-07-06T04:58:28.847" v="132"/>
          <ac:spMkLst>
            <pc:docMk/>
            <pc:sldMk cId="3143491309" sldId="270"/>
            <ac:spMk id="12" creationId="{6AFF335D-598A-4549-BED2-1BF7C43D75CE}"/>
          </ac:spMkLst>
        </pc:spChg>
        <pc:grpChg chg="mod">
          <ac:chgData name="吉川 純輝" userId="fd074ccdcebbebd0" providerId="LiveId" clId="{E4892B51-B277-4FDE-B731-2E6752C78239}" dt="2021-07-06T04:58:28.847" v="132"/>
          <ac:grpSpMkLst>
            <pc:docMk/>
            <pc:sldMk cId="3143491309" sldId="270"/>
            <ac:grpSpMk id="5" creationId="{0C202F7B-D864-405E-AF11-ADE89C678702}"/>
          </ac:grpSpMkLst>
        </pc:grpChg>
        <pc:picChg chg="mod modCrop">
          <ac:chgData name="吉川 純輝" userId="fd074ccdcebbebd0" providerId="LiveId" clId="{E4892B51-B277-4FDE-B731-2E6752C78239}" dt="2021-07-09T04:36:43.467" v="17944" actId="732"/>
          <ac:picMkLst>
            <pc:docMk/>
            <pc:sldMk cId="3143491309" sldId="270"/>
            <ac:picMk id="6" creationId="{20CA6251-F48D-4F40-A194-C8257F975EF4}"/>
          </ac:picMkLst>
        </pc:picChg>
        <pc:picChg chg="mod modCrop">
          <ac:chgData name="吉川 純輝" userId="fd074ccdcebbebd0" providerId="LiveId" clId="{E4892B51-B277-4FDE-B731-2E6752C78239}" dt="2021-07-09T04:36:59.459" v="17946" actId="732"/>
          <ac:picMkLst>
            <pc:docMk/>
            <pc:sldMk cId="3143491309" sldId="270"/>
            <ac:picMk id="8" creationId="{27E5AF40-5E6C-431B-B892-A62FD0B5878D}"/>
          </ac:picMkLst>
        </pc:picChg>
        <pc:picChg chg="mod modCrop">
          <ac:chgData name="吉川 純輝" userId="fd074ccdcebbebd0" providerId="LiveId" clId="{E4892B51-B277-4FDE-B731-2E6752C78239}" dt="2021-07-09T04:36:52.503" v="17945" actId="732"/>
          <ac:picMkLst>
            <pc:docMk/>
            <pc:sldMk cId="3143491309" sldId="270"/>
            <ac:picMk id="9" creationId="{F7931D44-DB9A-49CF-8811-3142FE4684A8}"/>
          </ac:picMkLst>
        </pc:picChg>
      </pc:sldChg>
      <pc:sldChg chg="addSp delSp modSp mod modNotesTx">
        <pc:chgData name="吉川 純輝" userId="fd074ccdcebbebd0" providerId="LiveId" clId="{E4892B51-B277-4FDE-B731-2E6752C78239}" dt="2021-07-09T04:23:44.820" v="17864" actId="14100"/>
        <pc:sldMkLst>
          <pc:docMk/>
          <pc:sldMk cId="2510378422" sldId="286"/>
        </pc:sldMkLst>
        <pc:spChg chg="mod">
          <ac:chgData name="吉川 純輝" userId="fd074ccdcebbebd0" providerId="LiveId" clId="{E4892B51-B277-4FDE-B731-2E6752C78239}" dt="2021-07-08T09:11:52.731" v="14496" actId="1076"/>
          <ac:spMkLst>
            <pc:docMk/>
            <pc:sldMk cId="2510378422" sldId="286"/>
            <ac:spMk id="3" creationId="{09259218-428B-426F-85D6-8E26FF8F726A}"/>
          </ac:spMkLst>
        </pc:spChg>
        <pc:spChg chg="mod">
          <ac:chgData name="吉川 純輝" userId="fd074ccdcebbebd0" providerId="LiveId" clId="{E4892B51-B277-4FDE-B731-2E6752C78239}" dt="2021-07-06T04:58:28.847" v="132"/>
          <ac:spMkLst>
            <pc:docMk/>
            <pc:sldMk cId="2510378422" sldId="286"/>
            <ac:spMk id="4" creationId="{52FD8EEA-56EE-48D7-BCE6-DA6046E92173}"/>
          </ac:spMkLst>
        </pc:spChg>
        <pc:spChg chg="mod">
          <ac:chgData name="吉川 純輝" userId="fd074ccdcebbebd0" providerId="LiveId" clId="{E4892B51-B277-4FDE-B731-2E6752C78239}" dt="2021-07-09T04:23:14.577" v="17859" actId="20577"/>
          <ac:spMkLst>
            <pc:docMk/>
            <pc:sldMk cId="2510378422" sldId="286"/>
            <ac:spMk id="5" creationId="{C98BC5B2-F08A-41B6-A427-3F675F7D4B76}"/>
          </ac:spMkLst>
        </pc:spChg>
        <pc:spChg chg="mod">
          <ac:chgData name="吉川 純輝" userId="fd074ccdcebbebd0" providerId="LiveId" clId="{E4892B51-B277-4FDE-B731-2E6752C78239}" dt="2021-07-06T04:58:28.847" v="132"/>
          <ac:spMkLst>
            <pc:docMk/>
            <pc:sldMk cId="2510378422" sldId="286"/>
            <ac:spMk id="10" creationId="{CF461286-83EA-4525-87D4-1F8B280F1F33}"/>
          </ac:spMkLst>
        </pc:spChg>
        <pc:spChg chg="mod topLvl">
          <ac:chgData name="吉川 純輝" userId="fd074ccdcebbebd0" providerId="LiveId" clId="{E4892B51-B277-4FDE-B731-2E6752C78239}" dt="2021-07-09T04:23:07.361" v="17845" actId="1076"/>
          <ac:spMkLst>
            <pc:docMk/>
            <pc:sldMk cId="2510378422" sldId="286"/>
            <ac:spMk id="13" creationId="{ABBC2E9E-CA62-48F9-B51B-DA7B0476E61C}"/>
          </ac:spMkLst>
        </pc:spChg>
        <pc:spChg chg="add mod">
          <ac:chgData name="吉川 純輝" userId="fd074ccdcebbebd0" providerId="LiveId" clId="{E4892B51-B277-4FDE-B731-2E6752C78239}" dt="2021-07-09T04:23:44.820" v="17864" actId="14100"/>
          <ac:spMkLst>
            <pc:docMk/>
            <pc:sldMk cId="2510378422" sldId="286"/>
            <ac:spMk id="16" creationId="{5B8DFD4D-610A-4D5D-8703-69E6EF801307}"/>
          </ac:spMkLst>
        </pc:spChg>
        <pc:grpChg chg="del mod">
          <ac:chgData name="吉川 純輝" userId="fd074ccdcebbebd0" providerId="LiveId" clId="{E4892B51-B277-4FDE-B731-2E6752C78239}" dt="2021-07-09T04:22:49.546" v="17839" actId="478"/>
          <ac:grpSpMkLst>
            <pc:docMk/>
            <pc:sldMk cId="2510378422" sldId="286"/>
            <ac:grpSpMk id="11" creationId="{BEA6B5F1-1EA0-4FBF-837F-15B292D8BA96}"/>
          </ac:grpSpMkLst>
        </pc:grpChg>
        <pc:picChg chg="add mod ord">
          <ac:chgData name="吉川 純輝" userId="fd074ccdcebbebd0" providerId="LiveId" clId="{E4892B51-B277-4FDE-B731-2E6752C78239}" dt="2021-07-09T04:23:04.993" v="17844" actId="1076"/>
          <ac:picMkLst>
            <pc:docMk/>
            <pc:sldMk cId="2510378422" sldId="286"/>
            <ac:picMk id="6" creationId="{2C8F2040-822A-4994-B807-DA38496F96EC}"/>
          </ac:picMkLst>
        </pc:picChg>
        <pc:picChg chg="del mod topLvl">
          <ac:chgData name="吉川 純輝" userId="fd074ccdcebbebd0" providerId="LiveId" clId="{E4892B51-B277-4FDE-B731-2E6752C78239}" dt="2021-07-09T04:22:49.546" v="17839" actId="478"/>
          <ac:picMkLst>
            <pc:docMk/>
            <pc:sldMk cId="2510378422" sldId="286"/>
            <ac:picMk id="12" creationId="{0BEC13CA-EEC4-42EF-8FA9-8296071C30FC}"/>
          </ac:picMkLst>
        </pc:picChg>
        <pc:picChg chg="mod modCrop">
          <ac:chgData name="吉川 純輝" userId="fd074ccdcebbebd0" providerId="LiveId" clId="{E4892B51-B277-4FDE-B731-2E6752C78239}" dt="2021-07-09T04:23:22.890" v="17861" actId="732"/>
          <ac:picMkLst>
            <pc:docMk/>
            <pc:sldMk cId="2510378422" sldId="286"/>
            <ac:picMk id="14" creationId="{2C96DE1C-8BAB-435D-90E6-313FDA994A25}"/>
          </ac:picMkLst>
        </pc:picChg>
        <pc:picChg chg="mod">
          <ac:chgData name="吉川 純輝" userId="fd074ccdcebbebd0" providerId="LiveId" clId="{E4892B51-B277-4FDE-B731-2E6752C78239}" dt="2021-07-06T04:58:28.847" v="132"/>
          <ac:picMkLst>
            <pc:docMk/>
            <pc:sldMk cId="2510378422" sldId="286"/>
            <ac:picMk id="15" creationId="{6CB85E9C-8193-4216-A50A-275E1B22E684}"/>
          </ac:picMkLst>
        </pc:picChg>
      </pc:sldChg>
      <pc:sldChg chg="addSp delSp modSp mod ord modNotesTx">
        <pc:chgData name="吉川 純輝" userId="fd074ccdcebbebd0" providerId="LiveId" clId="{E4892B51-B277-4FDE-B731-2E6752C78239}" dt="2021-07-09T04:25:06.347" v="17877" actId="1076"/>
        <pc:sldMkLst>
          <pc:docMk/>
          <pc:sldMk cId="2657139673" sldId="287"/>
        </pc:sldMkLst>
        <pc:spChg chg="mod">
          <ac:chgData name="吉川 純輝" userId="fd074ccdcebbebd0" providerId="LiveId" clId="{E4892B51-B277-4FDE-B731-2E6752C78239}" dt="2021-07-08T09:14:03.156" v="14670" actId="1076"/>
          <ac:spMkLst>
            <pc:docMk/>
            <pc:sldMk cId="2657139673" sldId="287"/>
            <ac:spMk id="2" creationId="{2DB45A68-9D8B-45E9-80D9-C286D62FAABD}"/>
          </ac:spMkLst>
        </pc:spChg>
        <pc:spChg chg="mod">
          <ac:chgData name="吉川 純輝" userId="fd074ccdcebbebd0" providerId="LiveId" clId="{E4892B51-B277-4FDE-B731-2E6752C78239}" dt="2021-07-06T04:58:28.847" v="132"/>
          <ac:spMkLst>
            <pc:docMk/>
            <pc:sldMk cId="2657139673" sldId="287"/>
            <ac:spMk id="7" creationId="{21B7F005-F1BA-4DC4-9C44-876174DF1439}"/>
          </ac:spMkLst>
        </pc:spChg>
        <pc:spChg chg="mod">
          <ac:chgData name="吉川 純輝" userId="fd074ccdcebbebd0" providerId="LiveId" clId="{E4892B51-B277-4FDE-B731-2E6752C78239}" dt="2021-07-06T04:58:28.847" v="132"/>
          <ac:spMkLst>
            <pc:docMk/>
            <pc:sldMk cId="2657139673" sldId="287"/>
            <ac:spMk id="10" creationId="{9F3A4F6D-F276-454C-B435-59EBDE5189A2}"/>
          </ac:spMkLst>
        </pc:spChg>
        <pc:spChg chg="mod topLvl">
          <ac:chgData name="吉川 純輝" userId="fd074ccdcebbebd0" providerId="LiveId" clId="{E4892B51-B277-4FDE-B731-2E6752C78239}" dt="2021-07-09T04:25:02.641" v="17876" actId="14100"/>
          <ac:spMkLst>
            <pc:docMk/>
            <pc:sldMk cId="2657139673" sldId="287"/>
            <ac:spMk id="13" creationId="{2E58A78F-0227-41F7-8FB3-B4EF62DFB953}"/>
          </ac:spMkLst>
        </pc:spChg>
        <pc:spChg chg="mod">
          <ac:chgData name="吉川 純輝" userId="fd074ccdcebbebd0" providerId="LiveId" clId="{E4892B51-B277-4FDE-B731-2E6752C78239}" dt="2021-07-06T04:58:28.847" v="132"/>
          <ac:spMkLst>
            <pc:docMk/>
            <pc:sldMk cId="2657139673" sldId="287"/>
            <ac:spMk id="15" creationId="{926D2644-59CB-4260-B962-E8C40C43DE72}"/>
          </ac:spMkLst>
        </pc:spChg>
        <pc:spChg chg="mod">
          <ac:chgData name="吉川 純輝" userId="fd074ccdcebbebd0" providerId="LiveId" clId="{E4892B51-B277-4FDE-B731-2E6752C78239}" dt="2021-07-06T04:58:28.847" v="132"/>
          <ac:spMkLst>
            <pc:docMk/>
            <pc:sldMk cId="2657139673" sldId="287"/>
            <ac:spMk id="16" creationId="{5771DCA8-77D6-4DBC-A6AB-EB3ACB0FD4B8}"/>
          </ac:spMkLst>
        </pc:spChg>
        <pc:grpChg chg="del mod">
          <ac:chgData name="吉川 純輝" userId="fd074ccdcebbebd0" providerId="LiveId" clId="{E4892B51-B277-4FDE-B731-2E6752C78239}" dt="2021-07-09T04:24:48.581" v="17872" actId="478"/>
          <ac:grpSpMkLst>
            <pc:docMk/>
            <pc:sldMk cId="2657139673" sldId="287"/>
            <ac:grpSpMk id="11" creationId="{D215DDA0-9905-49AD-A8DE-CEBE394A96CF}"/>
          </ac:grpSpMkLst>
        </pc:grpChg>
        <pc:picChg chg="mod modCrop">
          <ac:chgData name="吉川 純輝" userId="fd074ccdcebbebd0" providerId="LiveId" clId="{E4892B51-B277-4FDE-B731-2E6752C78239}" dt="2021-07-09T04:24:06.415" v="17865" actId="732"/>
          <ac:picMkLst>
            <pc:docMk/>
            <pc:sldMk cId="2657139673" sldId="287"/>
            <ac:picMk id="6" creationId="{7E26D4D2-2B6C-4386-A77E-0BCF32A9BFC6}"/>
          </ac:picMkLst>
        </pc:picChg>
        <pc:picChg chg="del mod topLvl">
          <ac:chgData name="吉川 純輝" userId="fd074ccdcebbebd0" providerId="LiveId" clId="{E4892B51-B277-4FDE-B731-2E6752C78239}" dt="2021-07-09T04:24:48.581" v="17872" actId="478"/>
          <ac:picMkLst>
            <pc:docMk/>
            <pc:sldMk cId="2657139673" sldId="287"/>
            <ac:picMk id="12" creationId="{A76ACB96-F49E-483D-BD3C-BDB1481FA38F}"/>
          </ac:picMkLst>
        </pc:picChg>
        <pc:picChg chg="add mod ord">
          <ac:chgData name="吉川 純輝" userId="fd074ccdcebbebd0" providerId="LiveId" clId="{E4892B51-B277-4FDE-B731-2E6752C78239}" dt="2021-07-09T04:25:06.347" v="17877" actId="1076"/>
          <ac:picMkLst>
            <pc:docMk/>
            <pc:sldMk cId="2657139673" sldId="287"/>
            <ac:picMk id="14" creationId="{C37CA51F-DB88-410E-9679-53263FA856A2}"/>
          </ac:picMkLst>
        </pc:picChg>
      </pc:sldChg>
      <pc:sldChg chg="addSp delSp modSp mod modNotesTx">
        <pc:chgData name="吉川 純輝" userId="fd074ccdcebbebd0" providerId="LiveId" clId="{E4892B51-B277-4FDE-B731-2E6752C78239}" dt="2021-07-09T04:34:54.295" v="17926" actId="1076"/>
        <pc:sldMkLst>
          <pc:docMk/>
          <pc:sldMk cId="3956999689" sldId="288"/>
        </pc:sldMkLst>
        <pc:spChg chg="mod">
          <ac:chgData name="吉川 純輝" userId="fd074ccdcebbebd0" providerId="LiveId" clId="{E4892B51-B277-4FDE-B731-2E6752C78239}" dt="2021-07-06T04:58:28.847" v="132"/>
          <ac:spMkLst>
            <pc:docMk/>
            <pc:sldMk cId="3956999689" sldId="288"/>
            <ac:spMk id="6" creationId="{390B8AAC-1B34-426F-9E7B-963716CC7903}"/>
          </ac:spMkLst>
        </pc:spChg>
        <pc:spChg chg="mod">
          <ac:chgData name="吉川 純輝" userId="fd074ccdcebbebd0" providerId="LiveId" clId="{E4892B51-B277-4FDE-B731-2E6752C78239}" dt="2021-07-06T04:58:28.847" v="132"/>
          <ac:spMkLst>
            <pc:docMk/>
            <pc:sldMk cId="3956999689" sldId="288"/>
            <ac:spMk id="7" creationId="{D6638701-B2DA-49A5-A6A3-B95D88F03225}"/>
          </ac:spMkLst>
        </pc:spChg>
        <pc:spChg chg="mod">
          <ac:chgData name="吉川 純輝" userId="fd074ccdcebbebd0" providerId="LiveId" clId="{E4892B51-B277-4FDE-B731-2E6752C78239}" dt="2021-07-06T04:58:28.847" v="132"/>
          <ac:spMkLst>
            <pc:docMk/>
            <pc:sldMk cId="3956999689" sldId="288"/>
            <ac:spMk id="11" creationId="{37693658-2C82-4BD2-9B76-DA401CD1F87E}"/>
          </ac:spMkLst>
        </pc:spChg>
        <pc:spChg chg="mod topLvl">
          <ac:chgData name="吉川 純輝" userId="fd074ccdcebbebd0" providerId="LiveId" clId="{E4892B51-B277-4FDE-B731-2E6752C78239}" dt="2021-07-09T04:34:52.485" v="17925" actId="14100"/>
          <ac:spMkLst>
            <pc:docMk/>
            <pc:sldMk cId="3956999689" sldId="288"/>
            <ac:spMk id="14" creationId="{1003BE68-C76F-428D-BB30-DFFEA8CA7C29}"/>
          </ac:spMkLst>
        </pc:spChg>
        <pc:grpChg chg="add del mod">
          <ac:chgData name="吉川 純輝" userId="fd074ccdcebbebd0" providerId="LiveId" clId="{E4892B51-B277-4FDE-B731-2E6752C78239}" dt="2021-07-09T04:25:53.371" v="17892" actId="478"/>
          <ac:grpSpMkLst>
            <pc:docMk/>
            <pc:sldMk cId="3956999689" sldId="288"/>
            <ac:grpSpMk id="12" creationId="{04D1C6AC-F477-45A0-B6ED-E5ED973F4F05}"/>
          </ac:grpSpMkLst>
        </pc:grpChg>
        <pc:grpChg chg="mod">
          <ac:chgData name="吉川 純輝" userId="fd074ccdcebbebd0" providerId="LiveId" clId="{E4892B51-B277-4FDE-B731-2E6752C78239}" dt="2021-07-06T04:58:28.847" v="132"/>
          <ac:grpSpMkLst>
            <pc:docMk/>
            <pc:sldMk cId="3956999689" sldId="288"/>
            <ac:grpSpMk id="15" creationId="{85D7ED39-C174-4D5F-94C4-BF0080B3F572}"/>
          </ac:grpSpMkLst>
        </pc:grpChg>
        <pc:picChg chg="add mod ord modCrop">
          <ac:chgData name="吉川 純輝" userId="fd074ccdcebbebd0" providerId="LiveId" clId="{E4892B51-B277-4FDE-B731-2E6752C78239}" dt="2021-07-09T04:34:54.295" v="17926" actId="1076"/>
          <ac:picMkLst>
            <pc:docMk/>
            <pc:sldMk cId="3956999689" sldId="288"/>
            <ac:picMk id="3" creationId="{6967022A-F3CC-4B2E-9E3E-CF9516909EF1}"/>
          </ac:picMkLst>
        </pc:picChg>
        <pc:picChg chg="mod">
          <ac:chgData name="吉川 純輝" userId="fd074ccdcebbebd0" providerId="LiveId" clId="{E4892B51-B277-4FDE-B731-2E6752C78239}" dt="2021-07-06T04:58:28.847" v="132"/>
          <ac:picMkLst>
            <pc:docMk/>
            <pc:sldMk cId="3956999689" sldId="288"/>
            <ac:picMk id="5" creationId="{4C7AF5E4-CED6-46F9-8C16-38D2189A0056}"/>
          </ac:picMkLst>
        </pc:picChg>
        <pc:picChg chg="add del mod topLvl">
          <ac:chgData name="吉川 純輝" userId="fd074ccdcebbebd0" providerId="LiveId" clId="{E4892B51-B277-4FDE-B731-2E6752C78239}" dt="2021-07-09T04:25:53.371" v="17892" actId="478"/>
          <ac:picMkLst>
            <pc:docMk/>
            <pc:sldMk cId="3956999689" sldId="288"/>
            <ac:picMk id="13" creationId="{9EB46805-3A27-432B-9FD4-33370C4AFE1A}"/>
          </ac:picMkLst>
        </pc:picChg>
        <pc:picChg chg="mod">
          <ac:chgData name="吉川 純輝" userId="fd074ccdcebbebd0" providerId="LiveId" clId="{E4892B51-B277-4FDE-B731-2E6752C78239}" dt="2021-07-06T04:58:28.847" v="132"/>
          <ac:picMkLst>
            <pc:docMk/>
            <pc:sldMk cId="3956999689" sldId="288"/>
            <ac:picMk id="16" creationId="{38E9BC39-233B-435C-9200-849822D5A3E2}"/>
          </ac:picMkLst>
        </pc:picChg>
        <pc:picChg chg="mod">
          <ac:chgData name="吉川 純輝" userId="fd074ccdcebbebd0" providerId="LiveId" clId="{E4892B51-B277-4FDE-B731-2E6752C78239}" dt="2021-07-06T04:58:28.847" v="132"/>
          <ac:picMkLst>
            <pc:docMk/>
            <pc:sldMk cId="3956999689" sldId="288"/>
            <ac:picMk id="17" creationId="{4521CE5E-96D9-4046-B30B-A17FBD0ED503}"/>
          </ac:picMkLst>
        </pc:picChg>
        <pc:picChg chg="add del mod ord">
          <ac:chgData name="吉川 純輝" userId="fd074ccdcebbebd0" providerId="LiveId" clId="{E4892B51-B277-4FDE-B731-2E6752C78239}" dt="2021-07-09T04:34:43.262" v="17921" actId="478"/>
          <ac:picMkLst>
            <pc:docMk/>
            <pc:sldMk cId="3956999689" sldId="288"/>
            <ac:picMk id="19" creationId="{0576D01A-013F-427B-A638-1F4CD1588F69}"/>
          </ac:picMkLst>
        </pc:picChg>
        <pc:cxnChg chg="mod">
          <ac:chgData name="吉川 純輝" userId="fd074ccdcebbebd0" providerId="LiveId" clId="{E4892B51-B277-4FDE-B731-2E6752C78239}" dt="2021-07-06T04:58:28.847" v="132"/>
          <ac:cxnSpMkLst>
            <pc:docMk/>
            <pc:sldMk cId="3956999689" sldId="288"/>
            <ac:cxnSpMk id="18" creationId="{81B839FF-6B5F-496B-B11E-6188AACE3F85}"/>
          </ac:cxnSpMkLst>
        </pc:cxnChg>
      </pc:sldChg>
      <pc:sldChg chg="modSp mod modNotesTx">
        <pc:chgData name="吉川 純輝" userId="fd074ccdcebbebd0" providerId="LiveId" clId="{E4892B51-B277-4FDE-B731-2E6752C78239}" dt="2021-07-09T04:31:30.245" v="17895" actId="732"/>
        <pc:sldMkLst>
          <pc:docMk/>
          <pc:sldMk cId="1948514163" sldId="289"/>
        </pc:sldMkLst>
        <pc:spChg chg="mod">
          <ac:chgData name="吉川 純輝" userId="fd074ccdcebbebd0" providerId="LiveId" clId="{E4892B51-B277-4FDE-B731-2E6752C78239}" dt="2021-07-06T04:58:28.847" v="132"/>
          <ac:spMkLst>
            <pc:docMk/>
            <pc:sldMk cId="1948514163" sldId="289"/>
            <ac:spMk id="4" creationId="{7B4484DB-9CC9-49E1-8EB5-57C8D5406516}"/>
          </ac:spMkLst>
        </pc:spChg>
        <pc:spChg chg="mod">
          <ac:chgData name="吉川 純輝" userId="fd074ccdcebbebd0" providerId="LiveId" clId="{E4892B51-B277-4FDE-B731-2E6752C78239}" dt="2021-07-06T04:58:28.847" v="132"/>
          <ac:spMkLst>
            <pc:docMk/>
            <pc:sldMk cId="1948514163" sldId="289"/>
            <ac:spMk id="5" creationId="{280C07F1-845B-4818-987A-032637365D3E}"/>
          </ac:spMkLst>
        </pc:spChg>
        <pc:spChg chg="mod">
          <ac:chgData name="吉川 純輝" userId="fd074ccdcebbebd0" providerId="LiveId" clId="{E4892B51-B277-4FDE-B731-2E6752C78239}" dt="2021-07-06T04:58:28.847" v="132"/>
          <ac:spMkLst>
            <pc:docMk/>
            <pc:sldMk cId="1948514163" sldId="289"/>
            <ac:spMk id="25" creationId="{B663CF84-F422-47A7-99F2-F55634329455}"/>
          </ac:spMkLst>
        </pc:spChg>
        <pc:spChg chg="mod">
          <ac:chgData name="吉川 純輝" userId="fd074ccdcebbebd0" providerId="LiveId" clId="{E4892B51-B277-4FDE-B731-2E6752C78239}" dt="2021-07-06T04:58:28.847" v="132"/>
          <ac:spMkLst>
            <pc:docMk/>
            <pc:sldMk cId="1948514163" sldId="289"/>
            <ac:spMk id="27" creationId="{F894B25D-38BA-4C27-B7AF-50E03A789D1C}"/>
          </ac:spMkLst>
        </pc:spChg>
        <pc:grpChg chg="mod">
          <ac:chgData name="吉川 純輝" userId="fd074ccdcebbebd0" providerId="LiveId" clId="{E4892B51-B277-4FDE-B731-2E6752C78239}" dt="2021-07-06T04:58:28.847" v="132"/>
          <ac:grpSpMkLst>
            <pc:docMk/>
            <pc:sldMk cId="1948514163" sldId="289"/>
            <ac:grpSpMk id="15" creationId="{7C9B85E8-7752-4EF9-932F-0DB46F551269}"/>
          </ac:grpSpMkLst>
        </pc:grpChg>
        <pc:picChg chg="mod">
          <ac:chgData name="吉川 純輝" userId="fd074ccdcebbebd0" providerId="LiveId" clId="{E4892B51-B277-4FDE-B731-2E6752C78239}" dt="2021-07-06T04:58:28.847" v="132"/>
          <ac:picMkLst>
            <pc:docMk/>
            <pc:sldMk cId="1948514163" sldId="289"/>
            <ac:picMk id="6" creationId="{FBEB6243-94CB-47F2-81A5-7B0AF3A8A26E}"/>
          </ac:picMkLst>
        </pc:picChg>
        <pc:picChg chg="mod modCrop">
          <ac:chgData name="吉川 純輝" userId="fd074ccdcebbebd0" providerId="LiveId" clId="{E4892B51-B277-4FDE-B731-2E6752C78239}" dt="2021-07-09T04:31:30.245" v="17895" actId="732"/>
          <ac:picMkLst>
            <pc:docMk/>
            <pc:sldMk cId="1948514163" sldId="289"/>
            <ac:picMk id="16" creationId="{30614D45-2B60-45F7-BB56-049BB5805AE3}"/>
          </ac:picMkLst>
        </pc:picChg>
        <pc:picChg chg="mod">
          <ac:chgData name="吉川 純輝" userId="fd074ccdcebbebd0" providerId="LiveId" clId="{E4892B51-B277-4FDE-B731-2E6752C78239}" dt="2021-07-06T04:58:28.847" v="132"/>
          <ac:picMkLst>
            <pc:docMk/>
            <pc:sldMk cId="1948514163" sldId="289"/>
            <ac:picMk id="17" creationId="{8056DC55-440A-4AB8-8FE5-E6D8E041096D}"/>
          </ac:picMkLst>
        </pc:picChg>
        <pc:cxnChg chg="mod">
          <ac:chgData name="吉川 純輝" userId="fd074ccdcebbebd0" providerId="LiveId" clId="{E4892B51-B277-4FDE-B731-2E6752C78239}" dt="2021-07-06T04:58:28.847" v="132"/>
          <ac:cxnSpMkLst>
            <pc:docMk/>
            <pc:sldMk cId="1948514163" sldId="289"/>
            <ac:cxnSpMk id="14" creationId="{DCA4AEB6-0663-4BC7-96A3-2E281029D97B}"/>
          </ac:cxnSpMkLst>
        </pc:cxnChg>
        <pc:cxnChg chg="mod">
          <ac:chgData name="吉川 純輝" userId="fd074ccdcebbebd0" providerId="LiveId" clId="{E4892B51-B277-4FDE-B731-2E6752C78239}" dt="2021-07-06T04:58:28.847" v="132"/>
          <ac:cxnSpMkLst>
            <pc:docMk/>
            <pc:sldMk cId="1948514163" sldId="289"/>
            <ac:cxnSpMk id="28" creationId="{86D3CC24-107B-4B00-B72C-BEBAFE9760B2}"/>
          </ac:cxnSpMkLst>
        </pc:cxnChg>
      </pc:sldChg>
      <pc:sldChg chg="modSp modNotesTx">
        <pc:chgData name="吉川 純輝" userId="fd074ccdcebbebd0" providerId="LiveId" clId="{E4892B51-B277-4FDE-B731-2E6752C78239}" dt="2021-07-08T09:30:39.443" v="15140" actId="20577"/>
        <pc:sldMkLst>
          <pc:docMk/>
          <pc:sldMk cId="99450931" sldId="290"/>
        </pc:sldMkLst>
        <pc:spChg chg="mod">
          <ac:chgData name="吉川 純輝" userId="fd074ccdcebbebd0" providerId="LiveId" clId="{E4892B51-B277-4FDE-B731-2E6752C78239}" dt="2021-07-06T04:58:28.847" v="132"/>
          <ac:spMkLst>
            <pc:docMk/>
            <pc:sldMk cId="99450931" sldId="290"/>
            <ac:spMk id="4" creationId="{A42B3330-6F7A-47BB-AA2D-A6D3BC79DEB3}"/>
          </ac:spMkLst>
        </pc:spChg>
        <pc:spChg chg="mod">
          <ac:chgData name="吉川 純輝" userId="fd074ccdcebbebd0" providerId="LiveId" clId="{E4892B51-B277-4FDE-B731-2E6752C78239}" dt="2021-07-06T04:58:28.847" v="132"/>
          <ac:spMkLst>
            <pc:docMk/>
            <pc:sldMk cId="99450931" sldId="290"/>
            <ac:spMk id="6" creationId="{9D6BB831-9249-4BF4-9D4F-82AB3375786F}"/>
          </ac:spMkLst>
        </pc:spChg>
        <pc:spChg chg="mod">
          <ac:chgData name="吉川 純輝" userId="fd074ccdcebbebd0" providerId="LiveId" clId="{E4892B51-B277-4FDE-B731-2E6752C78239}" dt="2021-07-06T04:58:28.847" v="132"/>
          <ac:spMkLst>
            <pc:docMk/>
            <pc:sldMk cId="99450931" sldId="290"/>
            <ac:spMk id="7" creationId="{AE565378-36D7-4C06-81A8-2FFBD0C1A018}"/>
          </ac:spMkLst>
        </pc:spChg>
        <pc:grpChg chg="mod">
          <ac:chgData name="吉川 純輝" userId="fd074ccdcebbebd0" providerId="LiveId" clId="{E4892B51-B277-4FDE-B731-2E6752C78239}" dt="2021-07-06T04:58:28.847" v="132"/>
          <ac:grpSpMkLst>
            <pc:docMk/>
            <pc:sldMk cId="99450931" sldId="290"/>
            <ac:grpSpMk id="2" creationId="{83FEB4E0-6FB3-45D0-BAA6-2520F20DFD15}"/>
          </ac:grpSpMkLst>
        </pc:grpChg>
        <pc:picChg chg="mod">
          <ac:chgData name="吉川 純輝" userId="fd074ccdcebbebd0" providerId="LiveId" clId="{E4892B51-B277-4FDE-B731-2E6752C78239}" dt="2021-07-06T04:58:28.847" v="132"/>
          <ac:picMkLst>
            <pc:docMk/>
            <pc:sldMk cId="99450931" sldId="290"/>
            <ac:picMk id="5" creationId="{6D9DF54D-FA15-4030-95B2-AA6BAD039BFC}"/>
          </ac:picMkLst>
        </pc:picChg>
        <pc:picChg chg="mod">
          <ac:chgData name="吉川 純輝" userId="fd074ccdcebbebd0" providerId="LiveId" clId="{E4892B51-B277-4FDE-B731-2E6752C78239}" dt="2021-07-06T04:58:28.847" v="132"/>
          <ac:picMkLst>
            <pc:docMk/>
            <pc:sldMk cId="99450931" sldId="290"/>
            <ac:picMk id="10" creationId="{0A0A321B-47C8-455A-911A-3A0B59B4D421}"/>
          </ac:picMkLst>
        </pc:picChg>
        <pc:cxnChg chg="mod">
          <ac:chgData name="吉川 純輝" userId="fd074ccdcebbebd0" providerId="LiveId" clId="{E4892B51-B277-4FDE-B731-2E6752C78239}" dt="2021-07-06T04:58:28.847" v="132"/>
          <ac:cxnSpMkLst>
            <pc:docMk/>
            <pc:sldMk cId="99450931" sldId="290"/>
            <ac:cxnSpMk id="11" creationId="{CBF576EF-087D-4125-9E9F-759204ED2A9D}"/>
          </ac:cxnSpMkLst>
        </pc:cxnChg>
      </pc:sldChg>
      <pc:sldChg chg="addSp delSp modSp mod modNotesTx">
        <pc:chgData name="吉川 純輝" userId="fd074ccdcebbebd0" providerId="LiveId" clId="{E4892B51-B277-4FDE-B731-2E6752C78239}" dt="2021-07-09T04:35:32.506" v="17934" actId="1076"/>
        <pc:sldMkLst>
          <pc:docMk/>
          <pc:sldMk cId="3676747863" sldId="291"/>
        </pc:sldMkLst>
        <pc:spChg chg="mod">
          <ac:chgData name="吉川 純輝" userId="fd074ccdcebbebd0" providerId="LiveId" clId="{E4892B51-B277-4FDE-B731-2E6752C78239}" dt="2021-07-06T04:58:28.847" v="132"/>
          <ac:spMkLst>
            <pc:docMk/>
            <pc:sldMk cId="3676747863" sldId="291"/>
            <ac:spMk id="4" creationId="{A42B3330-6F7A-47BB-AA2D-A6D3BC79DEB3}"/>
          </ac:spMkLst>
        </pc:spChg>
        <pc:spChg chg="mod">
          <ac:chgData name="吉川 純輝" userId="fd074ccdcebbebd0" providerId="LiveId" clId="{E4892B51-B277-4FDE-B731-2E6752C78239}" dt="2021-07-06T04:58:28.847" v="132"/>
          <ac:spMkLst>
            <pc:docMk/>
            <pc:sldMk cId="3676747863" sldId="291"/>
            <ac:spMk id="6" creationId="{9D6BB831-9249-4BF4-9D4F-82AB3375786F}"/>
          </ac:spMkLst>
        </pc:spChg>
        <pc:spChg chg="mod topLvl">
          <ac:chgData name="吉川 純輝" userId="fd074ccdcebbebd0" providerId="LiveId" clId="{E4892B51-B277-4FDE-B731-2E6752C78239}" dt="2021-07-09T04:35:24.394" v="17931" actId="478"/>
          <ac:spMkLst>
            <pc:docMk/>
            <pc:sldMk cId="3676747863" sldId="291"/>
            <ac:spMk id="15" creationId="{E68D8EB0-CE34-41A2-A6D2-BB465DA57F41}"/>
          </ac:spMkLst>
        </pc:spChg>
        <pc:spChg chg="mod">
          <ac:chgData name="吉川 純輝" userId="fd074ccdcebbebd0" providerId="LiveId" clId="{E4892B51-B277-4FDE-B731-2E6752C78239}" dt="2021-07-06T04:58:28.847" v="132"/>
          <ac:spMkLst>
            <pc:docMk/>
            <pc:sldMk cId="3676747863" sldId="291"/>
            <ac:spMk id="17" creationId="{A4A566DB-360E-41F4-8BA7-CDD59AA05AF1}"/>
          </ac:spMkLst>
        </pc:spChg>
        <pc:grpChg chg="del mod">
          <ac:chgData name="吉川 純輝" userId="fd074ccdcebbebd0" providerId="LiveId" clId="{E4892B51-B277-4FDE-B731-2E6752C78239}" dt="2021-07-09T04:35:24.394" v="17931" actId="478"/>
          <ac:grpSpMkLst>
            <pc:docMk/>
            <pc:sldMk cId="3676747863" sldId="291"/>
            <ac:grpSpMk id="12" creationId="{ADDCF789-F853-48F8-AC39-3E576CE5C2E6}"/>
          </ac:grpSpMkLst>
        </pc:grpChg>
        <pc:picChg chg="add mod ord modCrop">
          <ac:chgData name="吉川 純輝" userId="fd074ccdcebbebd0" providerId="LiveId" clId="{E4892B51-B277-4FDE-B731-2E6752C78239}" dt="2021-07-09T04:35:32.506" v="17934" actId="1076"/>
          <ac:picMkLst>
            <pc:docMk/>
            <pc:sldMk cId="3676747863" sldId="291"/>
            <ac:picMk id="3" creationId="{FA908D37-8D0B-4E91-9081-03561431CDAC}"/>
          </ac:picMkLst>
        </pc:picChg>
        <pc:picChg chg="del mod topLvl">
          <ac:chgData name="吉川 純輝" userId="fd074ccdcebbebd0" providerId="LiveId" clId="{E4892B51-B277-4FDE-B731-2E6752C78239}" dt="2021-07-09T04:35:24.394" v="17931" actId="478"/>
          <ac:picMkLst>
            <pc:docMk/>
            <pc:sldMk cId="3676747863" sldId="291"/>
            <ac:picMk id="14" creationId="{644C0CB5-1387-4364-8C69-54EACA54CA13}"/>
          </ac:picMkLst>
        </pc:picChg>
        <pc:picChg chg="mod">
          <ac:chgData name="吉川 純輝" userId="fd074ccdcebbebd0" providerId="LiveId" clId="{E4892B51-B277-4FDE-B731-2E6752C78239}" dt="2021-07-06T04:58:28.847" v="132"/>
          <ac:picMkLst>
            <pc:docMk/>
            <pc:sldMk cId="3676747863" sldId="291"/>
            <ac:picMk id="16" creationId="{4D2B960B-8B05-4C25-B992-00DAFE80C160}"/>
          </ac:picMkLst>
        </pc:picChg>
      </pc:sldChg>
      <pc:sldChg chg="modSp mod modNotesTx">
        <pc:chgData name="吉川 純輝" userId="fd074ccdcebbebd0" providerId="LiveId" clId="{E4892B51-B277-4FDE-B731-2E6752C78239}" dt="2021-07-08T06:37:49.236" v="8336" actId="20577"/>
        <pc:sldMkLst>
          <pc:docMk/>
          <pc:sldMk cId="1778055874" sldId="292"/>
        </pc:sldMkLst>
        <pc:spChg chg="mod">
          <ac:chgData name="吉川 純輝" userId="fd074ccdcebbebd0" providerId="LiveId" clId="{E4892B51-B277-4FDE-B731-2E6752C78239}" dt="2021-07-06T04:58:28.847" v="132"/>
          <ac:spMkLst>
            <pc:docMk/>
            <pc:sldMk cId="1778055874" sldId="292"/>
            <ac:spMk id="2" creationId="{992276BB-48E4-4383-88B4-9C83AB569B5C}"/>
          </ac:spMkLst>
        </pc:spChg>
        <pc:spChg chg="mod">
          <ac:chgData name="吉川 純輝" userId="fd074ccdcebbebd0" providerId="LiveId" clId="{E4892B51-B277-4FDE-B731-2E6752C78239}" dt="2021-07-06T04:58:28.847" v="132"/>
          <ac:spMkLst>
            <pc:docMk/>
            <pc:sldMk cId="1778055874" sldId="292"/>
            <ac:spMk id="3" creationId="{C9415024-ED22-47EA-A55B-D46688AD0CBB}"/>
          </ac:spMkLst>
        </pc:spChg>
        <pc:spChg chg="mod">
          <ac:chgData name="吉川 純輝" userId="fd074ccdcebbebd0" providerId="LiveId" clId="{E4892B51-B277-4FDE-B731-2E6752C78239}" dt="2021-07-06T04:58:28.847" v="132"/>
          <ac:spMkLst>
            <pc:docMk/>
            <pc:sldMk cId="1778055874" sldId="292"/>
            <ac:spMk id="6" creationId="{4307E015-18C7-4D11-BCCF-200B85D1A376}"/>
          </ac:spMkLst>
        </pc:spChg>
        <pc:spChg chg="mod">
          <ac:chgData name="吉川 純輝" userId="fd074ccdcebbebd0" providerId="LiveId" clId="{E4892B51-B277-4FDE-B731-2E6752C78239}" dt="2021-07-06T04:58:28.847" v="132"/>
          <ac:spMkLst>
            <pc:docMk/>
            <pc:sldMk cId="1778055874" sldId="292"/>
            <ac:spMk id="7" creationId="{B776DEE0-172A-4FB0-8B04-ED54F6C99AD8}"/>
          </ac:spMkLst>
        </pc:spChg>
        <pc:spChg chg="mod">
          <ac:chgData name="吉川 純輝" userId="fd074ccdcebbebd0" providerId="LiveId" clId="{E4892B51-B277-4FDE-B731-2E6752C78239}" dt="2021-07-06T04:58:28.847" v="132"/>
          <ac:spMkLst>
            <pc:docMk/>
            <pc:sldMk cId="1778055874" sldId="292"/>
            <ac:spMk id="8" creationId="{A4305FB5-AAA9-4C93-B9CF-09F5C1B47F8C}"/>
          </ac:spMkLst>
        </pc:spChg>
        <pc:spChg chg="mod">
          <ac:chgData name="吉川 純輝" userId="fd074ccdcebbebd0" providerId="LiveId" clId="{E4892B51-B277-4FDE-B731-2E6752C78239}" dt="2021-07-06T04:58:28.847" v="132"/>
          <ac:spMkLst>
            <pc:docMk/>
            <pc:sldMk cId="1778055874" sldId="292"/>
            <ac:spMk id="9" creationId="{76F18E7C-CFF9-4F85-9F63-BA34FE576ADD}"/>
          </ac:spMkLst>
        </pc:spChg>
        <pc:spChg chg="mod">
          <ac:chgData name="吉川 純輝" userId="fd074ccdcebbebd0" providerId="LiveId" clId="{E4892B51-B277-4FDE-B731-2E6752C78239}" dt="2021-07-08T06:37:34.726" v="8306" actId="20577"/>
          <ac:spMkLst>
            <pc:docMk/>
            <pc:sldMk cId="1778055874" sldId="292"/>
            <ac:spMk id="10" creationId="{2E30E967-9C4A-4C23-AA78-67979147BD0D}"/>
          </ac:spMkLst>
        </pc:spChg>
        <pc:spChg chg="mod">
          <ac:chgData name="吉川 純輝" userId="fd074ccdcebbebd0" providerId="LiveId" clId="{E4892B51-B277-4FDE-B731-2E6752C78239}" dt="2021-07-06T04:58:28.847" v="132"/>
          <ac:spMkLst>
            <pc:docMk/>
            <pc:sldMk cId="1778055874" sldId="292"/>
            <ac:spMk id="11" creationId="{C45B6FAD-DE42-4BF7-B53F-82225493808D}"/>
          </ac:spMkLst>
        </pc:spChg>
        <pc:spChg chg="mod">
          <ac:chgData name="吉川 純輝" userId="fd074ccdcebbebd0" providerId="LiveId" clId="{E4892B51-B277-4FDE-B731-2E6752C78239}" dt="2021-07-06T04:58:28.847" v="132"/>
          <ac:spMkLst>
            <pc:docMk/>
            <pc:sldMk cId="1778055874" sldId="292"/>
            <ac:spMk id="12" creationId="{9380D364-036F-4432-974C-13716279528E}"/>
          </ac:spMkLst>
        </pc:spChg>
        <pc:spChg chg="mod">
          <ac:chgData name="吉川 純輝" userId="fd074ccdcebbebd0" providerId="LiveId" clId="{E4892B51-B277-4FDE-B731-2E6752C78239}" dt="2021-07-06T04:58:28.847" v="132"/>
          <ac:spMkLst>
            <pc:docMk/>
            <pc:sldMk cId="1778055874" sldId="292"/>
            <ac:spMk id="13" creationId="{C3445AAE-E766-49AA-B961-2AD10EC18822}"/>
          </ac:spMkLst>
        </pc:spChg>
        <pc:spChg chg="mod">
          <ac:chgData name="吉川 純輝" userId="fd074ccdcebbebd0" providerId="LiveId" clId="{E4892B51-B277-4FDE-B731-2E6752C78239}" dt="2021-07-06T04:58:28.847" v="132"/>
          <ac:spMkLst>
            <pc:docMk/>
            <pc:sldMk cId="1778055874" sldId="292"/>
            <ac:spMk id="14" creationId="{3D352E28-E4A4-41F6-BB1D-D23E4ECDA6BC}"/>
          </ac:spMkLst>
        </pc:spChg>
        <pc:spChg chg="mod">
          <ac:chgData name="吉川 純輝" userId="fd074ccdcebbebd0" providerId="LiveId" clId="{E4892B51-B277-4FDE-B731-2E6752C78239}" dt="2021-07-06T04:58:28.847" v="132"/>
          <ac:spMkLst>
            <pc:docMk/>
            <pc:sldMk cId="1778055874" sldId="292"/>
            <ac:spMk id="18" creationId="{5216774A-DF12-4071-916D-DD12AC6A4E7F}"/>
          </ac:spMkLst>
        </pc:spChg>
        <pc:spChg chg="mod">
          <ac:chgData name="吉川 純輝" userId="fd074ccdcebbebd0" providerId="LiveId" clId="{E4892B51-B277-4FDE-B731-2E6752C78239}" dt="2021-07-06T04:58:28.847" v="132"/>
          <ac:spMkLst>
            <pc:docMk/>
            <pc:sldMk cId="1778055874" sldId="292"/>
            <ac:spMk id="20" creationId="{2AB54B49-757D-4178-AE1B-C15B436B8D6A}"/>
          </ac:spMkLst>
        </pc:spChg>
        <pc:spChg chg="mod">
          <ac:chgData name="吉川 純輝" userId="fd074ccdcebbebd0" providerId="LiveId" clId="{E4892B51-B277-4FDE-B731-2E6752C78239}" dt="2021-07-06T04:58:28.847" v="132"/>
          <ac:spMkLst>
            <pc:docMk/>
            <pc:sldMk cId="1778055874" sldId="292"/>
            <ac:spMk id="21" creationId="{3A2F2F47-7C84-4659-9A28-CDD60AD3014B}"/>
          </ac:spMkLst>
        </pc:spChg>
        <pc:spChg chg="mod">
          <ac:chgData name="吉川 純輝" userId="fd074ccdcebbebd0" providerId="LiveId" clId="{E4892B51-B277-4FDE-B731-2E6752C78239}" dt="2021-07-06T04:58:28.847" v="132"/>
          <ac:spMkLst>
            <pc:docMk/>
            <pc:sldMk cId="1778055874" sldId="292"/>
            <ac:spMk id="22" creationId="{41D2BEED-884A-470C-9A16-9E6C484AE21F}"/>
          </ac:spMkLst>
        </pc:spChg>
        <pc:spChg chg="mod">
          <ac:chgData name="吉川 純輝" userId="fd074ccdcebbebd0" providerId="LiveId" clId="{E4892B51-B277-4FDE-B731-2E6752C78239}" dt="2021-07-06T04:58:28.847" v="132"/>
          <ac:spMkLst>
            <pc:docMk/>
            <pc:sldMk cId="1778055874" sldId="292"/>
            <ac:spMk id="27" creationId="{4AD3A18A-2073-4D6C-A46D-1CDBEBFF9A40}"/>
          </ac:spMkLst>
        </pc:spChg>
        <pc:spChg chg="mod">
          <ac:chgData name="吉川 純輝" userId="fd074ccdcebbebd0" providerId="LiveId" clId="{E4892B51-B277-4FDE-B731-2E6752C78239}" dt="2021-07-06T04:58:28.847" v="132"/>
          <ac:spMkLst>
            <pc:docMk/>
            <pc:sldMk cId="1778055874" sldId="292"/>
            <ac:spMk id="29" creationId="{55B05B3D-0C76-4530-BF98-9EF503B7FC0E}"/>
          </ac:spMkLst>
        </pc:spChg>
        <pc:spChg chg="mod">
          <ac:chgData name="吉川 純輝" userId="fd074ccdcebbebd0" providerId="LiveId" clId="{E4892B51-B277-4FDE-B731-2E6752C78239}" dt="2021-07-06T04:58:28.847" v="132"/>
          <ac:spMkLst>
            <pc:docMk/>
            <pc:sldMk cId="1778055874" sldId="292"/>
            <ac:spMk id="30" creationId="{6A75BC8C-62E5-40F7-ADB8-E15533F2E2E4}"/>
          </ac:spMkLst>
        </pc:spChg>
        <pc:spChg chg="mod">
          <ac:chgData name="吉川 純輝" userId="fd074ccdcebbebd0" providerId="LiveId" clId="{E4892B51-B277-4FDE-B731-2E6752C78239}" dt="2021-07-06T04:58:28.847" v="132"/>
          <ac:spMkLst>
            <pc:docMk/>
            <pc:sldMk cId="1778055874" sldId="292"/>
            <ac:spMk id="35" creationId="{800C2088-85D5-4867-A6EE-D78D8AC011BA}"/>
          </ac:spMkLst>
        </pc:spChg>
        <pc:spChg chg="mod">
          <ac:chgData name="吉川 純輝" userId="fd074ccdcebbebd0" providerId="LiveId" clId="{E4892B51-B277-4FDE-B731-2E6752C78239}" dt="2021-07-06T04:58:28.847" v="132"/>
          <ac:spMkLst>
            <pc:docMk/>
            <pc:sldMk cId="1778055874" sldId="292"/>
            <ac:spMk id="36" creationId="{90610B94-7F4C-43A9-9FE0-1A936A3554D2}"/>
          </ac:spMkLst>
        </pc:spChg>
        <pc:spChg chg="mod">
          <ac:chgData name="吉川 純輝" userId="fd074ccdcebbebd0" providerId="LiveId" clId="{E4892B51-B277-4FDE-B731-2E6752C78239}" dt="2021-07-06T04:58:28.847" v="132"/>
          <ac:spMkLst>
            <pc:docMk/>
            <pc:sldMk cId="1778055874" sldId="292"/>
            <ac:spMk id="37" creationId="{C7ED3903-34E3-41EE-8837-8DDC9A2869CC}"/>
          </ac:spMkLst>
        </pc:spChg>
        <pc:grpChg chg="mod">
          <ac:chgData name="吉川 純輝" userId="fd074ccdcebbebd0" providerId="LiveId" clId="{E4892B51-B277-4FDE-B731-2E6752C78239}" dt="2021-07-06T04:58:28.847" v="132"/>
          <ac:grpSpMkLst>
            <pc:docMk/>
            <pc:sldMk cId="1778055874" sldId="292"/>
            <ac:grpSpMk id="24" creationId="{2CCA5F18-7CC8-4A09-B61E-DBFDC906124C}"/>
          </ac:grpSpMkLst>
        </pc:grpChg>
        <pc:grpChg chg="mod">
          <ac:chgData name="吉川 純輝" userId="fd074ccdcebbebd0" providerId="LiveId" clId="{E4892B51-B277-4FDE-B731-2E6752C78239}" dt="2021-07-06T04:58:28.847" v="132"/>
          <ac:grpSpMkLst>
            <pc:docMk/>
            <pc:sldMk cId="1778055874" sldId="292"/>
            <ac:grpSpMk id="25" creationId="{17691E6D-E460-454D-A2A9-89C0E74E4586}"/>
          </ac:grpSpMkLst>
        </pc:grpChg>
        <pc:grpChg chg="mod">
          <ac:chgData name="吉川 純輝" userId="fd074ccdcebbebd0" providerId="LiveId" clId="{E4892B51-B277-4FDE-B731-2E6752C78239}" dt="2021-07-06T04:58:28.847" v="132"/>
          <ac:grpSpMkLst>
            <pc:docMk/>
            <pc:sldMk cId="1778055874" sldId="292"/>
            <ac:grpSpMk id="38" creationId="{C777A6EB-B115-4964-A898-A94FD20F402C}"/>
          </ac:grpSpMkLst>
        </pc:grpChg>
      </pc:sldChg>
      <pc:sldChg chg="addSp delSp modSp mod modNotesTx">
        <pc:chgData name="吉川 純輝" userId="fd074ccdcebbebd0" providerId="LiveId" clId="{E4892B51-B277-4FDE-B731-2E6752C78239}" dt="2021-07-09T04:20:20.155" v="17829" actId="2085"/>
        <pc:sldMkLst>
          <pc:docMk/>
          <pc:sldMk cId="1946918654" sldId="293"/>
        </pc:sldMkLst>
        <pc:spChg chg="mod">
          <ac:chgData name="吉川 純輝" userId="fd074ccdcebbebd0" providerId="LiveId" clId="{E4892B51-B277-4FDE-B731-2E6752C78239}" dt="2021-07-06T04:58:28.847" v="132"/>
          <ac:spMkLst>
            <pc:docMk/>
            <pc:sldMk cId="1946918654" sldId="293"/>
            <ac:spMk id="2" creationId="{1501F00B-030A-434B-BD08-2D2EDD6CD2ED}"/>
          </ac:spMkLst>
        </pc:spChg>
        <pc:spChg chg="add mod ord">
          <ac:chgData name="吉川 純輝" userId="fd074ccdcebbebd0" providerId="LiveId" clId="{E4892B51-B277-4FDE-B731-2E6752C78239}" dt="2021-07-09T04:20:20.155" v="17829" actId="2085"/>
          <ac:spMkLst>
            <pc:docMk/>
            <pc:sldMk cId="1946918654" sldId="293"/>
            <ac:spMk id="3" creationId="{723BE2A3-8849-47DC-ACC0-25E776855341}"/>
          </ac:spMkLst>
        </pc:spChg>
        <pc:spChg chg="mod">
          <ac:chgData name="吉川 純輝" userId="fd074ccdcebbebd0" providerId="LiveId" clId="{E4892B51-B277-4FDE-B731-2E6752C78239}" dt="2021-07-06T04:58:28.847" v="132"/>
          <ac:spMkLst>
            <pc:docMk/>
            <pc:sldMk cId="1946918654" sldId="293"/>
            <ac:spMk id="6" creationId="{9D6BB831-9249-4BF4-9D4F-82AB3375786F}"/>
          </ac:spMkLst>
        </pc:spChg>
        <pc:spChg chg="mod">
          <ac:chgData name="吉川 純輝" userId="fd074ccdcebbebd0" providerId="LiveId" clId="{E4892B51-B277-4FDE-B731-2E6752C78239}" dt="2021-07-06T04:58:28.847" v="132"/>
          <ac:spMkLst>
            <pc:docMk/>
            <pc:sldMk cId="1946918654" sldId="293"/>
            <ac:spMk id="10" creationId="{35D30891-ACA0-4319-B568-D8B863AE7900}"/>
          </ac:spMkLst>
        </pc:spChg>
        <pc:spChg chg="mod">
          <ac:chgData name="吉川 純輝" userId="fd074ccdcebbebd0" providerId="LiveId" clId="{E4892B51-B277-4FDE-B731-2E6752C78239}" dt="2021-07-06T04:58:28.847" v="132"/>
          <ac:spMkLst>
            <pc:docMk/>
            <pc:sldMk cId="1946918654" sldId="293"/>
            <ac:spMk id="12" creationId="{25731177-3065-4272-96A2-654EB5541662}"/>
          </ac:spMkLst>
        </pc:spChg>
        <pc:spChg chg="mod">
          <ac:chgData name="吉川 純輝" userId="fd074ccdcebbebd0" providerId="LiveId" clId="{E4892B51-B277-4FDE-B731-2E6752C78239}" dt="2021-07-06T04:58:28.847" v="132"/>
          <ac:spMkLst>
            <pc:docMk/>
            <pc:sldMk cId="1946918654" sldId="293"/>
            <ac:spMk id="13" creationId="{262E1860-4310-4762-8607-AB38F9BF6D97}"/>
          </ac:spMkLst>
        </pc:spChg>
        <pc:spChg chg="mod">
          <ac:chgData name="吉川 純輝" userId="fd074ccdcebbebd0" providerId="LiveId" clId="{E4892B51-B277-4FDE-B731-2E6752C78239}" dt="2021-07-06T04:58:28.847" v="132"/>
          <ac:spMkLst>
            <pc:docMk/>
            <pc:sldMk cId="1946918654" sldId="293"/>
            <ac:spMk id="14" creationId="{5BE9028E-961F-41E8-A4F1-7BD3703E96E9}"/>
          </ac:spMkLst>
        </pc:spChg>
        <pc:spChg chg="mod">
          <ac:chgData name="吉川 純輝" userId="fd074ccdcebbebd0" providerId="LiveId" clId="{E4892B51-B277-4FDE-B731-2E6752C78239}" dt="2021-07-06T04:58:28.847" v="132"/>
          <ac:spMkLst>
            <pc:docMk/>
            <pc:sldMk cId="1946918654" sldId="293"/>
            <ac:spMk id="15" creationId="{F2F2DF93-82A0-4847-94C4-4FB154620C9D}"/>
          </ac:spMkLst>
        </pc:spChg>
        <pc:spChg chg="mod">
          <ac:chgData name="吉川 純輝" userId="fd074ccdcebbebd0" providerId="LiveId" clId="{E4892B51-B277-4FDE-B731-2E6752C78239}" dt="2021-07-06T04:58:28.847" v="132"/>
          <ac:spMkLst>
            <pc:docMk/>
            <pc:sldMk cId="1946918654" sldId="293"/>
            <ac:spMk id="17" creationId="{D25FCD76-04B0-457A-9D24-3DA9777B980B}"/>
          </ac:spMkLst>
        </pc:spChg>
        <pc:spChg chg="mod">
          <ac:chgData name="吉川 純輝" userId="fd074ccdcebbebd0" providerId="LiveId" clId="{E4892B51-B277-4FDE-B731-2E6752C78239}" dt="2021-07-06T04:58:28.847" v="132"/>
          <ac:spMkLst>
            <pc:docMk/>
            <pc:sldMk cId="1946918654" sldId="293"/>
            <ac:spMk id="18" creationId="{52B04E00-8EA1-4C9C-BDD6-7E51182CF85E}"/>
          </ac:spMkLst>
        </pc:spChg>
        <pc:spChg chg="mod">
          <ac:chgData name="吉川 純輝" userId="fd074ccdcebbebd0" providerId="LiveId" clId="{E4892B51-B277-4FDE-B731-2E6752C78239}" dt="2021-07-06T04:58:28.847" v="132"/>
          <ac:spMkLst>
            <pc:docMk/>
            <pc:sldMk cId="1946918654" sldId="293"/>
            <ac:spMk id="19" creationId="{03F5E065-0E18-42D7-8523-47C7F37DFDE5}"/>
          </ac:spMkLst>
        </pc:spChg>
        <pc:spChg chg="mod">
          <ac:chgData name="吉川 純輝" userId="fd074ccdcebbebd0" providerId="LiveId" clId="{E4892B51-B277-4FDE-B731-2E6752C78239}" dt="2021-07-06T04:58:28.847" v="132"/>
          <ac:spMkLst>
            <pc:docMk/>
            <pc:sldMk cId="1946918654" sldId="293"/>
            <ac:spMk id="20" creationId="{DADC269D-F092-4350-A485-7D2BE1AFB161}"/>
          </ac:spMkLst>
        </pc:spChg>
        <pc:spChg chg="del mod ord">
          <ac:chgData name="吉川 純輝" userId="fd074ccdcebbebd0" providerId="LiveId" clId="{E4892B51-B277-4FDE-B731-2E6752C78239}" dt="2021-07-09T04:20:10.977" v="17827" actId="478"/>
          <ac:spMkLst>
            <pc:docMk/>
            <pc:sldMk cId="1946918654" sldId="293"/>
            <ac:spMk id="21" creationId="{F77A3FD2-2C5B-46BB-AA5C-88DA48CEF521}"/>
          </ac:spMkLst>
        </pc:spChg>
        <pc:spChg chg="mod">
          <ac:chgData name="吉川 純輝" userId="fd074ccdcebbebd0" providerId="LiveId" clId="{E4892B51-B277-4FDE-B731-2E6752C78239}" dt="2021-07-06T04:58:28.847" v="132"/>
          <ac:spMkLst>
            <pc:docMk/>
            <pc:sldMk cId="1946918654" sldId="293"/>
            <ac:spMk id="23" creationId="{639ADEB2-0E9D-4F73-B599-FDCA1CC5C50B}"/>
          </ac:spMkLst>
        </pc:spChg>
        <pc:spChg chg="mod">
          <ac:chgData name="吉川 純輝" userId="fd074ccdcebbebd0" providerId="LiveId" clId="{E4892B51-B277-4FDE-B731-2E6752C78239}" dt="2021-07-06T04:58:28.847" v="132"/>
          <ac:spMkLst>
            <pc:docMk/>
            <pc:sldMk cId="1946918654" sldId="293"/>
            <ac:spMk id="24" creationId="{3208CBB6-D41C-4BE3-B65E-8C5EAFA74462}"/>
          </ac:spMkLst>
        </pc:spChg>
        <pc:spChg chg="mod">
          <ac:chgData name="吉川 純輝" userId="fd074ccdcebbebd0" providerId="LiveId" clId="{E4892B51-B277-4FDE-B731-2E6752C78239}" dt="2021-07-06T04:58:28.847" v="132"/>
          <ac:spMkLst>
            <pc:docMk/>
            <pc:sldMk cId="1946918654" sldId="293"/>
            <ac:spMk id="25" creationId="{C4C46A8F-F4C6-4391-8AE6-F0228CD10FF2}"/>
          </ac:spMkLst>
        </pc:spChg>
        <pc:spChg chg="mod">
          <ac:chgData name="吉川 純輝" userId="fd074ccdcebbebd0" providerId="LiveId" clId="{E4892B51-B277-4FDE-B731-2E6752C78239}" dt="2021-07-06T04:58:28.847" v="132"/>
          <ac:spMkLst>
            <pc:docMk/>
            <pc:sldMk cId="1946918654" sldId="293"/>
            <ac:spMk id="26" creationId="{A5513715-AA67-4D94-BE6D-9F803B59E203}"/>
          </ac:spMkLst>
        </pc:spChg>
        <pc:spChg chg="mod">
          <ac:chgData name="吉川 純輝" userId="fd074ccdcebbebd0" providerId="LiveId" clId="{E4892B51-B277-4FDE-B731-2E6752C78239}" dt="2021-07-06T04:58:28.847" v="132"/>
          <ac:spMkLst>
            <pc:docMk/>
            <pc:sldMk cId="1946918654" sldId="293"/>
            <ac:spMk id="27" creationId="{21770B23-67D2-49D9-B7EE-046056ABF7F3}"/>
          </ac:spMkLst>
        </pc:spChg>
        <pc:spChg chg="add mod">
          <ac:chgData name="吉川 純輝" userId="fd074ccdcebbebd0" providerId="LiveId" clId="{E4892B51-B277-4FDE-B731-2E6752C78239}" dt="2021-07-09T04:20:13.782" v="17828" actId="1076"/>
          <ac:spMkLst>
            <pc:docMk/>
            <pc:sldMk cId="1946918654" sldId="293"/>
            <ac:spMk id="28" creationId="{641655DA-957E-4974-85E7-76498DD115F9}"/>
          </ac:spMkLst>
        </pc:spChg>
        <pc:grpChg chg="mod">
          <ac:chgData name="吉川 純輝" userId="fd074ccdcebbebd0" providerId="LiveId" clId="{E4892B51-B277-4FDE-B731-2E6752C78239}" dt="2021-07-06T04:58:28.847" v="132"/>
          <ac:grpSpMkLst>
            <pc:docMk/>
            <pc:sldMk cId="1946918654" sldId="293"/>
            <ac:grpSpMk id="16" creationId="{20DB928A-0E6E-4223-ACE0-B6F8EE2F0F66}"/>
          </ac:grpSpMkLst>
        </pc:grpChg>
        <pc:grpChg chg="mod">
          <ac:chgData name="吉川 純輝" userId="fd074ccdcebbebd0" providerId="LiveId" clId="{E4892B51-B277-4FDE-B731-2E6752C78239}" dt="2021-07-09T04:19:48.154" v="17819" actId="1076"/>
          <ac:grpSpMkLst>
            <pc:docMk/>
            <pc:sldMk cId="1946918654" sldId="293"/>
            <ac:grpSpMk id="22" creationId="{CF77372A-4E96-4B66-8EF5-57B9D1A62128}"/>
          </ac:grpSpMkLst>
        </pc:grpChg>
        <pc:picChg chg="mod ord">
          <ac:chgData name="吉川 純輝" userId="fd074ccdcebbebd0" providerId="LiveId" clId="{E4892B51-B277-4FDE-B731-2E6752C78239}" dt="2021-07-09T04:20:03.647" v="17824" actId="167"/>
          <ac:picMkLst>
            <pc:docMk/>
            <pc:sldMk cId="1946918654" sldId="293"/>
            <ac:picMk id="9" creationId="{14538943-114B-48E2-BAC5-3DF6F5059F0D}"/>
          </ac:picMkLst>
        </pc:picChg>
      </pc:sldChg>
      <pc:sldChg chg="addSp delSp modSp mod modNotesTx">
        <pc:chgData name="吉川 純輝" userId="fd074ccdcebbebd0" providerId="LiveId" clId="{E4892B51-B277-4FDE-B731-2E6752C78239}" dt="2021-07-09T04:33:10.861" v="17913" actId="1076"/>
        <pc:sldMkLst>
          <pc:docMk/>
          <pc:sldMk cId="3975883001" sldId="294"/>
        </pc:sldMkLst>
        <pc:spChg chg="mod">
          <ac:chgData name="吉川 純輝" userId="fd074ccdcebbebd0" providerId="LiveId" clId="{E4892B51-B277-4FDE-B731-2E6752C78239}" dt="2021-07-06T04:58:28.847" v="132"/>
          <ac:spMkLst>
            <pc:docMk/>
            <pc:sldMk cId="3975883001" sldId="294"/>
            <ac:spMk id="2" creationId="{1501F00B-030A-434B-BD08-2D2EDD6CD2ED}"/>
          </ac:spMkLst>
        </pc:spChg>
        <pc:spChg chg="mod">
          <ac:chgData name="吉川 純輝" userId="fd074ccdcebbebd0" providerId="LiveId" clId="{E4892B51-B277-4FDE-B731-2E6752C78239}" dt="2021-07-06T04:58:28.847" v="132"/>
          <ac:spMkLst>
            <pc:docMk/>
            <pc:sldMk cId="3975883001" sldId="294"/>
            <ac:spMk id="6" creationId="{9D6BB831-9249-4BF4-9D4F-82AB3375786F}"/>
          </ac:spMkLst>
        </pc:spChg>
        <pc:spChg chg="mod">
          <ac:chgData name="吉川 純輝" userId="fd074ccdcebbebd0" providerId="LiveId" clId="{E4892B51-B277-4FDE-B731-2E6752C78239}" dt="2021-07-06T04:58:28.847" v="132"/>
          <ac:spMkLst>
            <pc:docMk/>
            <pc:sldMk cId="3975883001" sldId="294"/>
            <ac:spMk id="10" creationId="{35D30891-ACA0-4319-B568-D8B863AE7900}"/>
          </ac:spMkLst>
        </pc:spChg>
        <pc:spChg chg="mod">
          <ac:chgData name="吉川 純輝" userId="fd074ccdcebbebd0" providerId="LiveId" clId="{E4892B51-B277-4FDE-B731-2E6752C78239}" dt="2021-07-06T04:58:28.847" v="132"/>
          <ac:spMkLst>
            <pc:docMk/>
            <pc:sldMk cId="3975883001" sldId="294"/>
            <ac:spMk id="12" creationId="{25731177-3065-4272-96A2-654EB5541662}"/>
          </ac:spMkLst>
        </pc:spChg>
        <pc:spChg chg="mod">
          <ac:chgData name="吉川 純輝" userId="fd074ccdcebbebd0" providerId="LiveId" clId="{E4892B51-B277-4FDE-B731-2E6752C78239}" dt="2021-07-06T04:58:28.847" v="132"/>
          <ac:spMkLst>
            <pc:docMk/>
            <pc:sldMk cId="3975883001" sldId="294"/>
            <ac:spMk id="13" creationId="{262E1860-4310-4762-8607-AB38F9BF6D97}"/>
          </ac:spMkLst>
        </pc:spChg>
        <pc:spChg chg="mod">
          <ac:chgData name="吉川 純輝" userId="fd074ccdcebbebd0" providerId="LiveId" clId="{E4892B51-B277-4FDE-B731-2E6752C78239}" dt="2021-07-06T04:58:28.847" v="132"/>
          <ac:spMkLst>
            <pc:docMk/>
            <pc:sldMk cId="3975883001" sldId="294"/>
            <ac:spMk id="14" creationId="{5BE9028E-961F-41E8-A4F1-7BD3703E96E9}"/>
          </ac:spMkLst>
        </pc:spChg>
        <pc:spChg chg="mod">
          <ac:chgData name="吉川 純輝" userId="fd074ccdcebbebd0" providerId="LiveId" clId="{E4892B51-B277-4FDE-B731-2E6752C78239}" dt="2021-07-06T04:58:28.847" v="132"/>
          <ac:spMkLst>
            <pc:docMk/>
            <pc:sldMk cId="3975883001" sldId="294"/>
            <ac:spMk id="15" creationId="{F2F2DF93-82A0-4847-94C4-4FB154620C9D}"/>
          </ac:spMkLst>
        </pc:spChg>
        <pc:spChg chg="mod">
          <ac:chgData name="吉川 純輝" userId="fd074ccdcebbebd0" providerId="LiveId" clId="{E4892B51-B277-4FDE-B731-2E6752C78239}" dt="2021-07-06T04:58:28.847" v="132"/>
          <ac:spMkLst>
            <pc:docMk/>
            <pc:sldMk cId="3975883001" sldId="294"/>
            <ac:spMk id="17" creationId="{D25FCD76-04B0-457A-9D24-3DA9777B980B}"/>
          </ac:spMkLst>
        </pc:spChg>
        <pc:spChg chg="mod">
          <ac:chgData name="吉川 純輝" userId="fd074ccdcebbebd0" providerId="LiveId" clId="{E4892B51-B277-4FDE-B731-2E6752C78239}" dt="2021-07-06T04:58:28.847" v="132"/>
          <ac:spMkLst>
            <pc:docMk/>
            <pc:sldMk cId="3975883001" sldId="294"/>
            <ac:spMk id="18" creationId="{52B04E00-8EA1-4C9C-BDD6-7E51182CF85E}"/>
          </ac:spMkLst>
        </pc:spChg>
        <pc:spChg chg="mod">
          <ac:chgData name="吉川 純輝" userId="fd074ccdcebbebd0" providerId="LiveId" clId="{E4892B51-B277-4FDE-B731-2E6752C78239}" dt="2021-07-06T04:58:28.847" v="132"/>
          <ac:spMkLst>
            <pc:docMk/>
            <pc:sldMk cId="3975883001" sldId="294"/>
            <ac:spMk id="19" creationId="{03F5E065-0E18-42D7-8523-47C7F37DFDE5}"/>
          </ac:spMkLst>
        </pc:spChg>
        <pc:spChg chg="mod">
          <ac:chgData name="吉川 純輝" userId="fd074ccdcebbebd0" providerId="LiveId" clId="{E4892B51-B277-4FDE-B731-2E6752C78239}" dt="2021-07-06T04:58:28.847" v="132"/>
          <ac:spMkLst>
            <pc:docMk/>
            <pc:sldMk cId="3975883001" sldId="294"/>
            <ac:spMk id="20" creationId="{DADC269D-F092-4350-A485-7D2BE1AFB161}"/>
          </ac:spMkLst>
        </pc:spChg>
        <pc:spChg chg="del mod">
          <ac:chgData name="吉川 純輝" userId="fd074ccdcebbebd0" providerId="LiveId" clId="{E4892B51-B277-4FDE-B731-2E6752C78239}" dt="2021-07-09T04:33:08.624" v="17912" actId="478"/>
          <ac:spMkLst>
            <pc:docMk/>
            <pc:sldMk cId="3975883001" sldId="294"/>
            <ac:spMk id="21" creationId="{F77A3FD2-2C5B-46BB-AA5C-88DA48CEF521}"/>
          </ac:spMkLst>
        </pc:spChg>
        <pc:spChg chg="mod">
          <ac:chgData name="吉川 純輝" userId="fd074ccdcebbebd0" providerId="LiveId" clId="{E4892B51-B277-4FDE-B731-2E6752C78239}" dt="2021-07-06T04:58:28.847" v="132"/>
          <ac:spMkLst>
            <pc:docMk/>
            <pc:sldMk cId="3975883001" sldId="294"/>
            <ac:spMk id="23" creationId="{639ADEB2-0E9D-4F73-B599-FDCA1CC5C50B}"/>
          </ac:spMkLst>
        </pc:spChg>
        <pc:spChg chg="mod">
          <ac:chgData name="吉川 純輝" userId="fd074ccdcebbebd0" providerId="LiveId" clId="{E4892B51-B277-4FDE-B731-2E6752C78239}" dt="2021-07-06T04:58:28.847" v="132"/>
          <ac:spMkLst>
            <pc:docMk/>
            <pc:sldMk cId="3975883001" sldId="294"/>
            <ac:spMk id="24" creationId="{3208CBB6-D41C-4BE3-B65E-8C5EAFA74462}"/>
          </ac:spMkLst>
        </pc:spChg>
        <pc:spChg chg="mod">
          <ac:chgData name="吉川 純輝" userId="fd074ccdcebbebd0" providerId="LiveId" clId="{E4892B51-B277-4FDE-B731-2E6752C78239}" dt="2021-07-06T04:58:28.847" v="132"/>
          <ac:spMkLst>
            <pc:docMk/>
            <pc:sldMk cId="3975883001" sldId="294"/>
            <ac:spMk id="25" creationId="{C4C46A8F-F4C6-4391-8AE6-F0228CD10FF2}"/>
          </ac:spMkLst>
        </pc:spChg>
        <pc:spChg chg="mod">
          <ac:chgData name="吉川 純輝" userId="fd074ccdcebbebd0" providerId="LiveId" clId="{E4892B51-B277-4FDE-B731-2E6752C78239}" dt="2021-07-06T04:58:28.847" v="132"/>
          <ac:spMkLst>
            <pc:docMk/>
            <pc:sldMk cId="3975883001" sldId="294"/>
            <ac:spMk id="26" creationId="{A5513715-AA67-4D94-BE6D-9F803B59E203}"/>
          </ac:spMkLst>
        </pc:spChg>
        <pc:spChg chg="mod">
          <ac:chgData name="吉川 純輝" userId="fd074ccdcebbebd0" providerId="LiveId" clId="{E4892B51-B277-4FDE-B731-2E6752C78239}" dt="2021-07-06T04:58:28.847" v="132"/>
          <ac:spMkLst>
            <pc:docMk/>
            <pc:sldMk cId="3975883001" sldId="294"/>
            <ac:spMk id="27" creationId="{21770B23-67D2-49D9-B7EE-046056ABF7F3}"/>
          </ac:spMkLst>
        </pc:spChg>
        <pc:spChg chg="add del mod">
          <ac:chgData name="吉川 純輝" userId="fd074ccdcebbebd0" providerId="LiveId" clId="{E4892B51-B277-4FDE-B731-2E6752C78239}" dt="2021-07-09T04:32:08.428" v="17900" actId="478"/>
          <ac:spMkLst>
            <pc:docMk/>
            <pc:sldMk cId="3975883001" sldId="294"/>
            <ac:spMk id="29" creationId="{89954D54-29EC-4733-ACFE-70FB3827000A}"/>
          </ac:spMkLst>
        </pc:spChg>
        <pc:spChg chg="add mod">
          <ac:chgData name="吉川 純輝" userId="fd074ccdcebbebd0" providerId="LiveId" clId="{E4892B51-B277-4FDE-B731-2E6752C78239}" dt="2021-07-09T04:33:10.861" v="17913" actId="1076"/>
          <ac:spMkLst>
            <pc:docMk/>
            <pc:sldMk cId="3975883001" sldId="294"/>
            <ac:spMk id="31" creationId="{0A07FED9-0A8A-46D6-8EC9-EA71B48827E6}"/>
          </ac:spMkLst>
        </pc:spChg>
        <pc:grpChg chg="mod">
          <ac:chgData name="吉川 純輝" userId="fd074ccdcebbebd0" providerId="LiveId" clId="{E4892B51-B277-4FDE-B731-2E6752C78239}" dt="2021-07-06T04:58:28.847" v="132"/>
          <ac:grpSpMkLst>
            <pc:docMk/>
            <pc:sldMk cId="3975883001" sldId="294"/>
            <ac:grpSpMk id="16" creationId="{20DB928A-0E6E-4223-ACE0-B6F8EE2F0F66}"/>
          </ac:grpSpMkLst>
        </pc:grpChg>
        <pc:grpChg chg="mod">
          <ac:chgData name="吉川 純輝" userId="fd074ccdcebbebd0" providerId="LiveId" clId="{E4892B51-B277-4FDE-B731-2E6752C78239}" dt="2021-07-06T04:58:28.847" v="132"/>
          <ac:grpSpMkLst>
            <pc:docMk/>
            <pc:sldMk cId="3975883001" sldId="294"/>
            <ac:grpSpMk id="22" creationId="{CF77372A-4E96-4B66-8EF5-57B9D1A62128}"/>
          </ac:grpSpMkLst>
        </pc:grpChg>
        <pc:picChg chg="mod">
          <ac:chgData name="吉川 純輝" userId="fd074ccdcebbebd0" providerId="LiveId" clId="{E4892B51-B277-4FDE-B731-2E6752C78239}" dt="2021-07-09T04:32:27.964" v="17907" actId="1076"/>
          <ac:picMkLst>
            <pc:docMk/>
            <pc:sldMk cId="3975883001" sldId="294"/>
            <ac:picMk id="28" creationId="{D962721F-6F68-40E2-A39F-EC87656BF24F}"/>
          </ac:picMkLst>
        </pc:picChg>
        <pc:picChg chg="add mod modCrop">
          <ac:chgData name="吉川 純輝" userId="fd074ccdcebbebd0" providerId="LiveId" clId="{E4892B51-B277-4FDE-B731-2E6752C78239}" dt="2021-07-09T04:32:39.197" v="17910" actId="14100"/>
          <ac:picMkLst>
            <pc:docMk/>
            <pc:sldMk cId="3975883001" sldId="294"/>
            <ac:picMk id="30" creationId="{F5387682-8A63-4559-92F6-121833AB8F75}"/>
          </ac:picMkLst>
        </pc:picChg>
      </pc:sldChg>
      <pc:sldChg chg="modSp mod modNotesTx">
        <pc:chgData name="吉川 純輝" userId="fd074ccdcebbebd0" providerId="LiveId" clId="{E4892B51-B277-4FDE-B731-2E6752C78239}" dt="2021-07-08T10:04:15.361" v="17425" actId="20577"/>
        <pc:sldMkLst>
          <pc:docMk/>
          <pc:sldMk cId="1232888150" sldId="295"/>
        </pc:sldMkLst>
        <pc:spChg chg="mod">
          <ac:chgData name="吉川 純輝" userId="fd074ccdcebbebd0" providerId="LiveId" clId="{E4892B51-B277-4FDE-B731-2E6752C78239}" dt="2021-07-06T04:58:28.847" v="132"/>
          <ac:spMkLst>
            <pc:docMk/>
            <pc:sldMk cId="1232888150" sldId="295"/>
            <ac:spMk id="4" creationId="{04CA0F9A-8D02-4DBA-86B8-44043AD49482}"/>
          </ac:spMkLst>
        </pc:spChg>
        <pc:spChg chg="mod">
          <ac:chgData name="吉川 純輝" userId="fd074ccdcebbebd0" providerId="LiveId" clId="{E4892B51-B277-4FDE-B731-2E6752C78239}" dt="2021-07-06T04:58:28.847" v="132"/>
          <ac:spMkLst>
            <pc:docMk/>
            <pc:sldMk cId="1232888150" sldId="295"/>
            <ac:spMk id="10" creationId="{76594021-C7F7-4F36-A86B-BC9AC937DDF4}"/>
          </ac:spMkLst>
        </pc:spChg>
        <pc:spChg chg="mod">
          <ac:chgData name="吉川 純輝" userId="fd074ccdcebbebd0" providerId="LiveId" clId="{E4892B51-B277-4FDE-B731-2E6752C78239}" dt="2021-07-08T10:01:31.205" v="17066" actId="20577"/>
          <ac:spMkLst>
            <pc:docMk/>
            <pc:sldMk cId="1232888150" sldId="295"/>
            <ac:spMk id="16" creationId="{1F4BC785-6030-4A17-B39D-4EF817BF5DE7}"/>
          </ac:spMkLst>
        </pc:spChg>
        <pc:spChg chg="mod">
          <ac:chgData name="吉川 純輝" userId="fd074ccdcebbebd0" providerId="LiveId" clId="{E4892B51-B277-4FDE-B731-2E6752C78239}" dt="2021-07-06T04:58:28.847" v="132"/>
          <ac:spMkLst>
            <pc:docMk/>
            <pc:sldMk cId="1232888150" sldId="295"/>
            <ac:spMk id="18" creationId="{519CCA4F-300B-4B5D-9352-52C6A4FAE235}"/>
          </ac:spMkLst>
        </pc:spChg>
        <pc:spChg chg="mod">
          <ac:chgData name="吉川 純輝" userId="fd074ccdcebbebd0" providerId="LiveId" clId="{E4892B51-B277-4FDE-B731-2E6752C78239}" dt="2021-07-06T04:58:28.847" v="132"/>
          <ac:spMkLst>
            <pc:docMk/>
            <pc:sldMk cId="1232888150" sldId="295"/>
            <ac:spMk id="19" creationId="{4D56931A-C4CE-4DEB-8CC9-B45546E3F418}"/>
          </ac:spMkLst>
        </pc:spChg>
        <pc:spChg chg="mod">
          <ac:chgData name="吉川 純輝" userId="fd074ccdcebbebd0" providerId="LiveId" clId="{E4892B51-B277-4FDE-B731-2E6752C78239}" dt="2021-07-06T04:58:28.847" v="132"/>
          <ac:spMkLst>
            <pc:docMk/>
            <pc:sldMk cId="1232888150" sldId="295"/>
            <ac:spMk id="20" creationId="{D35D7D0D-FE73-4C4E-B869-29508D222C70}"/>
          </ac:spMkLst>
        </pc:spChg>
        <pc:spChg chg="mod">
          <ac:chgData name="吉川 純輝" userId="fd074ccdcebbebd0" providerId="LiveId" clId="{E4892B51-B277-4FDE-B731-2E6752C78239}" dt="2021-07-08T10:01:47.390" v="17113"/>
          <ac:spMkLst>
            <pc:docMk/>
            <pc:sldMk cId="1232888150" sldId="295"/>
            <ac:spMk id="22" creationId="{9E01B9CB-B7C1-491C-B2EB-C132172C523C}"/>
          </ac:spMkLst>
        </pc:spChg>
        <pc:spChg chg="mod">
          <ac:chgData name="吉川 純輝" userId="fd074ccdcebbebd0" providerId="LiveId" clId="{E4892B51-B277-4FDE-B731-2E6752C78239}" dt="2021-07-06T04:58:28.847" v="132"/>
          <ac:spMkLst>
            <pc:docMk/>
            <pc:sldMk cId="1232888150" sldId="295"/>
            <ac:spMk id="23" creationId="{C993AAAF-39CC-4A3D-A75F-86E99AD9708E}"/>
          </ac:spMkLst>
        </pc:spChg>
        <pc:spChg chg="mod">
          <ac:chgData name="吉川 純輝" userId="fd074ccdcebbebd0" providerId="LiveId" clId="{E4892B51-B277-4FDE-B731-2E6752C78239}" dt="2021-07-06T04:58:28.847" v="132"/>
          <ac:spMkLst>
            <pc:docMk/>
            <pc:sldMk cId="1232888150" sldId="295"/>
            <ac:spMk id="24" creationId="{759FC067-10F2-4880-B1F1-B93F50FF9E61}"/>
          </ac:spMkLst>
        </pc:spChg>
        <pc:spChg chg="mod">
          <ac:chgData name="吉川 純輝" userId="fd074ccdcebbebd0" providerId="LiveId" clId="{E4892B51-B277-4FDE-B731-2E6752C78239}" dt="2021-07-06T04:58:28.847" v="132"/>
          <ac:spMkLst>
            <pc:docMk/>
            <pc:sldMk cId="1232888150" sldId="295"/>
            <ac:spMk id="25" creationId="{573872BA-484F-4694-BBE3-BFF90F8C60C3}"/>
          </ac:spMkLst>
        </pc:spChg>
        <pc:spChg chg="mod">
          <ac:chgData name="吉川 純輝" userId="fd074ccdcebbebd0" providerId="LiveId" clId="{E4892B51-B277-4FDE-B731-2E6752C78239}" dt="2021-07-06T04:58:28.847" v="132"/>
          <ac:spMkLst>
            <pc:docMk/>
            <pc:sldMk cId="1232888150" sldId="295"/>
            <ac:spMk id="26" creationId="{320B1A45-026D-42E7-8C24-4A77C63D3C72}"/>
          </ac:spMkLst>
        </pc:spChg>
        <pc:spChg chg="mod">
          <ac:chgData name="吉川 純輝" userId="fd074ccdcebbebd0" providerId="LiveId" clId="{E4892B51-B277-4FDE-B731-2E6752C78239}" dt="2021-07-06T04:58:28.847" v="132"/>
          <ac:spMkLst>
            <pc:docMk/>
            <pc:sldMk cId="1232888150" sldId="295"/>
            <ac:spMk id="27" creationId="{AA13EF5A-4484-4068-9E0C-47B895218C66}"/>
          </ac:spMkLst>
        </pc:spChg>
        <pc:grpChg chg="mod">
          <ac:chgData name="吉川 純輝" userId="fd074ccdcebbebd0" providerId="LiveId" clId="{E4892B51-B277-4FDE-B731-2E6752C78239}" dt="2021-07-06T04:58:28.847" v="132"/>
          <ac:grpSpMkLst>
            <pc:docMk/>
            <pc:sldMk cId="1232888150" sldId="295"/>
            <ac:grpSpMk id="21" creationId="{656B3158-848E-4222-9A1D-60110768BB68}"/>
          </ac:grpSpMkLst>
        </pc:grpChg>
        <pc:grpChg chg="mod">
          <ac:chgData name="吉川 純輝" userId="fd074ccdcebbebd0" providerId="LiveId" clId="{E4892B51-B277-4FDE-B731-2E6752C78239}" dt="2021-07-06T04:58:28.847" v="132"/>
          <ac:grpSpMkLst>
            <pc:docMk/>
            <pc:sldMk cId="1232888150" sldId="295"/>
            <ac:grpSpMk id="28" creationId="{DD8A54F6-993F-4412-94F5-012BEE32BB7B}"/>
          </ac:grpSpMkLst>
        </pc:grpChg>
        <pc:picChg chg="mod">
          <ac:chgData name="吉川 純輝" userId="fd074ccdcebbebd0" providerId="LiveId" clId="{E4892B51-B277-4FDE-B731-2E6752C78239}" dt="2021-07-06T04:58:28.847" v="132"/>
          <ac:picMkLst>
            <pc:docMk/>
            <pc:sldMk cId="1232888150" sldId="295"/>
            <ac:picMk id="3" creationId="{6683B439-B2B7-49E5-9402-7F31EB684712}"/>
          </ac:picMkLst>
        </pc:picChg>
        <pc:picChg chg="mod">
          <ac:chgData name="吉川 純輝" userId="fd074ccdcebbebd0" providerId="LiveId" clId="{E4892B51-B277-4FDE-B731-2E6752C78239}" dt="2021-07-06T04:58:28.847" v="132"/>
          <ac:picMkLst>
            <pc:docMk/>
            <pc:sldMk cId="1232888150" sldId="295"/>
            <ac:picMk id="15" creationId="{071865D1-DE75-484D-988F-C66B586EF9E5}"/>
          </ac:picMkLst>
        </pc:picChg>
      </pc:sldChg>
      <pc:sldChg chg="addSp delSp modSp add mod modNotesTx">
        <pc:chgData name="吉川 純輝" userId="fd074ccdcebbebd0" providerId="LiveId" clId="{E4892B51-B277-4FDE-B731-2E6752C78239}" dt="2021-07-08T04:31:49.739" v="4580" actId="20577"/>
        <pc:sldMkLst>
          <pc:docMk/>
          <pc:sldMk cId="3758729122" sldId="296"/>
        </pc:sldMkLst>
        <pc:spChg chg="mod">
          <ac:chgData name="吉川 純輝" userId="fd074ccdcebbebd0" providerId="LiveId" clId="{E4892B51-B277-4FDE-B731-2E6752C78239}" dt="2021-07-06T04:58:28.847" v="132"/>
          <ac:spMkLst>
            <pc:docMk/>
            <pc:sldMk cId="3758729122" sldId="296"/>
            <ac:spMk id="3" creationId="{F45D5DA0-61D2-46CA-987F-68BCD393663E}"/>
          </ac:spMkLst>
        </pc:spChg>
        <pc:spChg chg="add del">
          <ac:chgData name="吉川 純輝" userId="fd074ccdcebbebd0" providerId="LiveId" clId="{E4892B51-B277-4FDE-B731-2E6752C78239}" dt="2021-07-08T02:19:31.536" v="1475" actId="22"/>
          <ac:spMkLst>
            <pc:docMk/>
            <pc:sldMk cId="3758729122" sldId="296"/>
            <ac:spMk id="4" creationId="{3120996A-4BDA-4F78-94FB-0B21F4CDDF3E}"/>
          </ac:spMkLst>
        </pc:spChg>
      </pc:sldChg>
      <pc:sldChg chg="add del">
        <pc:chgData name="吉川 純輝" userId="fd074ccdcebbebd0" providerId="LiveId" clId="{E4892B51-B277-4FDE-B731-2E6752C78239}" dt="2021-07-06T04:52:39.675" v="47" actId="47"/>
        <pc:sldMkLst>
          <pc:docMk/>
          <pc:sldMk cId="1113411126" sldId="297"/>
        </pc:sldMkLst>
      </pc:sldChg>
      <pc:sldChg chg="addSp delSp modSp add del mod">
        <pc:chgData name="吉川 純輝" userId="fd074ccdcebbebd0" providerId="LiveId" clId="{E4892B51-B277-4FDE-B731-2E6752C78239}" dt="2021-07-06T04:58:52.015" v="137" actId="47"/>
        <pc:sldMkLst>
          <pc:docMk/>
          <pc:sldMk cId="3646992948" sldId="297"/>
        </pc:sldMkLst>
        <pc:spChg chg="mod">
          <ac:chgData name="吉川 純輝" userId="fd074ccdcebbebd0" providerId="LiveId" clId="{E4892B51-B277-4FDE-B731-2E6752C78239}" dt="2021-07-06T04:58:30.420" v="135" actId="20577"/>
          <ac:spMkLst>
            <pc:docMk/>
            <pc:sldMk cId="3646992948" sldId="297"/>
            <ac:spMk id="2" creationId="{992276BB-48E4-4383-88B4-9C83AB569B5C}"/>
          </ac:spMkLst>
        </pc:spChg>
        <pc:spChg chg="del">
          <ac:chgData name="吉川 純輝" userId="fd074ccdcebbebd0" providerId="LiveId" clId="{E4892B51-B277-4FDE-B731-2E6752C78239}" dt="2021-07-06T04:52:57.253" v="50" actId="478"/>
          <ac:spMkLst>
            <pc:docMk/>
            <pc:sldMk cId="3646992948" sldId="297"/>
            <ac:spMk id="5" creationId="{8B03DFA1-009E-4997-854E-455AC83A9FFC}"/>
          </ac:spMkLst>
        </pc:spChg>
        <pc:spChg chg="add del mod">
          <ac:chgData name="吉川 純輝" userId="fd074ccdcebbebd0" providerId="LiveId" clId="{E4892B51-B277-4FDE-B731-2E6752C78239}" dt="2021-07-06T04:58:28.872" v="133"/>
          <ac:spMkLst>
            <pc:docMk/>
            <pc:sldMk cId="3646992948" sldId="297"/>
            <ac:spMk id="6" creationId="{055A8590-1B02-46A4-900D-B50F5A9543E3}"/>
          </ac:spMkLst>
        </pc:spChg>
        <pc:spChg chg="add del mod">
          <ac:chgData name="吉川 純輝" userId="fd074ccdcebbebd0" providerId="LiveId" clId="{E4892B51-B277-4FDE-B731-2E6752C78239}" dt="2021-07-06T04:58:28.872" v="133"/>
          <ac:spMkLst>
            <pc:docMk/>
            <pc:sldMk cId="3646992948" sldId="297"/>
            <ac:spMk id="7" creationId="{0EDAA75B-0809-4133-8F80-200C931310C0}"/>
          </ac:spMkLst>
        </pc:spChg>
        <pc:spChg chg="mod">
          <ac:chgData name="吉川 純輝" userId="fd074ccdcebbebd0" providerId="LiveId" clId="{E4892B51-B277-4FDE-B731-2E6752C78239}" dt="2021-07-06T04:58:28.847" v="132"/>
          <ac:spMkLst>
            <pc:docMk/>
            <pc:sldMk cId="3646992948" sldId="297"/>
            <ac:spMk id="10" creationId="{854CECB4-C4AA-4843-9A7D-8AA2F3942F8D}"/>
          </ac:spMkLst>
        </pc:spChg>
        <pc:spChg chg="mod">
          <ac:chgData name="吉川 純輝" userId="fd074ccdcebbebd0" providerId="LiveId" clId="{E4892B51-B277-4FDE-B731-2E6752C78239}" dt="2021-07-06T04:58:28.847" v="132"/>
          <ac:spMkLst>
            <pc:docMk/>
            <pc:sldMk cId="3646992948" sldId="297"/>
            <ac:spMk id="11" creationId="{3B8CB274-B6CC-46FD-A886-AA69901FDD21}"/>
          </ac:spMkLst>
        </pc:spChg>
        <pc:spChg chg="mod">
          <ac:chgData name="吉川 純輝" userId="fd074ccdcebbebd0" providerId="LiveId" clId="{E4892B51-B277-4FDE-B731-2E6752C78239}" dt="2021-07-06T04:58:28.847" v="132"/>
          <ac:spMkLst>
            <pc:docMk/>
            <pc:sldMk cId="3646992948" sldId="297"/>
            <ac:spMk id="12" creationId="{CAD22F09-A815-485A-A034-40BC67240951}"/>
          </ac:spMkLst>
        </pc:spChg>
        <pc:spChg chg="add del mod">
          <ac:chgData name="吉川 純輝" userId="fd074ccdcebbebd0" providerId="LiveId" clId="{E4892B51-B277-4FDE-B731-2E6752C78239}" dt="2021-07-06T04:58:28.686" v="130"/>
          <ac:spMkLst>
            <pc:docMk/>
            <pc:sldMk cId="3646992948" sldId="297"/>
            <ac:spMk id="13" creationId="{07CA4D51-3BDC-43F7-AF7A-C9DD6A41DBA0}"/>
          </ac:spMkLst>
        </pc:spChg>
        <pc:spChg chg="add del mod">
          <ac:chgData name="吉川 純輝" userId="fd074ccdcebbebd0" providerId="LiveId" clId="{E4892B51-B277-4FDE-B731-2E6752C78239}" dt="2021-07-06T04:58:28.686" v="130"/>
          <ac:spMkLst>
            <pc:docMk/>
            <pc:sldMk cId="3646992948" sldId="297"/>
            <ac:spMk id="14" creationId="{04AADC69-D447-4B53-AA0D-018C32E90647}"/>
          </ac:spMkLst>
        </pc:spChg>
        <pc:spChg chg="mod">
          <ac:chgData name="吉川 純輝" userId="fd074ccdcebbebd0" providerId="LiveId" clId="{E4892B51-B277-4FDE-B731-2E6752C78239}" dt="2021-07-06T04:58:27.586" v="122" actId="14100"/>
          <ac:spMkLst>
            <pc:docMk/>
            <pc:sldMk cId="3646992948" sldId="297"/>
            <ac:spMk id="17" creationId="{50E3562B-FDE9-4973-8A09-21CCCFAD1E28}"/>
          </ac:spMkLst>
        </pc:spChg>
        <pc:spChg chg="mod">
          <ac:chgData name="吉川 純輝" userId="fd074ccdcebbebd0" providerId="LiveId" clId="{E4892B51-B277-4FDE-B731-2E6752C78239}" dt="2021-07-06T04:58:28.536" v="126" actId="14100"/>
          <ac:spMkLst>
            <pc:docMk/>
            <pc:sldMk cId="3646992948" sldId="297"/>
            <ac:spMk id="18" creationId="{2C7A079B-716B-43C9-B2D9-6E2091BB406F}"/>
          </ac:spMkLst>
        </pc:spChg>
        <pc:spChg chg="mod">
          <ac:chgData name="吉川 純輝" userId="fd074ccdcebbebd0" providerId="LiveId" clId="{E4892B51-B277-4FDE-B731-2E6752C78239}" dt="2021-07-06T04:58:28.007" v="124" actId="14100"/>
          <ac:spMkLst>
            <pc:docMk/>
            <pc:sldMk cId="3646992948" sldId="297"/>
            <ac:spMk id="19" creationId="{1D2CA60B-BB03-452D-852E-2C23BC99DB04}"/>
          </ac:spMkLst>
        </pc:spChg>
        <pc:grpChg chg="add del mod">
          <ac:chgData name="吉川 純輝" userId="fd074ccdcebbebd0" providerId="LiveId" clId="{E4892B51-B277-4FDE-B731-2E6752C78239}" dt="2021-07-06T04:58:28.872" v="133"/>
          <ac:grpSpMkLst>
            <pc:docMk/>
            <pc:sldMk cId="3646992948" sldId="297"/>
            <ac:grpSpMk id="8" creationId="{E56478D7-0ACC-45C2-B5D6-1FDABA449ADB}"/>
          </ac:grpSpMkLst>
        </pc:grpChg>
        <pc:grpChg chg="add del mod">
          <ac:chgData name="吉川 純輝" userId="fd074ccdcebbebd0" providerId="LiveId" clId="{E4892B51-B277-4FDE-B731-2E6752C78239}" dt="2021-07-06T04:58:28.686" v="130"/>
          <ac:grpSpMkLst>
            <pc:docMk/>
            <pc:sldMk cId="3646992948" sldId="297"/>
            <ac:grpSpMk id="15" creationId="{EE642E76-D289-4189-A2AA-72E2B079BC30}"/>
          </ac:grpSpMkLst>
        </pc:grpChg>
        <pc:picChg chg="del">
          <ac:chgData name="吉川 純輝" userId="fd074ccdcebbebd0" providerId="LiveId" clId="{E4892B51-B277-4FDE-B731-2E6752C78239}" dt="2021-07-06T04:52:57.781" v="51" actId="478"/>
          <ac:picMkLst>
            <pc:docMk/>
            <pc:sldMk cId="3646992948" sldId="297"/>
            <ac:picMk id="4" creationId="{0A9C6A1E-71ED-4AAE-80B7-AA64145FC4F4}"/>
          </ac:picMkLst>
        </pc:picChg>
        <pc:picChg chg="mod">
          <ac:chgData name="吉川 純輝" userId="fd074ccdcebbebd0" providerId="LiveId" clId="{E4892B51-B277-4FDE-B731-2E6752C78239}" dt="2021-07-06T04:58:28.847" v="132"/>
          <ac:picMkLst>
            <pc:docMk/>
            <pc:sldMk cId="3646992948" sldId="297"/>
            <ac:picMk id="9" creationId="{D209738C-9C32-47CB-A145-1CE608C9C353}"/>
          </ac:picMkLst>
        </pc:picChg>
        <pc:picChg chg="mod">
          <ac:chgData name="吉川 純輝" userId="fd074ccdcebbebd0" providerId="LiveId" clId="{E4892B51-B277-4FDE-B731-2E6752C78239}" dt="2021-07-06T04:54:54.033" v="101"/>
          <ac:picMkLst>
            <pc:docMk/>
            <pc:sldMk cId="3646992948" sldId="297"/>
            <ac:picMk id="16" creationId="{C8103DC0-5B8C-48E0-9594-459DC16EA307}"/>
          </ac:picMkLst>
        </pc:picChg>
      </pc:sldChg>
      <pc:sldChg chg="addSp delSp modSp add del mod modNotes modNotesTx">
        <pc:chgData name="吉川 純輝" userId="fd074ccdcebbebd0" providerId="LiveId" clId="{E4892B51-B277-4FDE-B731-2E6752C78239}" dt="2021-07-08T04:35:03.934" v="4772" actId="20577"/>
        <pc:sldMkLst>
          <pc:docMk/>
          <pc:sldMk cId="3172573321" sldId="298"/>
        </pc:sldMkLst>
        <pc:spChg chg="add del mod topLvl">
          <ac:chgData name="吉川 純輝" userId="fd074ccdcebbebd0" providerId="LiveId" clId="{E4892B51-B277-4FDE-B731-2E6752C78239}" dt="2021-07-06T05:08:30.385" v="360" actId="478"/>
          <ac:spMkLst>
            <pc:docMk/>
            <pc:sldMk cId="3172573321" sldId="298"/>
            <ac:spMk id="2" creationId="{A3098D12-BCC6-4C11-A3CB-372A6072DC63}"/>
          </ac:spMkLst>
        </pc:spChg>
        <pc:spChg chg="del mod topLvl">
          <ac:chgData name="吉川 純輝" userId="fd074ccdcebbebd0" providerId="LiveId" clId="{E4892B51-B277-4FDE-B731-2E6752C78239}" dt="2021-07-06T05:08:33.212" v="361" actId="478"/>
          <ac:spMkLst>
            <pc:docMk/>
            <pc:sldMk cId="3172573321" sldId="298"/>
            <ac:spMk id="67" creationId="{E064AE17-9F3C-4D74-B008-CC52FCCA2694}"/>
          </ac:spMkLst>
        </pc:spChg>
        <pc:spChg chg="del mod topLvl">
          <ac:chgData name="吉川 純輝" userId="fd074ccdcebbebd0" providerId="LiveId" clId="{E4892B51-B277-4FDE-B731-2E6752C78239}" dt="2021-07-06T05:08:33.212" v="361" actId="478"/>
          <ac:spMkLst>
            <pc:docMk/>
            <pc:sldMk cId="3172573321" sldId="298"/>
            <ac:spMk id="68" creationId="{F13B5626-18E3-4960-A772-EEFD3728CE8D}"/>
          </ac:spMkLst>
        </pc:spChg>
        <pc:spChg chg="del mod topLvl">
          <ac:chgData name="吉川 純輝" userId="fd074ccdcebbebd0" providerId="LiveId" clId="{E4892B51-B277-4FDE-B731-2E6752C78239}" dt="2021-07-06T05:08:33.212" v="361" actId="478"/>
          <ac:spMkLst>
            <pc:docMk/>
            <pc:sldMk cId="3172573321" sldId="298"/>
            <ac:spMk id="69" creationId="{E6C6BC5F-E678-4E4C-A202-B25DC13BF046}"/>
          </ac:spMkLst>
        </pc:spChg>
        <pc:spChg chg="add mod">
          <ac:chgData name="吉川 純輝" userId="fd074ccdcebbebd0" providerId="LiveId" clId="{E4892B51-B277-4FDE-B731-2E6752C78239}" dt="2021-07-06T05:01:05.972" v="170" actId="207"/>
          <ac:spMkLst>
            <pc:docMk/>
            <pc:sldMk cId="3172573321" sldId="298"/>
            <ac:spMk id="70" creationId="{03B94980-3153-4BDC-8FA8-E76861BEA062}"/>
          </ac:spMkLst>
        </pc:spChg>
        <pc:spChg chg="mod">
          <ac:chgData name="吉川 純輝" userId="fd074ccdcebbebd0" providerId="LiveId" clId="{E4892B51-B277-4FDE-B731-2E6752C78239}" dt="2021-07-06T05:08:33.916" v="362"/>
          <ac:spMkLst>
            <pc:docMk/>
            <pc:sldMk cId="3172573321" sldId="298"/>
            <ac:spMk id="72" creationId="{137CDCB6-E0AC-4608-ACC4-4A8939E44971}"/>
          </ac:spMkLst>
        </pc:spChg>
        <pc:spChg chg="mod">
          <ac:chgData name="吉川 純輝" userId="fd074ccdcebbebd0" providerId="LiveId" clId="{E4892B51-B277-4FDE-B731-2E6752C78239}" dt="2021-07-06T05:08:33.916" v="362"/>
          <ac:spMkLst>
            <pc:docMk/>
            <pc:sldMk cId="3172573321" sldId="298"/>
            <ac:spMk id="73" creationId="{604E1713-308B-410D-BB62-9F82790D1237}"/>
          </ac:spMkLst>
        </pc:spChg>
        <pc:spChg chg="mod">
          <ac:chgData name="吉川 純輝" userId="fd074ccdcebbebd0" providerId="LiveId" clId="{E4892B51-B277-4FDE-B731-2E6752C78239}" dt="2021-07-06T05:08:58.831" v="371" actId="1076"/>
          <ac:spMkLst>
            <pc:docMk/>
            <pc:sldMk cId="3172573321" sldId="298"/>
            <ac:spMk id="74" creationId="{41676FCA-4E10-4496-BCC1-7FE630FFC703}"/>
          </ac:spMkLst>
        </pc:spChg>
        <pc:spChg chg="mod">
          <ac:chgData name="吉川 純輝" userId="fd074ccdcebbebd0" providerId="LiveId" clId="{E4892B51-B277-4FDE-B731-2E6752C78239}" dt="2021-07-06T05:08:55.812" v="370" actId="1076"/>
          <ac:spMkLst>
            <pc:docMk/>
            <pc:sldMk cId="3172573321" sldId="298"/>
            <ac:spMk id="75" creationId="{D699311F-4F22-44A0-B1A4-36BA5C6DF3A9}"/>
          </ac:spMkLst>
        </pc:spChg>
        <pc:spChg chg="mod">
          <ac:chgData name="吉川 純輝" userId="fd074ccdcebbebd0" providerId="LiveId" clId="{E4892B51-B277-4FDE-B731-2E6752C78239}" dt="2021-07-06T05:08:33.916" v="362"/>
          <ac:spMkLst>
            <pc:docMk/>
            <pc:sldMk cId="3172573321" sldId="298"/>
            <ac:spMk id="78" creationId="{64ECE630-1727-4814-8708-D558539DBF6A}"/>
          </ac:spMkLst>
        </pc:spChg>
        <pc:spChg chg="mod">
          <ac:chgData name="吉川 純輝" userId="fd074ccdcebbebd0" providerId="LiveId" clId="{E4892B51-B277-4FDE-B731-2E6752C78239}" dt="2021-07-06T05:08:33.916" v="362"/>
          <ac:spMkLst>
            <pc:docMk/>
            <pc:sldMk cId="3172573321" sldId="298"/>
            <ac:spMk id="79" creationId="{FA6144DB-5C42-41D6-B6E4-2419F5D3598A}"/>
          </ac:spMkLst>
        </pc:spChg>
        <pc:spChg chg="mod">
          <ac:chgData name="吉川 純輝" userId="fd074ccdcebbebd0" providerId="LiveId" clId="{E4892B51-B277-4FDE-B731-2E6752C78239}" dt="2021-07-06T05:08:33.916" v="362"/>
          <ac:spMkLst>
            <pc:docMk/>
            <pc:sldMk cId="3172573321" sldId="298"/>
            <ac:spMk id="80" creationId="{14553CF4-94F3-4034-8722-8D1E1AE57907}"/>
          </ac:spMkLst>
        </pc:spChg>
        <pc:spChg chg="mod">
          <ac:chgData name="吉川 純輝" userId="fd074ccdcebbebd0" providerId="LiveId" clId="{E4892B51-B277-4FDE-B731-2E6752C78239}" dt="2021-07-06T05:08:33.916" v="362"/>
          <ac:spMkLst>
            <pc:docMk/>
            <pc:sldMk cId="3172573321" sldId="298"/>
            <ac:spMk id="83" creationId="{F5F4844F-45FB-4C77-BD0F-27EDAD3B3867}"/>
          </ac:spMkLst>
        </pc:spChg>
        <pc:spChg chg="mod">
          <ac:chgData name="吉川 純輝" userId="fd074ccdcebbebd0" providerId="LiveId" clId="{E4892B51-B277-4FDE-B731-2E6752C78239}" dt="2021-07-06T05:08:33.916" v="362"/>
          <ac:spMkLst>
            <pc:docMk/>
            <pc:sldMk cId="3172573321" sldId="298"/>
            <ac:spMk id="84" creationId="{68FF03DC-847A-4292-8CE8-789A64E373A4}"/>
          </ac:spMkLst>
        </pc:spChg>
        <pc:spChg chg="mod">
          <ac:chgData name="吉川 純輝" userId="fd074ccdcebbebd0" providerId="LiveId" clId="{E4892B51-B277-4FDE-B731-2E6752C78239}" dt="2021-07-06T05:08:33.916" v="362"/>
          <ac:spMkLst>
            <pc:docMk/>
            <pc:sldMk cId="3172573321" sldId="298"/>
            <ac:spMk id="85" creationId="{0B6221CA-6FD7-4FAF-858D-5114041C278A}"/>
          </ac:spMkLst>
        </pc:spChg>
        <pc:spChg chg="mod">
          <ac:chgData name="吉川 純輝" userId="fd074ccdcebbebd0" providerId="LiveId" clId="{E4892B51-B277-4FDE-B731-2E6752C78239}" dt="2021-07-06T05:08:33.916" v="362"/>
          <ac:spMkLst>
            <pc:docMk/>
            <pc:sldMk cId="3172573321" sldId="298"/>
            <ac:spMk id="88" creationId="{DF8EA29B-E8DF-4B25-B820-AD4776DE3E89}"/>
          </ac:spMkLst>
        </pc:spChg>
        <pc:spChg chg="mod">
          <ac:chgData name="吉川 純輝" userId="fd074ccdcebbebd0" providerId="LiveId" clId="{E4892B51-B277-4FDE-B731-2E6752C78239}" dt="2021-07-06T05:08:33.916" v="362"/>
          <ac:spMkLst>
            <pc:docMk/>
            <pc:sldMk cId="3172573321" sldId="298"/>
            <ac:spMk id="89" creationId="{38D72650-683D-4664-8A65-9B03EA069C33}"/>
          </ac:spMkLst>
        </pc:spChg>
        <pc:spChg chg="mod">
          <ac:chgData name="吉川 純輝" userId="fd074ccdcebbebd0" providerId="LiveId" clId="{E4892B51-B277-4FDE-B731-2E6752C78239}" dt="2021-07-06T05:08:33.916" v="362"/>
          <ac:spMkLst>
            <pc:docMk/>
            <pc:sldMk cId="3172573321" sldId="298"/>
            <ac:spMk id="90" creationId="{E8B6C911-1E25-4D50-896A-17FB55B70CDF}"/>
          </ac:spMkLst>
        </pc:spChg>
        <pc:spChg chg="mod">
          <ac:chgData name="吉川 純輝" userId="fd074ccdcebbebd0" providerId="LiveId" clId="{E4892B51-B277-4FDE-B731-2E6752C78239}" dt="2021-07-06T05:08:33.916" v="362"/>
          <ac:spMkLst>
            <pc:docMk/>
            <pc:sldMk cId="3172573321" sldId="298"/>
            <ac:spMk id="93" creationId="{40C647BF-0B79-461E-8645-A19D3F5D2889}"/>
          </ac:spMkLst>
        </pc:spChg>
        <pc:spChg chg="mod">
          <ac:chgData name="吉川 純輝" userId="fd074ccdcebbebd0" providerId="LiveId" clId="{E4892B51-B277-4FDE-B731-2E6752C78239}" dt="2021-07-06T05:08:33.916" v="362"/>
          <ac:spMkLst>
            <pc:docMk/>
            <pc:sldMk cId="3172573321" sldId="298"/>
            <ac:spMk id="94" creationId="{76119C16-6C59-4487-BAF9-06BC59039822}"/>
          </ac:spMkLst>
        </pc:spChg>
        <pc:spChg chg="mod">
          <ac:chgData name="吉川 純輝" userId="fd074ccdcebbebd0" providerId="LiveId" clId="{E4892B51-B277-4FDE-B731-2E6752C78239}" dt="2021-07-06T05:08:33.916" v="362"/>
          <ac:spMkLst>
            <pc:docMk/>
            <pc:sldMk cId="3172573321" sldId="298"/>
            <ac:spMk id="95" creationId="{21BEA85E-08E6-420F-A869-A6DDEC6F1F59}"/>
          </ac:spMkLst>
        </pc:spChg>
        <pc:spChg chg="mod">
          <ac:chgData name="吉川 純輝" userId="fd074ccdcebbebd0" providerId="LiveId" clId="{E4892B51-B277-4FDE-B731-2E6752C78239}" dt="2021-07-08T02:53:15.906" v="1826"/>
          <ac:spMkLst>
            <pc:docMk/>
            <pc:sldMk cId="3172573321" sldId="298"/>
            <ac:spMk id="99" creationId="{5E1BE01E-3493-4001-AE90-02981AA82DE8}"/>
          </ac:spMkLst>
        </pc:spChg>
        <pc:spChg chg="mod">
          <ac:chgData name="吉川 純輝" userId="fd074ccdcebbebd0" providerId="LiveId" clId="{E4892B51-B277-4FDE-B731-2E6752C78239}" dt="2021-07-08T02:53:15.906" v="1826"/>
          <ac:spMkLst>
            <pc:docMk/>
            <pc:sldMk cId="3172573321" sldId="298"/>
            <ac:spMk id="100" creationId="{4FA9F4B6-7372-4424-9AD1-50971FF27A0C}"/>
          </ac:spMkLst>
        </pc:spChg>
        <pc:spChg chg="mod">
          <ac:chgData name="吉川 純輝" userId="fd074ccdcebbebd0" providerId="LiveId" clId="{E4892B51-B277-4FDE-B731-2E6752C78239}" dt="2021-07-08T02:53:15.906" v="1826"/>
          <ac:spMkLst>
            <pc:docMk/>
            <pc:sldMk cId="3172573321" sldId="298"/>
            <ac:spMk id="101" creationId="{92567482-7A1B-4B31-B033-CA8D4BDD8198}"/>
          </ac:spMkLst>
        </pc:spChg>
        <pc:spChg chg="mod">
          <ac:chgData name="吉川 純輝" userId="fd074ccdcebbebd0" providerId="LiveId" clId="{E4892B51-B277-4FDE-B731-2E6752C78239}" dt="2021-07-08T02:53:15.906" v="1826"/>
          <ac:spMkLst>
            <pc:docMk/>
            <pc:sldMk cId="3172573321" sldId="298"/>
            <ac:spMk id="103" creationId="{69638FF7-7605-4638-9816-21742EF22AE4}"/>
          </ac:spMkLst>
        </pc:spChg>
        <pc:spChg chg="mod">
          <ac:chgData name="吉川 純輝" userId="fd074ccdcebbebd0" providerId="LiveId" clId="{E4892B51-B277-4FDE-B731-2E6752C78239}" dt="2021-07-08T02:53:15.906" v="1826"/>
          <ac:spMkLst>
            <pc:docMk/>
            <pc:sldMk cId="3172573321" sldId="298"/>
            <ac:spMk id="104" creationId="{973BE0D1-A28B-45BC-B4D7-8FBD4822CAE8}"/>
          </ac:spMkLst>
        </pc:spChg>
        <pc:spChg chg="mod">
          <ac:chgData name="吉川 純輝" userId="fd074ccdcebbebd0" providerId="LiveId" clId="{E4892B51-B277-4FDE-B731-2E6752C78239}" dt="2021-07-08T02:53:15.906" v="1826"/>
          <ac:spMkLst>
            <pc:docMk/>
            <pc:sldMk cId="3172573321" sldId="298"/>
            <ac:spMk id="105" creationId="{503B9BF4-B185-4579-8C8B-6E380959D97C}"/>
          </ac:spMkLst>
        </pc:spChg>
        <pc:spChg chg="mod">
          <ac:chgData name="吉川 純輝" userId="fd074ccdcebbebd0" providerId="LiveId" clId="{E4892B51-B277-4FDE-B731-2E6752C78239}" dt="2021-07-08T02:53:15.906" v="1826"/>
          <ac:spMkLst>
            <pc:docMk/>
            <pc:sldMk cId="3172573321" sldId="298"/>
            <ac:spMk id="107" creationId="{D5D28C5B-4A88-455F-A274-DDC39CB3D9E9}"/>
          </ac:spMkLst>
        </pc:spChg>
        <pc:spChg chg="mod">
          <ac:chgData name="吉川 純輝" userId="fd074ccdcebbebd0" providerId="LiveId" clId="{E4892B51-B277-4FDE-B731-2E6752C78239}" dt="2021-07-08T02:53:15.906" v="1826"/>
          <ac:spMkLst>
            <pc:docMk/>
            <pc:sldMk cId="3172573321" sldId="298"/>
            <ac:spMk id="108" creationId="{36ECA7B7-A42F-44EA-AB63-22D795D42B82}"/>
          </ac:spMkLst>
        </pc:spChg>
        <pc:spChg chg="mod">
          <ac:chgData name="吉川 純輝" userId="fd074ccdcebbebd0" providerId="LiveId" clId="{E4892B51-B277-4FDE-B731-2E6752C78239}" dt="2021-07-08T02:53:15.906" v="1826"/>
          <ac:spMkLst>
            <pc:docMk/>
            <pc:sldMk cId="3172573321" sldId="298"/>
            <ac:spMk id="109" creationId="{614488A0-FE06-4086-80F5-D6F49D95BFD6}"/>
          </ac:spMkLst>
        </pc:spChg>
        <pc:spChg chg="mod">
          <ac:chgData name="吉川 純輝" userId="fd074ccdcebbebd0" providerId="LiveId" clId="{E4892B51-B277-4FDE-B731-2E6752C78239}" dt="2021-07-08T02:53:15.906" v="1826"/>
          <ac:spMkLst>
            <pc:docMk/>
            <pc:sldMk cId="3172573321" sldId="298"/>
            <ac:spMk id="110" creationId="{826C72E6-42FA-4274-87C3-10C682627A0C}"/>
          </ac:spMkLst>
        </pc:spChg>
        <pc:spChg chg="mod">
          <ac:chgData name="吉川 純輝" userId="fd074ccdcebbebd0" providerId="LiveId" clId="{E4892B51-B277-4FDE-B731-2E6752C78239}" dt="2021-07-08T02:53:15.906" v="1826"/>
          <ac:spMkLst>
            <pc:docMk/>
            <pc:sldMk cId="3172573321" sldId="298"/>
            <ac:spMk id="111" creationId="{AA0E4283-D938-4AF2-9A41-03B8A89F2173}"/>
          </ac:spMkLst>
        </pc:spChg>
        <pc:spChg chg="mod">
          <ac:chgData name="吉川 純輝" userId="fd074ccdcebbebd0" providerId="LiveId" clId="{E4892B51-B277-4FDE-B731-2E6752C78239}" dt="2021-07-08T02:53:15.906" v="1826"/>
          <ac:spMkLst>
            <pc:docMk/>
            <pc:sldMk cId="3172573321" sldId="298"/>
            <ac:spMk id="112" creationId="{C6EAB809-0840-4F87-8E81-224D905F4358}"/>
          </ac:spMkLst>
        </pc:spChg>
        <pc:spChg chg="mod">
          <ac:chgData name="吉川 純輝" userId="fd074ccdcebbebd0" providerId="LiveId" clId="{E4892B51-B277-4FDE-B731-2E6752C78239}" dt="2021-07-08T02:53:15.906" v="1826"/>
          <ac:spMkLst>
            <pc:docMk/>
            <pc:sldMk cId="3172573321" sldId="298"/>
            <ac:spMk id="113" creationId="{9FDA0CF9-04F4-4687-8056-CD21E6952C71}"/>
          </ac:spMkLst>
        </pc:spChg>
        <pc:spChg chg="mod">
          <ac:chgData name="吉川 純輝" userId="fd074ccdcebbebd0" providerId="LiveId" clId="{E4892B51-B277-4FDE-B731-2E6752C78239}" dt="2021-07-08T02:53:15.906" v="1826"/>
          <ac:spMkLst>
            <pc:docMk/>
            <pc:sldMk cId="3172573321" sldId="298"/>
            <ac:spMk id="116" creationId="{8A7A6421-4BB1-4856-B23A-BA3DBEE3F5F1}"/>
          </ac:spMkLst>
        </pc:spChg>
        <pc:spChg chg="mod">
          <ac:chgData name="吉川 純輝" userId="fd074ccdcebbebd0" providerId="LiveId" clId="{E4892B51-B277-4FDE-B731-2E6752C78239}" dt="2021-07-08T02:53:15.906" v="1826"/>
          <ac:spMkLst>
            <pc:docMk/>
            <pc:sldMk cId="3172573321" sldId="298"/>
            <ac:spMk id="117" creationId="{5898979B-46AA-4A07-A193-B628DDB6607F}"/>
          </ac:spMkLst>
        </pc:spChg>
        <pc:spChg chg="mod">
          <ac:chgData name="吉川 純輝" userId="fd074ccdcebbebd0" providerId="LiveId" clId="{E4892B51-B277-4FDE-B731-2E6752C78239}" dt="2021-07-08T02:53:15.906" v="1826"/>
          <ac:spMkLst>
            <pc:docMk/>
            <pc:sldMk cId="3172573321" sldId="298"/>
            <ac:spMk id="118" creationId="{7C9319EE-E504-4E27-9F2E-902842E5BB23}"/>
          </ac:spMkLst>
        </pc:spChg>
        <pc:spChg chg="del mod">
          <ac:chgData name="吉川 純輝" userId="fd074ccdcebbebd0" providerId="LiveId" clId="{E4892B51-B277-4FDE-B731-2E6752C78239}" dt="2021-07-06T05:00:04.884" v="155" actId="478"/>
          <ac:spMkLst>
            <pc:docMk/>
            <pc:sldMk cId="3172573321" sldId="298"/>
            <ac:spMk id="191" creationId="{00000000-0000-0000-0000-000000000000}"/>
          </ac:spMkLst>
        </pc:spChg>
        <pc:spChg chg="del mod topLvl">
          <ac:chgData name="吉川 純輝" userId="fd074ccdcebbebd0" providerId="LiveId" clId="{E4892B51-B277-4FDE-B731-2E6752C78239}" dt="2021-07-06T05:08:33.212" v="361" actId="478"/>
          <ac:spMkLst>
            <pc:docMk/>
            <pc:sldMk cId="3172573321" sldId="298"/>
            <ac:spMk id="193" creationId="{00000000-0000-0000-0000-000000000000}"/>
          </ac:spMkLst>
        </pc:spChg>
        <pc:spChg chg="del mod">
          <ac:chgData name="吉川 純輝" userId="fd074ccdcebbebd0" providerId="LiveId" clId="{E4892B51-B277-4FDE-B731-2E6752C78239}" dt="2021-07-06T05:08:43.924" v="365" actId="478"/>
          <ac:spMkLst>
            <pc:docMk/>
            <pc:sldMk cId="3172573321" sldId="298"/>
            <ac:spMk id="195" creationId="{00000000-0000-0000-0000-000000000000}"/>
          </ac:spMkLst>
        </pc:spChg>
        <pc:spChg chg="del mod">
          <ac:chgData name="吉川 純輝" userId="fd074ccdcebbebd0" providerId="LiveId" clId="{E4892B51-B277-4FDE-B731-2E6752C78239}" dt="2021-07-06T05:07:29.723" v="348" actId="478"/>
          <ac:spMkLst>
            <pc:docMk/>
            <pc:sldMk cId="3172573321" sldId="298"/>
            <ac:spMk id="196" creationId="{00000000-0000-0000-0000-000000000000}"/>
          </ac:spMkLst>
        </pc:spChg>
        <pc:spChg chg="mod">
          <ac:chgData name="吉川 純輝" userId="fd074ccdcebbebd0" providerId="LiveId" clId="{E4892B51-B277-4FDE-B731-2E6752C78239}" dt="2021-07-06T05:07:51.809" v="354" actId="165"/>
          <ac:spMkLst>
            <pc:docMk/>
            <pc:sldMk cId="3172573321" sldId="298"/>
            <ac:spMk id="199" creationId="{00000000-0000-0000-0000-000000000000}"/>
          </ac:spMkLst>
        </pc:spChg>
        <pc:spChg chg="mod">
          <ac:chgData name="吉川 純輝" userId="fd074ccdcebbebd0" providerId="LiveId" clId="{E4892B51-B277-4FDE-B731-2E6752C78239}" dt="2021-07-06T05:07:51.809" v="354" actId="165"/>
          <ac:spMkLst>
            <pc:docMk/>
            <pc:sldMk cId="3172573321" sldId="298"/>
            <ac:spMk id="200" creationId="{00000000-0000-0000-0000-000000000000}"/>
          </ac:spMkLst>
        </pc:spChg>
        <pc:spChg chg="mod">
          <ac:chgData name="吉川 純輝" userId="fd074ccdcebbebd0" providerId="LiveId" clId="{E4892B51-B277-4FDE-B731-2E6752C78239}" dt="2021-07-06T05:07:51.809" v="354" actId="165"/>
          <ac:spMkLst>
            <pc:docMk/>
            <pc:sldMk cId="3172573321" sldId="298"/>
            <ac:spMk id="201" creationId="{00000000-0000-0000-0000-000000000000}"/>
          </ac:spMkLst>
        </pc:spChg>
        <pc:spChg chg="mod">
          <ac:chgData name="吉川 純輝" userId="fd074ccdcebbebd0" providerId="LiveId" clId="{E4892B51-B277-4FDE-B731-2E6752C78239}" dt="2021-07-06T05:16:10.018" v="864" actId="164"/>
          <ac:spMkLst>
            <pc:docMk/>
            <pc:sldMk cId="3172573321" sldId="298"/>
            <ac:spMk id="202" creationId="{00000000-0000-0000-0000-000000000000}"/>
          </ac:spMkLst>
        </pc:spChg>
        <pc:spChg chg="mod">
          <ac:chgData name="吉川 純輝" userId="fd074ccdcebbebd0" providerId="LiveId" clId="{E4892B51-B277-4FDE-B731-2E6752C78239}" dt="2021-07-06T05:16:10.018" v="864" actId="164"/>
          <ac:spMkLst>
            <pc:docMk/>
            <pc:sldMk cId="3172573321" sldId="298"/>
            <ac:spMk id="203" creationId="{00000000-0000-0000-0000-000000000000}"/>
          </ac:spMkLst>
        </pc:spChg>
        <pc:spChg chg="mod">
          <ac:chgData name="吉川 純輝" userId="fd074ccdcebbebd0" providerId="LiveId" clId="{E4892B51-B277-4FDE-B731-2E6752C78239}" dt="2021-07-06T05:16:10.018" v="864" actId="164"/>
          <ac:spMkLst>
            <pc:docMk/>
            <pc:sldMk cId="3172573321" sldId="298"/>
            <ac:spMk id="209" creationId="{00000000-0000-0000-0000-000000000000}"/>
          </ac:spMkLst>
        </pc:spChg>
        <pc:spChg chg="mod">
          <ac:chgData name="吉川 純輝" userId="fd074ccdcebbebd0" providerId="LiveId" clId="{E4892B51-B277-4FDE-B731-2E6752C78239}" dt="2021-07-06T05:16:10.018" v="864" actId="164"/>
          <ac:spMkLst>
            <pc:docMk/>
            <pc:sldMk cId="3172573321" sldId="298"/>
            <ac:spMk id="230" creationId="{00000000-0000-0000-0000-000000000000}"/>
          </ac:spMkLst>
        </pc:spChg>
        <pc:spChg chg="mod">
          <ac:chgData name="吉川 純輝" userId="fd074ccdcebbebd0" providerId="LiveId" clId="{E4892B51-B277-4FDE-B731-2E6752C78239}" dt="2021-07-06T05:16:10.018" v="864" actId="164"/>
          <ac:spMkLst>
            <pc:docMk/>
            <pc:sldMk cId="3172573321" sldId="298"/>
            <ac:spMk id="231" creationId="{00000000-0000-0000-0000-000000000000}"/>
          </ac:spMkLst>
        </pc:spChg>
        <pc:spChg chg="mod">
          <ac:chgData name="吉川 純輝" userId="fd074ccdcebbebd0" providerId="LiveId" clId="{E4892B51-B277-4FDE-B731-2E6752C78239}" dt="2021-07-06T05:16:10.018" v="864" actId="164"/>
          <ac:spMkLst>
            <pc:docMk/>
            <pc:sldMk cId="3172573321" sldId="298"/>
            <ac:spMk id="232" creationId="{00000000-0000-0000-0000-000000000000}"/>
          </ac:spMkLst>
        </pc:spChg>
        <pc:spChg chg="mod">
          <ac:chgData name="吉川 純輝" userId="fd074ccdcebbebd0" providerId="LiveId" clId="{E4892B51-B277-4FDE-B731-2E6752C78239}" dt="2021-07-06T05:16:10.018" v="864" actId="164"/>
          <ac:spMkLst>
            <pc:docMk/>
            <pc:sldMk cId="3172573321" sldId="298"/>
            <ac:spMk id="233" creationId="{00000000-0000-0000-0000-000000000000}"/>
          </ac:spMkLst>
        </pc:spChg>
        <pc:spChg chg="add del mod">
          <ac:chgData name="吉川 純輝" userId="fd074ccdcebbebd0" providerId="LiveId" clId="{E4892B51-B277-4FDE-B731-2E6752C78239}" dt="2021-07-08T02:38:53.421" v="1803" actId="478"/>
          <ac:spMkLst>
            <pc:docMk/>
            <pc:sldMk cId="3172573321" sldId="298"/>
            <ac:spMk id="234" creationId="{00000000-0000-0000-0000-000000000000}"/>
          </ac:spMkLst>
        </pc:spChg>
        <pc:spChg chg="mod">
          <ac:chgData name="吉川 純輝" userId="fd074ccdcebbebd0" providerId="LiveId" clId="{E4892B51-B277-4FDE-B731-2E6752C78239}" dt="2021-07-08T04:32:33.778" v="4584" actId="20577"/>
          <ac:spMkLst>
            <pc:docMk/>
            <pc:sldMk cId="3172573321" sldId="298"/>
            <ac:spMk id="235" creationId="{00000000-0000-0000-0000-000000000000}"/>
          </ac:spMkLst>
        </pc:spChg>
        <pc:spChg chg="del mod">
          <ac:chgData name="吉川 純輝" userId="fd074ccdcebbebd0" providerId="LiveId" clId="{E4892B51-B277-4FDE-B731-2E6752C78239}" dt="2021-07-06T05:09:55.677" v="396" actId="478"/>
          <ac:spMkLst>
            <pc:docMk/>
            <pc:sldMk cId="3172573321" sldId="298"/>
            <ac:spMk id="237" creationId="{00000000-0000-0000-0000-000000000000}"/>
          </ac:spMkLst>
        </pc:spChg>
        <pc:spChg chg="mod">
          <ac:chgData name="吉川 純輝" userId="fd074ccdcebbebd0" providerId="LiveId" clId="{E4892B51-B277-4FDE-B731-2E6752C78239}" dt="2021-07-06T05:16:10.018" v="864" actId="164"/>
          <ac:spMkLst>
            <pc:docMk/>
            <pc:sldMk cId="3172573321" sldId="298"/>
            <ac:spMk id="238" creationId="{00000000-0000-0000-0000-000000000000}"/>
          </ac:spMkLst>
        </pc:spChg>
        <pc:spChg chg="mod">
          <ac:chgData name="吉川 純輝" userId="fd074ccdcebbebd0" providerId="LiveId" clId="{E4892B51-B277-4FDE-B731-2E6752C78239}" dt="2021-07-06T05:16:10.018" v="864" actId="164"/>
          <ac:spMkLst>
            <pc:docMk/>
            <pc:sldMk cId="3172573321" sldId="298"/>
            <ac:spMk id="239" creationId="{00000000-0000-0000-0000-000000000000}"/>
          </ac:spMkLst>
        </pc:spChg>
        <pc:spChg chg="mod">
          <ac:chgData name="吉川 純輝" userId="fd074ccdcebbebd0" providerId="LiveId" clId="{E4892B51-B277-4FDE-B731-2E6752C78239}" dt="2021-07-06T05:07:51.809" v="354" actId="165"/>
          <ac:spMkLst>
            <pc:docMk/>
            <pc:sldMk cId="3172573321" sldId="298"/>
            <ac:spMk id="242" creationId="{00000000-0000-0000-0000-000000000000}"/>
          </ac:spMkLst>
        </pc:spChg>
        <pc:spChg chg="mod">
          <ac:chgData name="吉川 純輝" userId="fd074ccdcebbebd0" providerId="LiveId" clId="{E4892B51-B277-4FDE-B731-2E6752C78239}" dt="2021-07-06T05:07:51.809" v="354" actId="165"/>
          <ac:spMkLst>
            <pc:docMk/>
            <pc:sldMk cId="3172573321" sldId="298"/>
            <ac:spMk id="243" creationId="{00000000-0000-0000-0000-000000000000}"/>
          </ac:spMkLst>
        </pc:spChg>
        <pc:spChg chg="mod">
          <ac:chgData name="吉川 純輝" userId="fd074ccdcebbebd0" providerId="LiveId" clId="{E4892B51-B277-4FDE-B731-2E6752C78239}" dt="2021-07-06T05:07:57.377" v="355" actId="1076"/>
          <ac:spMkLst>
            <pc:docMk/>
            <pc:sldMk cId="3172573321" sldId="298"/>
            <ac:spMk id="244" creationId="{00000000-0000-0000-0000-000000000000}"/>
          </ac:spMkLst>
        </pc:spChg>
        <pc:spChg chg="mod">
          <ac:chgData name="吉川 純輝" userId="fd074ccdcebbebd0" providerId="LiveId" clId="{E4892B51-B277-4FDE-B731-2E6752C78239}" dt="2021-07-06T05:07:51.809" v="354" actId="165"/>
          <ac:spMkLst>
            <pc:docMk/>
            <pc:sldMk cId="3172573321" sldId="298"/>
            <ac:spMk id="247" creationId="{00000000-0000-0000-0000-000000000000}"/>
          </ac:spMkLst>
        </pc:spChg>
        <pc:spChg chg="mod">
          <ac:chgData name="吉川 純輝" userId="fd074ccdcebbebd0" providerId="LiveId" clId="{E4892B51-B277-4FDE-B731-2E6752C78239}" dt="2021-07-06T05:07:51.809" v="354" actId="165"/>
          <ac:spMkLst>
            <pc:docMk/>
            <pc:sldMk cId="3172573321" sldId="298"/>
            <ac:spMk id="248" creationId="{00000000-0000-0000-0000-000000000000}"/>
          </ac:spMkLst>
        </pc:spChg>
        <pc:spChg chg="mod">
          <ac:chgData name="吉川 純輝" userId="fd074ccdcebbebd0" providerId="LiveId" clId="{E4892B51-B277-4FDE-B731-2E6752C78239}" dt="2021-07-06T05:07:51.809" v="354" actId="165"/>
          <ac:spMkLst>
            <pc:docMk/>
            <pc:sldMk cId="3172573321" sldId="298"/>
            <ac:spMk id="249" creationId="{00000000-0000-0000-0000-000000000000}"/>
          </ac:spMkLst>
        </pc:spChg>
        <pc:spChg chg="mod">
          <ac:chgData name="吉川 純輝" userId="fd074ccdcebbebd0" providerId="LiveId" clId="{E4892B51-B277-4FDE-B731-2E6752C78239}" dt="2021-07-06T05:07:51.809" v="354" actId="165"/>
          <ac:spMkLst>
            <pc:docMk/>
            <pc:sldMk cId="3172573321" sldId="298"/>
            <ac:spMk id="252" creationId="{00000000-0000-0000-0000-000000000000}"/>
          </ac:spMkLst>
        </pc:spChg>
        <pc:spChg chg="mod">
          <ac:chgData name="吉川 純輝" userId="fd074ccdcebbebd0" providerId="LiveId" clId="{E4892B51-B277-4FDE-B731-2E6752C78239}" dt="2021-07-06T05:07:51.809" v="354" actId="165"/>
          <ac:spMkLst>
            <pc:docMk/>
            <pc:sldMk cId="3172573321" sldId="298"/>
            <ac:spMk id="253" creationId="{00000000-0000-0000-0000-000000000000}"/>
          </ac:spMkLst>
        </pc:spChg>
        <pc:spChg chg="mod">
          <ac:chgData name="吉川 純輝" userId="fd074ccdcebbebd0" providerId="LiveId" clId="{E4892B51-B277-4FDE-B731-2E6752C78239}" dt="2021-07-06T05:07:51.809" v="354" actId="165"/>
          <ac:spMkLst>
            <pc:docMk/>
            <pc:sldMk cId="3172573321" sldId="298"/>
            <ac:spMk id="254" creationId="{00000000-0000-0000-0000-000000000000}"/>
          </ac:spMkLst>
        </pc:spChg>
        <pc:grpChg chg="del mod">
          <ac:chgData name="吉川 純輝" userId="fd074ccdcebbebd0" providerId="LiveId" clId="{E4892B51-B277-4FDE-B731-2E6752C78239}" dt="2021-07-06T05:07:51.809" v="354" actId="165"/>
          <ac:grpSpMkLst>
            <pc:docMk/>
            <pc:sldMk cId="3172573321" sldId="298"/>
            <ac:grpSpMk id="3" creationId="{31DB2943-E0C6-4A00-BC14-1E1BFB9AA605}"/>
          </ac:grpSpMkLst>
        </pc:grpChg>
        <pc:grpChg chg="add del mod">
          <ac:chgData name="吉川 純輝" userId="fd074ccdcebbebd0" providerId="LiveId" clId="{E4892B51-B277-4FDE-B731-2E6752C78239}" dt="2021-07-08T02:51:10.571" v="1806" actId="478"/>
          <ac:grpSpMkLst>
            <pc:docMk/>
            <pc:sldMk cId="3172573321" sldId="298"/>
            <ac:grpSpMk id="4" creationId="{B6E6B012-5BD7-411F-9837-0C8EE9870FCC}"/>
          </ac:grpSpMkLst>
        </pc:grpChg>
        <pc:grpChg chg="add del mod">
          <ac:chgData name="吉川 純輝" userId="fd074ccdcebbebd0" providerId="LiveId" clId="{E4892B51-B277-4FDE-B731-2E6752C78239}" dt="2021-07-08T02:53:15.439" v="1825" actId="478"/>
          <ac:grpSpMkLst>
            <pc:docMk/>
            <pc:sldMk cId="3172573321" sldId="298"/>
            <ac:grpSpMk id="5" creationId="{3D94614C-15F5-4FFC-A1AA-C8B65BF80E2B}"/>
          </ac:grpSpMkLst>
        </pc:grpChg>
        <pc:grpChg chg="add mod">
          <ac:chgData name="吉川 純輝" userId="fd074ccdcebbebd0" providerId="LiveId" clId="{E4892B51-B277-4FDE-B731-2E6752C78239}" dt="2021-07-08T04:32:31.799" v="4582" actId="1076"/>
          <ac:grpSpMkLst>
            <pc:docMk/>
            <pc:sldMk cId="3172573321" sldId="298"/>
            <ac:grpSpMk id="67" creationId="{D05011FC-A76E-4960-87BD-A3ED7EBCD6F4}"/>
          </ac:grpSpMkLst>
        </pc:grpChg>
        <pc:grpChg chg="mod">
          <ac:chgData name="吉川 純輝" userId="fd074ccdcebbebd0" providerId="LiveId" clId="{E4892B51-B277-4FDE-B731-2E6752C78239}" dt="2021-07-08T02:53:15.906" v="1826"/>
          <ac:grpSpMkLst>
            <pc:docMk/>
            <pc:sldMk cId="3172573321" sldId="298"/>
            <ac:grpSpMk id="68" creationId="{BC5DF390-D722-4E05-8BE8-87FA0E31F20A}"/>
          </ac:grpSpMkLst>
        </pc:grpChg>
        <pc:grpChg chg="mod">
          <ac:chgData name="吉川 純輝" userId="fd074ccdcebbebd0" providerId="LiveId" clId="{E4892B51-B277-4FDE-B731-2E6752C78239}" dt="2021-07-08T02:53:15.906" v="1826"/>
          <ac:grpSpMkLst>
            <pc:docMk/>
            <pc:sldMk cId="3172573321" sldId="298"/>
            <ac:grpSpMk id="69" creationId="{4A95DC13-F0FB-47F6-8579-D9975A6BC9FF}"/>
          </ac:grpSpMkLst>
        </pc:grpChg>
        <pc:grpChg chg="add mod">
          <ac:chgData name="吉川 純輝" userId="fd074ccdcebbebd0" providerId="LiveId" clId="{E4892B51-B277-4FDE-B731-2E6752C78239}" dt="2021-07-06T05:13:20.256" v="851" actId="164"/>
          <ac:grpSpMkLst>
            <pc:docMk/>
            <pc:sldMk cId="3172573321" sldId="298"/>
            <ac:grpSpMk id="71" creationId="{04D72BBB-3388-492E-98ED-AD9AAB850BC9}"/>
          </ac:grpSpMkLst>
        </pc:grpChg>
        <pc:grpChg chg="mod">
          <ac:chgData name="吉川 純輝" userId="fd074ccdcebbebd0" providerId="LiveId" clId="{E4892B51-B277-4FDE-B731-2E6752C78239}" dt="2021-07-06T05:08:33.916" v="362"/>
          <ac:grpSpMkLst>
            <pc:docMk/>
            <pc:sldMk cId="3172573321" sldId="298"/>
            <ac:grpSpMk id="76" creationId="{85C891C8-7EA2-4B40-9B88-959D0EC0AA0E}"/>
          </ac:grpSpMkLst>
        </pc:grpChg>
        <pc:grpChg chg="mod">
          <ac:chgData name="吉川 純輝" userId="fd074ccdcebbebd0" providerId="LiveId" clId="{E4892B51-B277-4FDE-B731-2E6752C78239}" dt="2021-07-06T05:08:33.916" v="362"/>
          <ac:grpSpMkLst>
            <pc:docMk/>
            <pc:sldMk cId="3172573321" sldId="298"/>
            <ac:grpSpMk id="77" creationId="{2EB89366-3678-429E-BE16-D23F9AFDC9F1}"/>
          </ac:grpSpMkLst>
        </pc:grpChg>
        <pc:grpChg chg="add mod">
          <ac:chgData name="吉川 純輝" userId="fd074ccdcebbebd0" providerId="LiveId" clId="{E4892B51-B277-4FDE-B731-2E6752C78239}" dt="2021-07-06T05:13:20.256" v="851" actId="164"/>
          <ac:grpSpMkLst>
            <pc:docMk/>
            <pc:sldMk cId="3172573321" sldId="298"/>
            <ac:grpSpMk id="81" creationId="{3443E123-8678-4CCD-BE4B-C3977FB9C7C7}"/>
          </ac:grpSpMkLst>
        </pc:grpChg>
        <pc:grpChg chg="mod">
          <ac:chgData name="吉川 純輝" userId="fd074ccdcebbebd0" providerId="LiveId" clId="{E4892B51-B277-4FDE-B731-2E6752C78239}" dt="2021-07-06T05:08:33.916" v="362"/>
          <ac:grpSpMkLst>
            <pc:docMk/>
            <pc:sldMk cId="3172573321" sldId="298"/>
            <ac:grpSpMk id="82" creationId="{08F80786-1BB6-4431-AB57-16D5740CD780}"/>
          </ac:grpSpMkLst>
        </pc:grpChg>
        <pc:grpChg chg="add mod">
          <ac:chgData name="吉川 純輝" userId="fd074ccdcebbebd0" providerId="LiveId" clId="{E4892B51-B277-4FDE-B731-2E6752C78239}" dt="2021-07-06T05:13:20.256" v="851" actId="164"/>
          <ac:grpSpMkLst>
            <pc:docMk/>
            <pc:sldMk cId="3172573321" sldId="298"/>
            <ac:grpSpMk id="86" creationId="{0806E232-A3FC-44B3-801B-747A89E30785}"/>
          </ac:grpSpMkLst>
        </pc:grpChg>
        <pc:grpChg chg="mod">
          <ac:chgData name="吉川 純輝" userId="fd074ccdcebbebd0" providerId="LiveId" clId="{E4892B51-B277-4FDE-B731-2E6752C78239}" dt="2021-07-06T05:08:33.916" v="362"/>
          <ac:grpSpMkLst>
            <pc:docMk/>
            <pc:sldMk cId="3172573321" sldId="298"/>
            <ac:grpSpMk id="87" creationId="{76C3A9E7-7787-4957-ACAA-09991D064B27}"/>
          </ac:grpSpMkLst>
        </pc:grpChg>
        <pc:grpChg chg="add mod">
          <ac:chgData name="吉川 純輝" userId="fd074ccdcebbebd0" providerId="LiveId" clId="{E4892B51-B277-4FDE-B731-2E6752C78239}" dt="2021-07-06T05:13:20.256" v="851" actId="164"/>
          <ac:grpSpMkLst>
            <pc:docMk/>
            <pc:sldMk cId="3172573321" sldId="298"/>
            <ac:grpSpMk id="91" creationId="{BCAE35EA-B616-44ED-A415-C0DA3C2CF425}"/>
          </ac:grpSpMkLst>
        </pc:grpChg>
        <pc:grpChg chg="mod">
          <ac:chgData name="吉川 純輝" userId="fd074ccdcebbebd0" providerId="LiveId" clId="{E4892B51-B277-4FDE-B731-2E6752C78239}" dt="2021-07-06T05:08:33.916" v="362"/>
          <ac:grpSpMkLst>
            <pc:docMk/>
            <pc:sldMk cId="3172573321" sldId="298"/>
            <ac:grpSpMk id="92" creationId="{986C2984-1C78-4D36-BF94-4FA5CA5F67F7}"/>
          </ac:grpSpMkLst>
        </pc:grpChg>
        <pc:grpChg chg="mod">
          <ac:chgData name="吉川 純輝" userId="fd074ccdcebbebd0" providerId="LiveId" clId="{E4892B51-B277-4FDE-B731-2E6752C78239}" dt="2021-07-08T02:53:15.906" v="1826"/>
          <ac:grpSpMkLst>
            <pc:docMk/>
            <pc:sldMk cId="3172573321" sldId="298"/>
            <ac:grpSpMk id="96" creationId="{C91B6B9A-1D95-4F4F-815D-1E1E5571DF8F}"/>
          </ac:grpSpMkLst>
        </pc:grpChg>
        <pc:grpChg chg="mod">
          <ac:chgData name="吉川 純輝" userId="fd074ccdcebbebd0" providerId="LiveId" clId="{E4892B51-B277-4FDE-B731-2E6752C78239}" dt="2021-07-08T02:53:15.906" v="1826"/>
          <ac:grpSpMkLst>
            <pc:docMk/>
            <pc:sldMk cId="3172573321" sldId="298"/>
            <ac:grpSpMk id="97" creationId="{6791AF7A-24DC-4F14-802A-D369D6BEFBC2}"/>
          </ac:grpSpMkLst>
        </pc:grpChg>
        <pc:grpChg chg="mod">
          <ac:chgData name="吉川 純輝" userId="fd074ccdcebbebd0" providerId="LiveId" clId="{E4892B51-B277-4FDE-B731-2E6752C78239}" dt="2021-07-08T02:53:15.906" v="1826"/>
          <ac:grpSpMkLst>
            <pc:docMk/>
            <pc:sldMk cId="3172573321" sldId="298"/>
            <ac:grpSpMk id="98" creationId="{6D29E7AF-D7E3-4CC8-86F7-DEEF2F61739B}"/>
          </ac:grpSpMkLst>
        </pc:grpChg>
        <pc:grpChg chg="mod">
          <ac:chgData name="吉川 純輝" userId="fd074ccdcebbebd0" providerId="LiveId" clId="{E4892B51-B277-4FDE-B731-2E6752C78239}" dt="2021-07-08T02:53:15.906" v="1826"/>
          <ac:grpSpMkLst>
            <pc:docMk/>
            <pc:sldMk cId="3172573321" sldId="298"/>
            <ac:grpSpMk id="102" creationId="{28AD126D-4922-48F8-ABD2-E30793700742}"/>
          </ac:grpSpMkLst>
        </pc:grpChg>
        <pc:grpChg chg="mod">
          <ac:chgData name="吉川 純輝" userId="fd074ccdcebbebd0" providerId="LiveId" clId="{E4892B51-B277-4FDE-B731-2E6752C78239}" dt="2021-07-08T02:53:15.906" v="1826"/>
          <ac:grpSpMkLst>
            <pc:docMk/>
            <pc:sldMk cId="3172573321" sldId="298"/>
            <ac:grpSpMk id="106" creationId="{5F006802-B625-4254-A33B-8922C53DA149}"/>
          </ac:grpSpMkLst>
        </pc:grpChg>
        <pc:grpChg chg="mod">
          <ac:chgData name="吉川 純輝" userId="fd074ccdcebbebd0" providerId="LiveId" clId="{E4892B51-B277-4FDE-B731-2E6752C78239}" dt="2021-07-08T02:53:15.906" v="1826"/>
          <ac:grpSpMkLst>
            <pc:docMk/>
            <pc:sldMk cId="3172573321" sldId="298"/>
            <ac:grpSpMk id="114" creationId="{68B2BE4C-9E10-4E3B-8CE1-8B58B8F96A6D}"/>
          </ac:grpSpMkLst>
        </pc:grpChg>
        <pc:grpChg chg="mod">
          <ac:chgData name="吉川 純輝" userId="fd074ccdcebbebd0" providerId="LiveId" clId="{E4892B51-B277-4FDE-B731-2E6752C78239}" dt="2021-07-08T02:53:15.906" v="1826"/>
          <ac:grpSpMkLst>
            <pc:docMk/>
            <pc:sldMk cId="3172573321" sldId="298"/>
            <ac:grpSpMk id="115" creationId="{5FCAE7AB-5D82-4D63-85D1-7F04F6351FC8}"/>
          </ac:grpSpMkLst>
        </pc:grpChg>
        <pc:grpChg chg="del mod topLvl">
          <ac:chgData name="吉川 純輝" userId="fd074ccdcebbebd0" providerId="LiveId" clId="{E4892B51-B277-4FDE-B731-2E6752C78239}" dt="2021-07-06T05:08:33.212" v="361" actId="478"/>
          <ac:grpSpMkLst>
            <pc:docMk/>
            <pc:sldMk cId="3172573321" sldId="298"/>
            <ac:grpSpMk id="197" creationId="{00000000-0000-0000-0000-000000000000}"/>
          </ac:grpSpMkLst>
        </pc:grpChg>
        <pc:grpChg chg="mod">
          <ac:chgData name="吉川 純輝" userId="fd074ccdcebbebd0" providerId="LiveId" clId="{E4892B51-B277-4FDE-B731-2E6752C78239}" dt="2021-07-06T05:07:51.809" v="354" actId="165"/>
          <ac:grpSpMkLst>
            <pc:docMk/>
            <pc:sldMk cId="3172573321" sldId="298"/>
            <ac:grpSpMk id="198" creationId="{00000000-0000-0000-0000-000000000000}"/>
          </ac:grpSpMkLst>
        </pc:grpChg>
        <pc:grpChg chg="mod">
          <ac:chgData name="吉川 純輝" userId="fd074ccdcebbebd0" providerId="LiveId" clId="{E4892B51-B277-4FDE-B731-2E6752C78239}" dt="2021-07-06T05:16:10.018" v="864" actId="164"/>
          <ac:grpSpMkLst>
            <pc:docMk/>
            <pc:sldMk cId="3172573321" sldId="298"/>
            <ac:grpSpMk id="204" creationId="{00000000-0000-0000-0000-000000000000}"/>
          </ac:grpSpMkLst>
        </pc:grpChg>
        <pc:grpChg chg="mod">
          <ac:chgData name="吉川 純輝" userId="fd074ccdcebbebd0" providerId="LiveId" clId="{E4892B51-B277-4FDE-B731-2E6752C78239}" dt="2021-07-06T05:16:10.018" v="864" actId="164"/>
          <ac:grpSpMkLst>
            <pc:docMk/>
            <pc:sldMk cId="3172573321" sldId="298"/>
            <ac:grpSpMk id="210" creationId="{00000000-0000-0000-0000-000000000000}"/>
          </ac:grpSpMkLst>
        </pc:grpChg>
        <pc:grpChg chg="mod">
          <ac:chgData name="吉川 純輝" userId="fd074ccdcebbebd0" providerId="LiveId" clId="{E4892B51-B277-4FDE-B731-2E6752C78239}" dt="2021-07-06T05:16:10.018" v="864" actId="164"/>
          <ac:grpSpMkLst>
            <pc:docMk/>
            <pc:sldMk cId="3172573321" sldId="298"/>
            <ac:grpSpMk id="215" creationId="{00000000-0000-0000-0000-000000000000}"/>
          </ac:grpSpMkLst>
        </pc:grpChg>
        <pc:grpChg chg="mod">
          <ac:chgData name="吉川 純輝" userId="fd074ccdcebbebd0" providerId="LiveId" clId="{E4892B51-B277-4FDE-B731-2E6752C78239}" dt="2021-07-06T05:16:10.018" v="864" actId="164"/>
          <ac:grpSpMkLst>
            <pc:docMk/>
            <pc:sldMk cId="3172573321" sldId="298"/>
            <ac:grpSpMk id="220" creationId="{00000000-0000-0000-0000-000000000000}"/>
          </ac:grpSpMkLst>
        </pc:grpChg>
        <pc:grpChg chg="mod">
          <ac:chgData name="吉川 純輝" userId="fd074ccdcebbebd0" providerId="LiveId" clId="{E4892B51-B277-4FDE-B731-2E6752C78239}" dt="2021-07-06T05:16:10.018" v="864" actId="164"/>
          <ac:grpSpMkLst>
            <pc:docMk/>
            <pc:sldMk cId="3172573321" sldId="298"/>
            <ac:grpSpMk id="225" creationId="{00000000-0000-0000-0000-000000000000}"/>
          </ac:grpSpMkLst>
        </pc:grpChg>
        <pc:grpChg chg="del mod topLvl">
          <ac:chgData name="吉川 純輝" userId="fd074ccdcebbebd0" providerId="LiveId" clId="{E4892B51-B277-4FDE-B731-2E6752C78239}" dt="2021-07-06T05:08:33.212" v="361" actId="478"/>
          <ac:grpSpMkLst>
            <pc:docMk/>
            <pc:sldMk cId="3172573321" sldId="298"/>
            <ac:grpSpMk id="240" creationId="{00000000-0000-0000-0000-000000000000}"/>
          </ac:grpSpMkLst>
        </pc:grpChg>
        <pc:grpChg chg="mod">
          <ac:chgData name="吉川 純輝" userId="fd074ccdcebbebd0" providerId="LiveId" clId="{E4892B51-B277-4FDE-B731-2E6752C78239}" dt="2021-07-06T05:07:51.809" v="354" actId="165"/>
          <ac:grpSpMkLst>
            <pc:docMk/>
            <pc:sldMk cId="3172573321" sldId="298"/>
            <ac:grpSpMk id="241" creationId="{00000000-0000-0000-0000-000000000000}"/>
          </ac:grpSpMkLst>
        </pc:grpChg>
        <pc:grpChg chg="del mod topLvl">
          <ac:chgData name="吉川 純輝" userId="fd074ccdcebbebd0" providerId="LiveId" clId="{E4892B51-B277-4FDE-B731-2E6752C78239}" dt="2021-07-06T05:08:33.212" v="361" actId="478"/>
          <ac:grpSpMkLst>
            <pc:docMk/>
            <pc:sldMk cId="3172573321" sldId="298"/>
            <ac:grpSpMk id="245" creationId="{00000000-0000-0000-0000-000000000000}"/>
          </ac:grpSpMkLst>
        </pc:grpChg>
        <pc:grpChg chg="mod">
          <ac:chgData name="吉川 純輝" userId="fd074ccdcebbebd0" providerId="LiveId" clId="{E4892B51-B277-4FDE-B731-2E6752C78239}" dt="2021-07-06T05:07:51.809" v="354" actId="165"/>
          <ac:grpSpMkLst>
            <pc:docMk/>
            <pc:sldMk cId="3172573321" sldId="298"/>
            <ac:grpSpMk id="246" creationId="{00000000-0000-0000-0000-000000000000}"/>
          </ac:grpSpMkLst>
        </pc:grpChg>
        <pc:grpChg chg="del mod topLvl">
          <ac:chgData name="吉川 純輝" userId="fd074ccdcebbebd0" providerId="LiveId" clId="{E4892B51-B277-4FDE-B731-2E6752C78239}" dt="2021-07-06T05:08:33.212" v="361" actId="478"/>
          <ac:grpSpMkLst>
            <pc:docMk/>
            <pc:sldMk cId="3172573321" sldId="298"/>
            <ac:grpSpMk id="250" creationId="{00000000-0000-0000-0000-000000000000}"/>
          </ac:grpSpMkLst>
        </pc:grpChg>
        <pc:grpChg chg="mod">
          <ac:chgData name="吉川 純輝" userId="fd074ccdcebbebd0" providerId="LiveId" clId="{E4892B51-B277-4FDE-B731-2E6752C78239}" dt="2021-07-06T05:07:51.809" v="354" actId="165"/>
          <ac:grpSpMkLst>
            <pc:docMk/>
            <pc:sldMk cId="3172573321" sldId="298"/>
            <ac:grpSpMk id="251" creationId="{00000000-0000-0000-0000-000000000000}"/>
          </ac:grpSpMkLst>
        </pc:grpChg>
        <pc:graphicFrameChg chg="add del mod modGraphic">
          <ac:chgData name="吉川 純輝" userId="fd074ccdcebbebd0" providerId="LiveId" clId="{E4892B51-B277-4FDE-B731-2E6752C78239}" dt="2021-07-08T02:51:12.852" v="1808" actId="478"/>
          <ac:graphicFrameMkLst>
            <pc:docMk/>
            <pc:sldMk cId="3172573321" sldId="298"/>
            <ac:graphicFrameMk id="236" creationId="{00000000-0000-0000-0000-000000000000}"/>
          </ac:graphicFrameMkLst>
        </pc:graphicFrameChg>
        <pc:picChg chg="add mod modCrop">
          <ac:chgData name="吉川 純輝" userId="fd074ccdcebbebd0" providerId="LiveId" clId="{E4892B51-B277-4FDE-B731-2E6752C78239}" dt="2021-07-08T04:32:56.659" v="4590" actId="1076"/>
          <ac:picMkLst>
            <pc:docMk/>
            <pc:sldMk cId="3172573321" sldId="298"/>
            <ac:picMk id="119" creationId="{3B5556FA-F1F4-43BC-A2DF-2144167A801F}"/>
          </ac:picMkLst>
        </pc:picChg>
      </pc:sldChg>
      <pc:sldChg chg="add del">
        <pc:chgData name="吉川 純輝" userId="fd074ccdcebbebd0" providerId="LiveId" clId="{E4892B51-B277-4FDE-B731-2E6752C78239}" dt="2021-07-06T04:58:23.681" v="117"/>
        <pc:sldMkLst>
          <pc:docMk/>
          <pc:sldMk cId="2116201169" sldId="299"/>
        </pc:sldMkLst>
      </pc:sldChg>
      <pc:sldChg chg="addSp delSp modSp add mod ord modNotes modNotesTx">
        <pc:chgData name="吉川 純輝" userId="fd074ccdcebbebd0" providerId="LiveId" clId="{E4892B51-B277-4FDE-B731-2E6752C78239}" dt="2021-07-08T04:32:10.164" v="4581" actId="20577"/>
        <pc:sldMkLst>
          <pc:docMk/>
          <pc:sldMk cId="2463096626" sldId="299"/>
        </pc:sldMkLst>
        <pc:spChg chg="mod">
          <ac:chgData name="吉川 純輝" userId="fd074ccdcebbebd0" providerId="LiveId" clId="{E4892B51-B277-4FDE-B731-2E6752C78239}" dt="2021-07-06T05:01:50.535" v="184" actId="1076"/>
          <ac:spMkLst>
            <pc:docMk/>
            <pc:sldMk cId="2463096626" sldId="299"/>
            <ac:spMk id="2" creationId="{90FCC95C-7BF6-4053-8EC3-C79D160FC26B}"/>
          </ac:spMkLst>
        </pc:spChg>
        <pc:spChg chg="mod">
          <ac:chgData name="吉川 純輝" userId="fd074ccdcebbebd0" providerId="LiveId" clId="{E4892B51-B277-4FDE-B731-2E6752C78239}" dt="2021-07-06T05:04:41.209" v="246" actId="113"/>
          <ac:spMkLst>
            <pc:docMk/>
            <pc:sldMk cId="2463096626" sldId="299"/>
            <ac:spMk id="3" creationId="{48251343-85D4-4A73-B0A5-779B6853F0A6}"/>
          </ac:spMkLst>
        </pc:spChg>
        <pc:spChg chg="mod">
          <ac:chgData name="吉川 純輝" userId="fd074ccdcebbebd0" providerId="LiveId" clId="{E4892B51-B277-4FDE-B731-2E6752C78239}" dt="2021-07-06T05:01:18.777" v="173" actId="14100"/>
          <ac:spMkLst>
            <pc:docMk/>
            <pc:sldMk cId="2463096626" sldId="299"/>
            <ac:spMk id="5" creationId="{733A161E-52F6-4763-92DD-4ED2963F1FF9}"/>
          </ac:spMkLst>
        </pc:spChg>
        <pc:spChg chg="mod">
          <ac:chgData name="吉川 純輝" userId="fd074ccdcebbebd0" providerId="LiveId" clId="{E4892B51-B277-4FDE-B731-2E6752C78239}" dt="2021-07-08T02:38:51.871" v="1802" actId="14100"/>
          <ac:spMkLst>
            <pc:docMk/>
            <pc:sldMk cId="2463096626" sldId="299"/>
            <ac:spMk id="7" creationId="{2B3D6CFF-3823-4C98-85CF-5A63E7DF17A2}"/>
          </ac:spMkLst>
        </pc:spChg>
        <pc:spChg chg="mod">
          <ac:chgData name="吉川 純輝" userId="fd074ccdcebbebd0" providerId="LiveId" clId="{E4892B51-B277-4FDE-B731-2E6752C78239}" dt="2021-07-06T05:04:43.328" v="247" actId="113"/>
          <ac:spMkLst>
            <pc:docMk/>
            <pc:sldMk cId="2463096626" sldId="299"/>
            <ac:spMk id="9" creationId="{6FF9DC9E-C60D-4990-9D86-7F5B8FB0AA69}"/>
          </ac:spMkLst>
        </pc:spChg>
        <pc:spChg chg="add mod">
          <ac:chgData name="吉川 純輝" userId="fd074ccdcebbebd0" providerId="LiveId" clId="{E4892B51-B277-4FDE-B731-2E6752C78239}" dt="2021-07-06T05:01:01.737" v="169" actId="207"/>
          <ac:spMkLst>
            <pc:docMk/>
            <pc:sldMk cId="2463096626" sldId="299"/>
            <ac:spMk id="11" creationId="{2B6471B8-0226-43CB-8E3E-E64D81819DA7}"/>
          </ac:spMkLst>
        </pc:spChg>
        <pc:spChg chg="del mod">
          <ac:chgData name="吉川 純輝" userId="fd074ccdcebbebd0" providerId="LiveId" clId="{E4892B51-B277-4FDE-B731-2E6752C78239}" dt="2021-07-06T04:59:48.528" v="151" actId="478"/>
          <ac:spMkLst>
            <pc:docMk/>
            <pc:sldMk cId="2463096626" sldId="299"/>
            <ac:spMk id="278" creationId="{00000000-0000-0000-0000-000000000000}"/>
          </ac:spMkLst>
        </pc:spChg>
        <pc:grpChg chg="mod">
          <ac:chgData name="吉川 純輝" userId="fd074ccdcebbebd0" providerId="LiveId" clId="{E4892B51-B277-4FDE-B731-2E6752C78239}" dt="2021-07-06T05:02:03.975" v="187" actId="1076"/>
          <ac:grpSpMkLst>
            <pc:docMk/>
            <pc:sldMk cId="2463096626" sldId="299"/>
            <ac:grpSpMk id="4" creationId="{B34D5278-C6A8-4E1D-A2D9-CB8BDB810C74}"/>
          </ac:grpSpMkLst>
        </pc:grpChg>
        <pc:picChg chg="mod">
          <ac:chgData name="吉川 純輝" userId="fd074ccdcebbebd0" providerId="LiveId" clId="{E4892B51-B277-4FDE-B731-2E6752C78239}" dt="2021-07-06T05:01:36.896" v="181" actId="1076"/>
          <ac:picMkLst>
            <pc:docMk/>
            <pc:sldMk cId="2463096626" sldId="299"/>
            <ac:picMk id="6" creationId="{4A2C04EC-0A85-4CDF-8BBC-638A062CBC2E}"/>
          </ac:picMkLst>
        </pc:picChg>
      </pc:sldChg>
      <pc:sldChg chg="add del">
        <pc:chgData name="吉川 純輝" userId="fd074ccdcebbebd0" providerId="LiveId" clId="{E4892B51-B277-4FDE-B731-2E6752C78239}" dt="2021-07-06T04:59:20.187" v="143" actId="47"/>
        <pc:sldMkLst>
          <pc:docMk/>
          <pc:sldMk cId="3612590653" sldId="300"/>
        </pc:sldMkLst>
      </pc:sldChg>
      <pc:sldChg chg="addSp delSp modSp add del mod modNotes">
        <pc:chgData name="吉川 純輝" userId="fd074ccdcebbebd0" providerId="LiveId" clId="{E4892B51-B277-4FDE-B731-2E6752C78239}" dt="2021-07-06T05:00:32.144" v="160" actId="47"/>
        <pc:sldMkLst>
          <pc:docMk/>
          <pc:sldMk cId="2358729831" sldId="301"/>
        </pc:sldMkLst>
        <pc:spChg chg="add mod">
          <ac:chgData name="吉川 純輝" userId="fd074ccdcebbebd0" providerId="LiveId" clId="{E4892B51-B277-4FDE-B731-2E6752C78239}" dt="2021-07-06T04:59:52.655" v="153"/>
          <ac:spMkLst>
            <pc:docMk/>
            <pc:sldMk cId="2358729831" sldId="301"/>
            <ac:spMk id="11" creationId="{86B7F0A0-EB8E-4523-92E7-36D65A2C2E25}"/>
          </ac:spMkLst>
        </pc:spChg>
        <pc:spChg chg="del mod">
          <ac:chgData name="吉川 純輝" userId="fd074ccdcebbebd0" providerId="LiveId" clId="{E4892B51-B277-4FDE-B731-2E6752C78239}" dt="2021-07-06T05:00:15.384" v="157" actId="478"/>
          <ac:spMkLst>
            <pc:docMk/>
            <pc:sldMk cId="2358729831" sldId="301"/>
            <ac:spMk id="278" creationId="{00000000-0000-0000-0000-000000000000}"/>
          </ac:spMkLst>
        </pc:spChg>
      </pc:sldChg>
      <pc:sldChg chg="addSp delSp modSp add mod modNotes">
        <pc:chgData name="吉川 純輝" userId="fd074ccdcebbebd0" providerId="LiveId" clId="{E4892B51-B277-4FDE-B731-2E6752C78239}" dt="2021-07-08T03:06:54.498" v="1948" actId="14100"/>
        <pc:sldMkLst>
          <pc:docMk/>
          <pc:sldMk cId="3788825137" sldId="302"/>
        </pc:sldMkLst>
        <pc:spChg chg="mod">
          <ac:chgData name="吉川 純輝" userId="fd074ccdcebbebd0" providerId="LiveId" clId="{E4892B51-B277-4FDE-B731-2E6752C78239}" dt="2021-07-08T02:38:43.500" v="1783"/>
          <ac:spMkLst>
            <pc:docMk/>
            <pc:sldMk cId="3788825137" sldId="302"/>
            <ac:spMk id="5" creationId="{733A161E-52F6-4763-92DD-4ED2963F1FF9}"/>
          </ac:spMkLst>
        </pc:spChg>
        <pc:spChg chg="add mod">
          <ac:chgData name="吉川 純輝" userId="fd074ccdcebbebd0" providerId="LiveId" clId="{E4892B51-B277-4FDE-B731-2E6752C78239}" dt="2021-07-06T05:01:12.127" v="171" actId="207"/>
          <ac:spMkLst>
            <pc:docMk/>
            <pc:sldMk cId="3788825137" sldId="302"/>
            <ac:spMk id="33" creationId="{0E66A3AD-A77D-4C18-BF03-FAD71D1B0635}"/>
          </ac:spMkLst>
        </pc:spChg>
        <pc:spChg chg="mod">
          <ac:chgData name="吉川 純輝" userId="fd074ccdcebbebd0" providerId="LiveId" clId="{E4892B51-B277-4FDE-B731-2E6752C78239}" dt="2021-07-06T05:37:57.118" v="1458" actId="14100"/>
          <ac:spMkLst>
            <pc:docMk/>
            <pc:sldMk cId="3788825137" sldId="302"/>
            <ac:spMk id="58" creationId="{F3AFDD7F-AD43-48E3-91AE-00E2E91783AF}"/>
          </ac:spMkLst>
        </pc:spChg>
        <pc:spChg chg="mod">
          <ac:chgData name="吉川 純輝" userId="fd074ccdcebbebd0" providerId="LiveId" clId="{E4892B51-B277-4FDE-B731-2E6752C78239}" dt="2021-07-06T05:03:24.150" v="204" actId="14100"/>
          <ac:spMkLst>
            <pc:docMk/>
            <pc:sldMk cId="3788825137" sldId="302"/>
            <ac:spMk id="60" creationId="{C38B657A-AD31-41A2-B6F2-ACE4945AFEDF}"/>
          </ac:spMkLst>
        </pc:spChg>
        <pc:spChg chg="mod">
          <ac:chgData name="吉川 純輝" userId="fd074ccdcebbebd0" providerId="LiveId" clId="{E4892B51-B277-4FDE-B731-2E6752C78239}" dt="2021-07-08T03:06:54.498" v="1948" actId="14100"/>
          <ac:spMkLst>
            <pc:docMk/>
            <pc:sldMk cId="3788825137" sldId="302"/>
            <ac:spMk id="61" creationId="{184BB44F-F544-4835-B912-19166CB9906F}"/>
          </ac:spMkLst>
        </pc:spChg>
        <pc:spChg chg="del mod">
          <ac:chgData name="吉川 純輝" userId="fd074ccdcebbebd0" providerId="LiveId" clId="{E4892B51-B277-4FDE-B731-2E6752C78239}" dt="2021-07-06T05:00:38.256" v="162" actId="478"/>
          <ac:spMkLst>
            <pc:docMk/>
            <pc:sldMk cId="3788825137" sldId="302"/>
            <ac:spMk id="278" creationId="{00000000-0000-0000-0000-000000000000}"/>
          </ac:spMkLst>
        </pc:spChg>
        <pc:grpChg chg="mod">
          <ac:chgData name="吉川 純輝" userId="fd074ccdcebbebd0" providerId="LiveId" clId="{E4892B51-B277-4FDE-B731-2E6752C78239}" dt="2021-07-06T05:37:04.349" v="1413" actId="1076"/>
          <ac:grpSpMkLst>
            <pc:docMk/>
            <pc:sldMk cId="3788825137" sldId="302"/>
            <ac:grpSpMk id="4" creationId="{6FDD45CF-BE63-4256-BB6D-3687D4E923EB}"/>
          </ac:grpSpMkLst>
        </pc:grpChg>
        <pc:picChg chg="mod">
          <ac:chgData name="吉川 純輝" userId="fd074ccdcebbebd0" providerId="LiveId" clId="{E4892B51-B277-4FDE-B731-2E6752C78239}" dt="2021-07-06T05:03:40.725" v="209" actId="1076"/>
          <ac:picMkLst>
            <pc:docMk/>
            <pc:sldMk cId="3788825137" sldId="302"/>
            <ac:picMk id="3" creationId="{F2751505-9BA8-468A-9875-926DB75BB136}"/>
          </ac:picMkLst>
        </pc:picChg>
      </pc:sldChg>
      <pc:sldChg chg="modSp add mod modNotesTx">
        <pc:chgData name="吉川 純輝" userId="fd074ccdcebbebd0" providerId="LiveId" clId="{E4892B51-B277-4FDE-B731-2E6752C78239}" dt="2021-07-08T04:30:43.523" v="4422" actId="20577"/>
        <pc:sldMkLst>
          <pc:docMk/>
          <pc:sldMk cId="0" sldId="303"/>
        </pc:sldMkLst>
        <pc:spChg chg="mod">
          <ac:chgData name="吉川 純輝" userId="fd074ccdcebbebd0" providerId="LiveId" clId="{E4892B51-B277-4FDE-B731-2E6752C78239}" dt="2021-07-08T02:19:58.072" v="1495" actId="113"/>
          <ac:spMkLst>
            <pc:docMk/>
            <pc:sldMk cId="0" sldId="303"/>
            <ac:spMk id="89" creationId="{00000000-0000-0000-0000-000000000000}"/>
          </ac:spMkLst>
        </pc:spChg>
        <pc:spChg chg="mod">
          <ac:chgData name="吉川 純輝" userId="fd074ccdcebbebd0" providerId="LiveId" clId="{E4892B51-B277-4FDE-B731-2E6752C78239}" dt="2021-07-08T02:19:56.389" v="1494" actId="113"/>
          <ac:spMkLst>
            <pc:docMk/>
            <pc:sldMk cId="0" sldId="303"/>
            <ac:spMk id="90" creationId="{00000000-0000-0000-0000-000000000000}"/>
          </ac:spMkLst>
        </pc:spChg>
      </pc:sldChg>
      <pc:sldChg chg="addSp delSp modSp add del mod">
        <pc:chgData name="吉川 純輝" userId="fd074ccdcebbebd0" providerId="LiveId" clId="{E4892B51-B277-4FDE-B731-2E6752C78239}" dt="2021-07-08T02:30:23.372" v="1717" actId="47"/>
        <pc:sldMkLst>
          <pc:docMk/>
          <pc:sldMk cId="0" sldId="304"/>
        </pc:sldMkLst>
        <pc:spChg chg="add del mod">
          <ac:chgData name="吉川 純輝" userId="fd074ccdcebbebd0" providerId="LiveId" clId="{E4892B51-B277-4FDE-B731-2E6752C78239}" dt="2021-07-08T02:21:02.737" v="1503" actId="478"/>
          <ac:spMkLst>
            <pc:docMk/>
            <pc:sldMk cId="0" sldId="304"/>
            <ac:spMk id="3" creationId="{E311BCD8-4DD5-4C82-820D-0C98BCCC809F}"/>
          </ac:spMkLst>
        </pc:spChg>
        <pc:spChg chg="add mod">
          <ac:chgData name="吉川 純輝" userId="fd074ccdcebbebd0" providerId="LiveId" clId="{E4892B51-B277-4FDE-B731-2E6752C78239}" dt="2021-07-08T02:21:05.859" v="1504" actId="1076"/>
          <ac:spMkLst>
            <pc:docMk/>
            <pc:sldMk cId="0" sldId="304"/>
            <ac:spMk id="5" creationId="{96B66761-39ED-4406-A09F-8A37987FF5C3}"/>
          </ac:spMkLst>
        </pc:spChg>
        <pc:spChg chg="del mod">
          <ac:chgData name="吉川 純輝" userId="fd074ccdcebbebd0" providerId="LiveId" clId="{E4892B51-B277-4FDE-B731-2E6752C78239}" dt="2021-07-08T02:20:58.914" v="1502" actId="478"/>
          <ac:spMkLst>
            <pc:docMk/>
            <pc:sldMk cId="0" sldId="304"/>
            <ac:spMk id="96" creationId="{00000000-0000-0000-0000-000000000000}"/>
          </ac:spMkLst>
        </pc:spChg>
        <pc:spChg chg="mod">
          <ac:chgData name="吉川 純輝" userId="fd074ccdcebbebd0" providerId="LiveId" clId="{E4892B51-B277-4FDE-B731-2E6752C78239}" dt="2021-07-08T02:30:06.183" v="1716" actId="20577"/>
          <ac:spMkLst>
            <pc:docMk/>
            <pc:sldMk cId="0" sldId="304"/>
            <ac:spMk id="97" creationId="{00000000-0000-0000-0000-000000000000}"/>
          </ac:spMkLst>
        </pc:spChg>
      </pc:sldChg>
      <pc:sldChg chg="addSp delSp modSp add del mod modNotesTx">
        <pc:chgData name="吉川 純輝" userId="fd074ccdcebbebd0" providerId="LiveId" clId="{E4892B51-B277-4FDE-B731-2E6752C78239}" dt="2021-07-08T04:31:10.922" v="4426" actId="20577"/>
        <pc:sldMkLst>
          <pc:docMk/>
          <pc:sldMk cId="0" sldId="305"/>
        </pc:sldMkLst>
        <pc:spChg chg="add del mod">
          <ac:chgData name="吉川 純輝" userId="fd074ccdcebbebd0" providerId="LiveId" clId="{E4892B51-B277-4FDE-B731-2E6752C78239}" dt="2021-07-08T02:29:41.661" v="1707" actId="478"/>
          <ac:spMkLst>
            <pc:docMk/>
            <pc:sldMk cId="0" sldId="305"/>
            <ac:spMk id="3" creationId="{953D2725-3F75-4056-B66D-C5384EC0A744}"/>
          </ac:spMkLst>
        </pc:spChg>
        <pc:spChg chg="add mod">
          <ac:chgData name="吉川 純輝" userId="fd074ccdcebbebd0" providerId="LiveId" clId="{E4892B51-B277-4FDE-B731-2E6752C78239}" dt="2021-07-08T04:29:56.805" v="4404" actId="14100"/>
          <ac:spMkLst>
            <pc:docMk/>
            <pc:sldMk cId="0" sldId="305"/>
            <ac:spMk id="5" creationId="{4968B092-EC23-401D-B373-DC4C1469217B}"/>
          </ac:spMkLst>
        </pc:spChg>
        <pc:spChg chg="del mod">
          <ac:chgData name="吉川 純輝" userId="fd074ccdcebbebd0" providerId="LiveId" clId="{E4892B51-B277-4FDE-B731-2E6752C78239}" dt="2021-07-08T02:29:37.678" v="1705" actId="478"/>
          <ac:spMkLst>
            <pc:docMk/>
            <pc:sldMk cId="0" sldId="305"/>
            <ac:spMk id="96" creationId="{00000000-0000-0000-0000-000000000000}"/>
          </ac:spMkLst>
        </pc:spChg>
        <pc:spChg chg="mod">
          <ac:chgData name="吉川 純輝" userId="fd074ccdcebbebd0" providerId="LiveId" clId="{E4892B51-B277-4FDE-B731-2E6752C78239}" dt="2021-07-08T04:30:10.242" v="4405" actId="1076"/>
          <ac:spMkLst>
            <pc:docMk/>
            <pc:sldMk cId="0" sldId="305"/>
            <ac:spMk id="97" creationId="{00000000-0000-0000-0000-000000000000}"/>
          </ac:spMkLst>
        </pc:spChg>
        <pc:spChg chg="mod">
          <ac:chgData name="吉川 純輝" userId="fd074ccdcebbebd0" providerId="LiveId" clId="{E4892B51-B277-4FDE-B731-2E6752C78239}" dt="2021-07-08T04:30:17.751" v="4407" actId="14100"/>
          <ac:spMkLst>
            <pc:docMk/>
            <pc:sldMk cId="0" sldId="305"/>
            <ac:spMk id="98" creationId="{00000000-0000-0000-0000-000000000000}"/>
          </ac:spMkLst>
        </pc:spChg>
      </pc:sldChg>
      <pc:sldChg chg="add del">
        <pc:chgData name="吉川 純輝" userId="fd074ccdcebbebd0" providerId="LiveId" clId="{E4892B51-B277-4FDE-B731-2E6752C78239}" dt="2021-07-08T02:38:04.788" v="1773"/>
        <pc:sldMkLst>
          <pc:docMk/>
          <pc:sldMk cId="3154904666" sldId="306"/>
        </pc:sldMkLst>
      </pc:sldChg>
      <pc:sldChg chg="addSp delSp modSp add mod modNotesTx">
        <pc:chgData name="吉川 純輝" userId="fd074ccdcebbebd0" providerId="LiveId" clId="{E4892B51-B277-4FDE-B731-2E6752C78239}" dt="2021-07-08T04:35:52.244" v="4862" actId="20577"/>
        <pc:sldMkLst>
          <pc:docMk/>
          <pc:sldMk cId="3689343826" sldId="306"/>
        </pc:sldMkLst>
        <pc:spChg chg="del">
          <ac:chgData name="吉川 純輝" userId="fd074ccdcebbebd0" providerId="LiveId" clId="{E4892B51-B277-4FDE-B731-2E6752C78239}" dt="2021-07-08T02:53:40.439" v="1833" actId="478"/>
          <ac:spMkLst>
            <pc:docMk/>
            <pc:sldMk cId="3689343826" sldId="306"/>
            <ac:spMk id="74" creationId="{41676FCA-4E10-4496-BCC1-7FE630FFC703}"/>
          </ac:spMkLst>
        </pc:spChg>
        <pc:spChg chg="mod">
          <ac:chgData name="吉川 純輝" userId="fd074ccdcebbebd0" providerId="LiveId" clId="{E4892B51-B277-4FDE-B731-2E6752C78239}" dt="2021-07-08T03:04:31.493" v="1846" actId="14100"/>
          <ac:spMkLst>
            <pc:docMk/>
            <pc:sldMk cId="3689343826" sldId="306"/>
            <ac:spMk id="209" creationId="{00000000-0000-0000-0000-000000000000}"/>
          </ac:spMkLst>
        </pc:spChg>
        <pc:spChg chg="mod">
          <ac:chgData name="吉川 純輝" userId="fd074ccdcebbebd0" providerId="LiveId" clId="{E4892B51-B277-4FDE-B731-2E6752C78239}" dt="2021-07-08T03:25:55.587" v="3705" actId="20577"/>
          <ac:spMkLst>
            <pc:docMk/>
            <pc:sldMk cId="3689343826" sldId="306"/>
            <ac:spMk id="235" creationId="{00000000-0000-0000-0000-000000000000}"/>
          </ac:spMkLst>
        </pc:spChg>
        <pc:spChg chg="del">
          <ac:chgData name="吉川 純輝" userId="fd074ccdcebbebd0" providerId="LiveId" clId="{E4892B51-B277-4FDE-B731-2E6752C78239}" dt="2021-07-08T03:04:24.371" v="1845" actId="478"/>
          <ac:spMkLst>
            <pc:docMk/>
            <pc:sldMk cId="3689343826" sldId="306"/>
            <ac:spMk id="238" creationId="{00000000-0000-0000-0000-000000000000}"/>
          </ac:spMkLst>
        </pc:spChg>
        <pc:spChg chg="mod">
          <ac:chgData name="吉川 純輝" userId="fd074ccdcebbebd0" providerId="LiveId" clId="{E4892B51-B277-4FDE-B731-2E6752C78239}" dt="2021-07-08T03:04:58.169" v="1853" actId="14100"/>
          <ac:spMkLst>
            <pc:docMk/>
            <pc:sldMk cId="3689343826" sldId="306"/>
            <ac:spMk id="239" creationId="{00000000-0000-0000-0000-000000000000}"/>
          </ac:spMkLst>
        </pc:spChg>
        <pc:grpChg chg="del">
          <ac:chgData name="吉川 純輝" userId="fd074ccdcebbebd0" providerId="LiveId" clId="{E4892B51-B277-4FDE-B731-2E6752C78239}" dt="2021-07-08T02:53:43.323" v="1835" actId="478"/>
          <ac:grpSpMkLst>
            <pc:docMk/>
            <pc:sldMk cId="3689343826" sldId="306"/>
            <ac:grpSpMk id="4" creationId="{B6E6B012-5BD7-411F-9837-0C8EE9870FCC}"/>
          </ac:grpSpMkLst>
        </pc:grpChg>
        <pc:grpChg chg="mod">
          <ac:chgData name="吉川 純輝" userId="fd074ccdcebbebd0" providerId="LiveId" clId="{E4892B51-B277-4FDE-B731-2E6752C78239}" dt="2021-07-08T03:05:00.010" v="1854" actId="1076"/>
          <ac:grpSpMkLst>
            <pc:docMk/>
            <pc:sldMk cId="3689343826" sldId="306"/>
            <ac:grpSpMk id="5" creationId="{3D94614C-15F5-4FFC-A1AA-C8B65BF80E2B}"/>
          </ac:grpSpMkLst>
        </pc:grpChg>
        <pc:graphicFrameChg chg="del">
          <ac:chgData name="吉川 純輝" userId="fd074ccdcebbebd0" providerId="LiveId" clId="{E4892B51-B277-4FDE-B731-2E6752C78239}" dt="2021-07-08T02:53:42.340" v="1834" actId="478"/>
          <ac:graphicFrameMkLst>
            <pc:docMk/>
            <pc:sldMk cId="3689343826" sldId="306"/>
            <ac:graphicFrameMk id="236" creationId="{00000000-0000-0000-0000-000000000000}"/>
          </ac:graphicFrameMkLst>
        </pc:graphicFrameChg>
        <pc:picChg chg="add mod">
          <ac:chgData name="吉川 純輝" userId="fd074ccdcebbebd0" providerId="LiveId" clId="{E4892B51-B277-4FDE-B731-2E6752C78239}" dt="2021-07-08T03:05:01.898" v="1855" actId="1076"/>
          <ac:picMkLst>
            <pc:docMk/>
            <pc:sldMk cId="3689343826" sldId="306"/>
            <ac:picMk id="66" creationId="{B26CFA48-D462-4351-A33B-CA1E24848B55}"/>
          </ac:picMkLst>
        </pc:picChg>
      </pc:sldChg>
      <pc:sldChg chg="delSp modSp add mod modNotesTx">
        <pc:chgData name="吉川 純輝" userId="fd074ccdcebbebd0" providerId="LiveId" clId="{E4892B51-B277-4FDE-B731-2E6752C78239}" dt="2021-07-09T12:01:37.145" v="18436" actId="20577"/>
        <pc:sldMkLst>
          <pc:docMk/>
          <pc:sldMk cId="1973478960" sldId="307"/>
        </pc:sldMkLst>
        <pc:spChg chg="mod">
          <ac:chgData name="吉川 純輝" userId="fd074ccdcebbebd0" providerId="LiveId" clId="{E4892B51-B277-4FDE-B731-2E6752C78239}" dt="2021-07-09T09:20:29.138" v="17961" actId="20577"/>
          <ac:spMkLst>
            <pc:docMk/>
            <pc:sldMk cId="1973478960" sldId="307"/>
            <ac:spMk id="5" creationId="{733A161E-52F6-4763-92DD-4ED2963F1FF9}"/>
          </ac:spMkLst>
        </pc:spChg>
        <pc:spChg chg="mod">
          <ac:chgData name="吉川 純輝" userId="fd074ccdcebbebd0" providerId="LiveId" clId="{E4892B51-B277-4FDE-B731-2E6752C78239}" dt="2021-07-08T03:26:23.065" v="3735" actId="20577"/>
          <ac:spMkLst>
            <pc:docMk/>
            <pc:sldMk cId="1973478960" sldId="307"/>
            <ac:spMk id="33" creationId="{0E66A3AD-A77D-4C18-BF03-FAD71D1B0635}"/>
          </ac:spMkLst>
        </pc:spChg>
        <pc:grpChg chg="del">
          <ac:chgData name="吉川 純輝" userId="fd074ccdcebbebd0" providerId="LiveId" clId="{E4892B51-B277-4FDE-B731-2E6752C78239}" dt="2021-07-08T03:09:14.536" v="1995" actId="478"/>
          <ac:grpSpMkLst>
            <pc:docMk/>
            <pc:sldMk cId="1973478960" sldId="307"/>
            <ac:grpSpMk id="2" creationId="{8A2E5B75-12CC-4941-B5BE-B3036B2651CB}"/>
          </ac:grpSpMkLst>
        </pc:grpChg>
        <pc:grpChg chg="del">
          <ac:chgData name="吉川 純輝" userId="fd074ccdcebbebd0" providerId="LiveId" clId="{E4892B51-B277-4FDE-B731-2E6752C78239}" dt="2021-07-08T03:09:14.536" v="1995" actId="478"/>
          <ac:grpSpMkLst>
            <pc:docMk/>
            <pc:sldMk cId="1973478960" sldId="307"/>
            <ac:grpSpMk id="4" creationId="{6FDD45CF-BE63-4256-BB6D-3687D4E923EB}"/>
          </ac:grpSpMkLst>
        </pc:grpChg>
        <pc:picChg chg="del">
          <ac:chgData name="吉川 純輝" userId="fd074ccdcebbebd0" providerId="LiveId" clId="{E4892B51-B277-4FDE-B731-2E6752C78239}" dt="2021-07-08T03:09:14.536" v="1995" actId="478"/>
          <ac:picMkLst>
            <pc:docMk/>
            <pc:sldMk cId="1973478960" sldId="307"/>
            <ac:picMk id="3" creationId="{F2751505-9BA8-468A-9875-926DB75BB136}"/>
          </ac:picMkLst>
        </pc:picChg>
      </pc:sldChg>
      <pc:sldChg chg="new del">
        <pc:chgData name="吉川 純輝" userId="fd074ccdcebbebd0" providerId="LiveId" clId="{E4892B51-B277-4FDE-B731-2E6752C78239}" dt="2021-07-08T04:24:07.277" v="3759" actId="47"/>
        <pc:sldMkLst>
          <pc:docMk/>
          <pc:sldMk cId="3836220034" sldId="308"/>
        </pc:sldMkLst>
      </pc:sldChg>
      <pc:sldChg chg="delSp modSp add mod modNotesTx">
        <pc:chgData name="吉川 純輝" userId="fd074ccdcebbebd0" providerId="LiveId" clId="{E4892B51-B277-4FDE-B731-2E6752C78239}" dt="2021-07-09T11:59:41.827" v="18419" actId="2710"/>
        <pc:sldMkLst>
          <pc:docMk/>
          <pc:sldMk cId="1971774851" sldId="309"/>
        </pc:sldMkLst>
        <pc:spChg chg="mod">
          <ac:chgData name="吉川 純輝" userId="fd074ccdcebbebd0" providerId="LiveId" clId="{E4892B51-B277-4FDE-B731-2E6752C78239}" dt="2021-07-09T11:59:41.827" v="18419" actId="2710"/>
          <ac:spMkLst>
            <pc:docMk/>
            <pc:sldMk cId="1971774851" sldId="309"/>
            <ac:spMk id="235" creationId="{00000000-0000-0000-0000-000000000000}"/>
          </ac:spMkLst>
        </pc:spChg>
        <pc:grpChg chg="del">
          <ac:chgData name="吉川 純輝" userId="fd074ccdcebbebd0" providerId="LiveId" clId="{E4892B51-B277-4FDE-B731-2E6752C78239}" dt="2021-07-08T04:24:15.194" v="3761" actId="478"/>
          <ac:grpSpMkLst>
            <pc:docMk/>
            <pc:sldMk cId="1971774851" sldId="309"/>
            <ac:grpSpMk id="5" creationId="{3D94614C-15F5-4FFC-A1AA-C8B65BF80E2B}"/>
          </ac:grpSpMkLst>
        </pc:grpChg>
        <pc:picChg chg="del">
          <ac:chgData name="吉川 純輝" userId="fd074ccdcebbebd0" providerId="LiveId" clId="{E4892B51-B277-4FDE-B731-2E6752C78239}" dt="2021-07-08T04:24:11.403" v="3760" actId="478"/>
          <ac:picMkLst>
            <pc:docMk/>
            <pc:sldMk cId="1971774851" sldId="309"/>
            <ac:picMk id="66" creationId="{B26CFA48-D462-4351-A33B-CA1E24848B55}"/>
          </ac:picMkLst>
        </pc:picChg>
      </pc:sldChg>
      <pc:sldChg chg="add del">
        <pc:chgData name="吉川 純輝" userId="fd074ccdcebbebd0" providerId="LiveId" clId="{E4892B51-B277-4FDE-B731-2E6752C78239}" dt="2021-07-08T04:27:52.577" v="4257" actId="47"/>
        <pc:sldMkLst>
          <pc:docMk/>
          <pc:sldMk cId="1531046373" sldId="310"/>
        </pc:sldMkLst>
      </pc:sldChg>
      <pc:sldChg chg="addSp delSp modSp add mod modNotesTx">
        <pc:chgData name="吉川 純輝" userId="fd074ccdcebbebd0" providerId="LiveId" clId="{E4892B51-B277-4FDE-B731-2E6752C78239}" dt="2021-07-08T06:26:58.175" v="6211" actId="20577"/>
        <pc:sldMkLst>
          <pc:docMk/>
          <pc:sldMk cId="2661805728" sldId="311"/>
        </pc:sldMkLst>
        <pc:spChg chg="del">
          <ac:chgData name="吉川 純輝" userId="fd074ccdcebbebd0" providerId="LiveId" clId="{E4892B51-B277-4FDE-B731-2E6752C78239}" dt="2021-07-08T04:27:49.449" v="4255" actId="478"/>
          <ac:spMkLst>
            <pc:docMk/>
            <pc:sldMk cId="2661805728" sldId="311"/>
            <ac:spMk id="5" creationId="{733A161E-52F6-4763-92DD-4ED2963F1FF9}"/>
          </ac:spMkLst>
        </pc:spChg>
        <pc:spChg chg="add mod">
          <ac:chgData name="吉川 純輝" userId="fd074ccdcebbebd0" providerId="LiveId" clId="{E4892B51-B277-4FDE-B731-2E6752C78239}" dt="2021-07-08T04:39:56.385" v="5466" actId="20577"/>
          <ac:spMkLst>
            <pc:docMk/>
            <pc:sldMk cId="2661805728" sldId="311"/>
            <ac:spMk id="46" creationId="{1E1536B0-BE12-4020-BD62-3D824EC1CBA7}"/>
          </ac:spMkLst>
        </pc:spChg>
        <pc:grpChg chg="del">
          <ac:chgData name="吉川 純輝" userId="fd074ccdcebbebd0" providerId="LiveId" clId="{E4892B51-B277-4FDE-B731-2E6752C78239}" dt="2021-07-08T04:27:45.971" v="4254" actId="478"/>
          <ac:grpSpMkLst>
            <pc:docMk/>
            <pc:sldMk cId="2661805728" sldId="311"/>
            <ac:grpSpMk id="2" creationId="{8A2E5B75-12CC-4941-B5BE-B3036B2651CB}"/>
          </ac:grpSpMkLst>
        </pc:grpChg>
        <pc:grpChg chg="del">
          <ac:chgData name="吉川 純輝" userId="fd074ccdcebbebd0" providerId="LiveId" clId="{E4892B51-B277-4FDE-B731-2E6752C78239}" dt="2021-07-08T04:27:45.971" v="4254" actId="478"/>
          <ac:grpSpMkLst>
            <pc:docMk/>
            <pc:sldMk cId="2661805728" sldId="311"/>
            <ac:grpSpMk id="4" creationId="{6FDD45CF-BE63-4256-BB6D-3687D4E923EB}"/>
          </ac:grpSpMkLst>
        </pc:grpChg>
        <pc:picChg chg="del">
          <ac:chgData name="吉川 純輝" userId="fd074ccdcebbebd0" providerId="LiveId" clId="{E4892B51-B277-4FDE-B731-2E6752C78239}" dt="2021-07-08T04:27:45.971" v="4254" actId="478"/>
          <ac:picMkLst>
            <pc:docMk/>
            <pc:sldMk cId="2661805728" sldId="311"/>
            <ac:picMk id="3" creationId="{F2751505-9BA8-468A-9875-926DB75BB136}"/>
          </ac:picMkLst>
        </pc:picChg>
      </pc:sldChg>
      <pc:sldChg chg="addSp delSp modSp add mod modNotesTx">
        <pc:chgData name="吉川 純輝" userId="fd074ccdcebbebd0" providerId="LiveId" clId="{E4892B51-B277-4FDE-B731-2E6752C78239}" dt="2021-07-09T12:07:52.552" v="18540" actId="20577"/>
        <pc:sldMkLst>
          <pc:docMk/>
          <pc:sldMk cId="692985017" sldId="312"/>
        </pc:sldMkLst>
        <pc:spChg chg="add mod">
          <ac:chgData name="吉川 純輝" userId="fd074ccdcebbebd0" providerId="LiveId" clId="{E4892B51-B277-4FDE-B731-2E6752C78239}" dt="2021-07-08T10:22:56.192" v="17577" actId="164"/>
          <ac:spMkLst>
            <pc:docMk/>
            <pc:sldMk cId="692985017" sldId="312"/>
            <ac:spMk id="2" creationId="{F3FF263A-7D3E-4A3F-8D5B-4D82F2C4FB84}"/>
          </ac:spMkLst>
        </pc:spChg>
        <pc:spChg chg="mod">
          <ac:chgData name="吉川 純輝" userId="fd074ccdcebbebd0" providerId="LiveId" clId="{E4892B51-B277-4FDE-B731-2E6752C78239}" dt="2021-07-09T12:07:52.552" v="18540" actId="20577"/>
          <ac:spMkLst>
            <pc:docMk/>
            <pc:sldMk cId="692985017" sldId="312"/>
            <ac:spMk id="4" creationId="{04CA0F9A-8D02-4DBA-86B8-44043AD49482}"/>
          </ac:spMkLst>
        </pc:spChg>
        <pc:spChg chg="add del mod">
          <ac:chgData name="吉川 純輝" userId="fd074ccdcebbebd0" providerId="LiveId" clId="{E4892B51-B277-4FDE-B731-2E6752C78239}" dt="2021-07-08T10:21:09.682" v="17554" actId="478"/>
          <ac:spMkLst>
            <pc:docMk/>
            <pc:sldMk cId="692985017" sldId="312"/>
            <ac:spMk id="5" creationId="{5A0F4B17-F8C1-4C1B-9ADB-062309D757E0}"/>
          </ac:spMkLst>
        </pc:spChg>
        <pc:spChg chg="add del mod">
          <ac:chgData name="吉川 純輝" userId="fd074ccdcebbebd0" providerId="LiveId" clId="{E4892B51-B277-4FDE-B731-2E6752C78239}" dt="2021-07-08T10:22:00.477" v="17563" actId="478"/>
          <ac:spMkLst>
            <pc:docMk/>
            <pc:sldMk cId="692985017" sldId="312"/>
            <ac:spMk id="6" creationId="{FED2B81C-537F-4F67-BCF4-2E4F52FD6CCC}"/>
          </ac:spMkLst>
        </pc:spChg>
        <pc:spChg chg="add mod ord">
          <ac:chgData name="吉川 純輝" userId="fd074ccdcebbebd0" providerId="LiveId" clId="{E4892B51-B277-4FDE-B731-2E6752C78239}" dt="2021-07-08T10:27:29.715" v="17668" actId="166"/>
          <ac:spMkLst>
            <pc:docMk/>
            <pc:sldMk cId="692985017" sldId="312"/>
            <ac:spMk id="7" creationId="{16555507-68C5-4F39-B4B9-3C2BE1596AF5}"/>
          </ac:spMkLst>
        </pc:spChg>
        <pc:spChg chg="add mod">
          <ac:chgData name="吉川 純輝" userId="fd074ccdcebbebd0" providerId="LiveId" clId="{E4892B51-B277-4FDE-B731-2E6752C78239}" dt="2021-07-08T10:24:19.091" v="17587" actId="14100"/>
          <ac:spMkLst>
            <pc:docMk/>
            <pc:sldMk cId="692985017" sldId="312"/>
            <ac:spMk id="9" creationId="{EB9DE454-8E7E-4427-AA6F-0573452C5C74}"/>
          </ac:spMkLst>
        </pc:spChg>
        <pc:spChg chg="mod">
          <ac:chgData name="吉川 純輝" userId="fd074ccdcebbebd0" providerId="LiveId" clId="{E4892B51-B277-4FDE-B731-2E6752C78239}" dt="2021-07-09T11:52:39.925" v="18008" actId="1076"/>
          <ac:spMkLst>
            <pc:docMk/>
            <pc:sldMk cId="692985017" sldId="312"/>
            <ac:spMk id="10" creationId="{76594021-C7F7-4F36-A86B-BC9AC937DDF4}"/>
          </ac:spMkLst>
        </pc:spChg>
        <pc:spChg chg="add mod">
          <ac:chgData name="吉川 純輝" userId="fd074ccdcebbebd0" providerId="LiveId" clId="{E4892B51-B277-4FDE-B731-2E6752C78239}" dt="2021-07-08T10:26:23.536" v="17655" actId="688"/>
          <ac:spMkLst>
            <pc:docMk/>
            <pc:sldMk cId="692985017" sldId="312"/>
            <ac:spMk id="11" creationId="{D4AE3946-E7F7-419C-BE43-A253C7AFD4F3}"/>
          </ac:spMkLst>
        </pc:spChg>
        <pc:spChg chg="add mod ord">
          <ac:chgData name="吉川 純輝" userId="fd074ccdcebbebd0" providerId="LiveId" clId="{E4892B51-B277-4FDE-B731-2E6752C78239}" dt="2021-07-08T10:27:46.032" v="17672" actId="14100"/>
          <ac:spMkLst>
            <pc:docMk/>
            <pc:sldMk cId="692985017" sldId="312"/>
            <ac:spMk id="12" creationId="{448DE59B-4C5C-4468-A454-010A4FE27671}"/>
          </ac:spMkLst>
        </pc:spChg>
        <pc:spChg chg="del">
          <ac:chgData name="吉川 純輝" userId="fd074ccdcebbebd0" providerId="LiveId" clId="{E4892B51-B277-4FDE-B731-2E6752C78239}" dt="2021-07-08T10:06:00.023" v="17442" actId="478"/>
          <ac:spMkLst>
            <pc:docMk/>
            <pc:sldMk cId="692985017" sldId="312"/>
            <ac:spMk id="16" creationId="{1F4BC785-6030-4A17-B39D-4EF817BF5DE7}"/>
          </ac:spMkLst>
        </pc:spChg>
        <pc:spChg chg="add mod">
          <ac:chgData name="吉川 純輝" userId="fd074ccdcebbebd0" providerId="LiveId" clId="{E4892B51-B277-4FDE-B731-2E6752C78239}" dt="2021-07-08T10:22:56.192" v="17577" actId="164"/>
          <ac:spMkLst>
            <pc:docMk/>
            <pc:sldMk cId="692985017" sldId="312"/>
            <ac:spMk id="29" creationId="{EA443AC2-024C-43CE-9E59-01C0EC62FDC6}"/>
          </ac:spMkLst>
        </pc:spChg>
        <pc:spChg chg="add mod">
          <ac:chgData name="吉川 純輝" userId="fd074ccdcebbebd0" providerId="LiveId" clId="{E4892B51-B277-4FDE-B731-2E6752C78239}" dt="2021-07-08T10:22:56.192" v="17577" actId="164"/>
          <ac:spMkLst>
            <pc:docMk/>
            <pc:sldMk cId="692985017" sldId="312"/>
            <ac:spMk id="30" creationId="{95825325-E683-42FC-9F2C-AF38A100D186}"/>
          </ac:spMkLst>
        </pc:spChg>
        <pc:spChg chg="add mod">
          <ac:chgData name="吉川 純輝" userId="fd074ccdcebbebd0" providerId="LiveId" clId="{E4892B51-B277-4FDE-B731-2E6752C78239}" dt="2021-07-08T10:22:56.192" v="17577" actId="164"/>
          <ac:spMkLst>
            <pc:docMk/>
            <pc:sldMk cId="692985017" sldId="312"/>
            <ac:spMk id="31" creationId="{BA92F96D-34B3-4F02-8743-7E5652352A92}"/>
          </ac:spMkLst>
        </pc:spChg>
        <pc:spChg chg="add mod">
          <ac:chgData name="吉川 純輝" userId="fd074ccdcebbebd0" providerId="LiveId" clId="{E4892B51-B277-4FDE-B731-2E6752C78239}" dt="2021-07-08T10:22:56.192" v="17577" actId="164"/>
          <ac:spMkLst>
            <pc:docMk/>
            <pc:sldMk cId="692985017" sldId="312"/>
            <ac:spMk id="32" creationId="{8FDB378A-3550-413F-B8A9-0B99D459C4C3}"/>
          </ac:spMkLst>
        </pc:spChg>
        <pc:spChg chg="add mod">
          <ac:chgData name="吉川 純輝" userId="fd074ccdcebbebd0" providerId="LiveId" clId="{E4892B51-B277-4FDE-B731-2E6752C78239}" dt="2021-07-08T10:22:56.192" v="17577" actId="164"/>
          <ac:spMkLst>
            <pc:docMk/>
            <pc:sldMk cId="692985017" sldId="312"/>
            <ac:spMk id="33" creationId="{3B8DF2C1-89FA-48CE-AFFC-72FF3292C8AE}"/>
          </ac:spMkLst>
        </pc:spChg>
        <pc:spChg chg="mod">
          <ac:chgData name="吉川 純輝" userId="fd074ccdcebbebd0" providerId="LiveId" clId="{E4892B51-B277-4FDE-B731-2E6752C78239}" dt="2021-07-08T10:23:29.324" v="17578"/>
          <ac:spMkLst>
            <pc:docMk/>
            <pc:sldMk cId="692985017" sldId="312"/>
            <ac:spMk id="35" creationId="{4082592B-1A17-4F75-B468-567718FB8A46}"/>
          </ac:spMkLst>
        </pc:spChg>
        <pc:spChg chg="mod">
          <ac:chgData name="吉川 純輝" userId="fd074ccdcebbebd0" providerId="LiveId" clId="{E4892B51-B277-4FDE-B731-2E6752C78239}" dt="2021-07-08T10:23:29.324" v="17578"/>
          <ac:spMkLst>
            <pc:docMk/>
            <pc:sldMk cId="692985017" sldId="312"/>
            <ac:spMk id="36" creationId="{5DC6438B-BB0D-4D54-8924-2396AAA2925A}"/>
          </ac:spMkLst>
        </pc:spChg>
        <pc:spChg chg="mod">
          <ac:chgData name="吉川 純輝" userId="fd074ccdcebbebd0" providerId="LiveId" clId="{E4892B51-B277-4FDE-B731-2E6752C78239}" dt="2021-07-08T10:23:29.324" v="17578"/>
          <ac:spMkLst>
            <pc:docMk/>
            <pc:sldMk cId="692985017" sldId="312"/>
            <ac:spMk id="37" creationId="{2E76B445-A901-49AA-B9AC-F3D3BBE92AB7}"/>
          </ac:spMkLst>
        </pc:spChg>
        <pc:spChg chg="mod">
          <ac:chgData name="吉川 純輝" userId="fd074ccdcebbebd0" providerId="LiveId" clId="{E4892B51-B277-4FDE-B731-2E6752C78239}" dt="2021-07-08T10:23:29.324" v="17578"/>
          <ac:spMkLst>
            <pc:docMk/>
            <pc:sldMk cId="692985017" sldId="312"/>
            <ac:spMk id="38" creationId="{6EABB33F-65FA-47F8-AA1A-23A4FD06D72B}"/>
          </ac:spMkLst>
        </pc:spChg>
        <pc:spChg chg="mod">
          <ac:chgData name="吉川 純輝" userId="fd074ccdcebbebd0" providerId="LiveId" clId="{E4892B51-B277-4FDE-B731-2E6752C78239}" dt="2021-07-08T10:23:29.324" v="17578"/>
          <ac:spMkLst>
            <pc:docMk/>
            <pc:sldMk cId="692985017" sldId="312"/>
            <ac:spMk id="39" creationId="{8785FE2D-1FBB-40B8-859C-D64590A88D55}"/>
          </ac:spMkLst>
        </pc:spChg>
        <pc:spChg chg="mod">
          <ac:chgData name="吉川 純輝" userId="fd074ccdcebbebd0" providerId="LiveId" clId="{E4892B51-B277-4FDE-B731-2E6752C78239}" dt="2021-07-08T10:23:29.324" v="17578"/>
          <ac:spMkLst>
            <pc:docMk/>
            <pc:sldMk cId="692985017" sldId="312"/>
            <ac:spMk id="40" creationId="{B0B001F8-E666-44D6-9294-B479B1E8BF01}"/>
          </ac:spMkLst>
        </pc:spChg>
        <pc:spChg chg="mod">
          <ac:chgData name="吉川 純輝" userId="fd074ccdcebbebd0" providerId="LiveId" clId="{E4892B51-B277-4FDE-B731-2E6752C78239}" dt="2021-07-08T10:23:29.324" v="17578"/>
          <ac:spMkLst>
            <pc:docMk/>
            <pc:sldMk cId="692985017" sldId="312"/>
            <ac:spMk id="41" creationId="{84F830D3-0EFC-489F-BD04-417E2F331B53}"/>
          </ac:spMkLst>
        </pc:spChg>
        <pc:spChg chg="add mod">
          <ac:chgData name="吉川 純輝" userId="fd074ccdcebbebd0" providerId="LiveId" clId="{E4892B51-B277-4FDE-B731-2E6752C78239}" dt="2021-07-08T10:24:53.774" v="17597" actId="20577"/>
          <ac:spMkLst>
            <pc:docMk/>
            <pc:sldMk cId="692985017" sldId="312"/>
            <ac:spMk id="42" creationId="{AACBB03C-6727-43F8-B83B-FD6E59981D09}"/>
          </ac:spMkLst>
        </pc:spChg>
        <pc:spChg chg="add mod">
          <ac:chgData name="吉川 純輝" userId="fd074ccdcebbebd0" providerId="LiveId" clId="{E4892B51-B277-4FDE-B731-2E6752C78239}" dt="2021-07-08T10:24:57.124" v="17599" actId="20577"/>
          <ac:spMkLst>
            <pc:docMk/>
            <pc:sldMk cId="692985017" sldId="312"/>
            <ac:spMk id="43" creationId="{E10B8981-44D5-474B-AB18-400AA1EFB6C5}"/>
          </ac:spMkLst>
        </pc:spChg>
        <pc:spChg chg="add mod">
          <ac:chgData name="吉川 純輝" userId="fd074ccdcebbebd0" providerId="LiveId" clId="{E4892B51-B277-4FDE-B731-2E6752C78239}" dt="2021-07-08T10:25:00.703" v="17601" actId="20577"/>
          <ac:spMkLst>
            <pc:docMk/>
            <pc:sldMk cId="692985017" sldId="312"/>
            <ac:spMk id="44" creationId="{0699DEA0-686B-476E-A90A-9EA539C4434F}"/>
          </ac:spMkLst>
        </pc:spChg>
        <pc:spChg chg="add mod">
          <ac:chgData name="吉川 純輝" userId="fd074ccdcebbebd0" providerId="LiveId" clId="{E4892B51-B277-4FDE-B731-2E6752C78239}" dt="2021-07-08T10:25:03.133" v="17603" actId="20577"/>
          <ac:spMkLst>
            <pc:docMk/>
            <pc:sldMk cId="692985017" sldId="312"/>
            <ac:spMk id="45" creationId="{F392F8A0-9809-4D2F-9DCB-F016BA17361D}"/>
          </ac:spMkLst>
        </pc:spChg>
        <pc:grpChg chg="add mod">
          <ac:chgData name="吉川 純輝" userId="fd074ccdcebbebd0" providerId="LiveId" clId="{E4892B51-B277-4FDE-B731-2E6752C78239}" dt="2021-07-08T10:22:56.192" v="17577" actId="164"/>
          <ac:grpSpMkLst>
            <pc:docMk/>
            <pc:sldMk cId="692985017" sldId="312"/>
            <ac:grpSpMk id="8" creationId="{7C279683-D71D-4A35-A3DE-CF40512491EC}"/>
          </ac:grpSpMkLst>
        </pc:grpChg>
        <pc:grpChg chg="del">
          <ac:chgData name="吉川 純輝" userId="fd074ccdcebbebd0" providerId="LiveId" clId="{E4892B51-B277-4FDE-B731-2E6752C78239}" dt="2021-07-08T10:06:00.023" v="17442" actId="478"/>
          <ac:grpSpMkLst>
            <pc:docMk/>
            <pc:sldMk cId="692985017" sldId="312"/>
            <ac:grpSpMk id="28" creationId="{DD8A54F6-993F-4412-94F5-012BEE32BB7B}"/>
          </ac:grpSpMkLst>
        </pc:grpChg>
        <pc:grpChg chg="add del mod">
          <ac:chgData name="吉川 純輝" userId="fd074ccdcebbebd0" providerId="LiveId" clId="{E4892B51-B277-4FDE-B731-2E6752C78239}" dt="2021-07-08T10:23:55.239" v="17580" actId="478"/>
          <ac:grpSpMkLst>
            <pc:docMk/>
            <pc:sldMk cId="692985017" sldId="312"/>
            <ac:grpSpMk id="34" creationId="{BA71E09F-D9AA-48B0-A179-E0AD6157178E}"/>
          </ac:grpSpMkLst>
        </pc:grpChg>
        <pc:grpChg chg="mod">
          <ac:chgData name="吉川 純輝" userId="fd074ccdcebbebd0" providerId="LiveId" clId="{E4892B51-B277-4FDE-B731-2E6752C78239}" dt="2021-07-09T11:52:28.871" v="18006" actId="1076"/>
          <ac:grpSpMkLst>
            <pc:docMk/>
            <pc:sldMk cId="692985017" sldId="312"/>
            <ac:grpSpMk id="70" creationId="{0C45A205-498F-4049-991E-450DC455B4B0}"/>
          </ac:grpSpMkLst>
        </pc:grpChg>
        <pc:picChg chg="del">
          <ac:chgData name="吉川 純輝" userId="fd074ccdcebbebd0" providerId="LiveId" clId="{E4892B51-B277-4FDE-B731-2E6752C78239}" dt="2021-07-08T10:06:02.464" v="17443" actId="478"/>
          <ac:picMkLst>
            <pc:docMk/>
            <pc:sldMk cId="692985017" sldId="312"/>
            <ac:picMk id="15" creationId="{071865D1-DE75-484D-988F-C66B586EF9E5}"/>
          </ac:picMkLst>
        </pc:picChg>
      </pc:sldChg>
      <pc:sldMasterChg chg="modSp modSldLayout">
        <pc:chgData name="吉川 純輝" userId="fd074ccdcebbebd0" providerId="LiveId" clId="{E4892B51-B277-4FDE-B731-2E6752C78239}" dt="2021-07-06T04:58:28.847" v="132"/>
        <pc:sldMasterMkLst>
          <pc:docMk/>
          <pc:sldMasterMk cId="1262350397" sldId="2147483648"/>
        </pc:sldMasterMkLst>
        <pc:spChg chg="mod">
          <ac:chgData name="吉川 純輝" userId="fd074ccdcebbebd0" providerId="LiveId" clId="{E4892B51-B277-4FDE-B731-2E6752C78239}" dt="2021-07-06T04:58:28.847" v="132"/>
          <ac:spMkLst>
            <pc:docMk/>
            <pc:sldMasterMk cId="1262350397" sldId="2147483648"/>
            <ac:spMk id="2" creationId="{5876B93A-7C82-4DCA-8C7F-98E061AE69D4}"/>
          </ac:spMkLst>
        </pc:spChg>
        <pc:spChg chg="mod">
          <ac:chgData name="吉川 純輝" userId="fd074ccdcebbebd0" providerId="LiveId" clId="{E4892B51-B277-4FDE-B731-2E6752C78239}" dt="2021-07-06T04:58:28.847" v="132"/>
          <ac:spMkLst>
            <pc:docMk/>
            <pc:sldMasterMk cId="1262350397" sldId="2147483648"/>
            <ac:spMk id="3" creationId="{B8AEDF34-F8AC-4DB2-9C5E-457F5B2FF128}"/>
          </ac:spMkLst>
        </pc:spChg>
        <pc:spChg chg="mod">
          <ac:chgData name="吉川 純輝" userId="fd074ccdcebbebd0" providerId="LiveId" clId="{E4892B51-B277-4FDE-B731-2E6752C78239}" dt="2021-07-06T04:58:28.847" v="132"/>
          <ac:spMkLst>
            <pc:docMk/>
            <pc:sldMasterMk cId="1262350397" sldId="2147483648"/>
            <ac:spMk id="4" creationId="{88E94A4A-CD12-4439-BC1D-2C05D2916DE6}"/>
          </ac:spMkLst>
        </pc:spChg>
        <pc:spChg chg="mod">
          <ac:chgData name="吉川 純輝" userId="fd074ccdcebbebd0" providerId="LiveId" clId="{E4892B51-B277-4FDE-B731-2E6752C78239}" dt="2021-07-06T04:58:28.847" v="132"/>
          <ac:spMkLst>
            <pc:docMk/>
            <pc:sldMasterMk cId="1262350397" sldId="2147483648"/>
            <ac:spMk id="5" creationId="{64895145-5D4C-4AE5-81D4-77708CA5FD87}"/>
          </ac:spMkLst>
        </pc:spChg>
        <pc:spChg chg="mod">
          <ac:chgData name="吉川 純輝" userId="fd074ccdcebbebd0" providerId="LiveId" clId="{E4892B51-B277-4FDE-B731-2E6752C78239}" dt="2021-07-06T04:58:28.847" v="132"/>
          <ac:spMkLst>
            <pc:docMk/>
            <pc:sldMasterMk cId="1262350397" sldId="2147483648"/>
            <ac:spMk id="6" creationId="{56B671DD-2FE8-44C6-BD56-DF875B2ED307}"/>
          </ac:spMkLst>
        </pc:spChg>
        <pc:sldLayoutChg chg="modSp">
          <pc:chgData name="吉川 純輝" userId="fd074ccdcebbebd0" providerId="LiveId" clId="{E4892B51-B277-4FDE-B731-2E6752C78239}" dt="2021-07-06T04:58:28.847" v="132"/>
          <pc:sldLayoutMkLst>
            <pc:docMk/>
            <pc:sldMasterMk cId="1262350397" sldId="2147483648"/>
            <pc:sldLayoutMk cId="3680790488" sldId="2147483649"/>
          </pc:sldLayoutMkLst>
          <pc:spChg chg="mod">
            <ac:chgData name="吉川 純輝" userId="fd074ccdcebbebd0" providerId="LiveId" clId="{E4892B51-B277-4FDE-B731-2E6752C78239}" dt="2021-07-06T04:58:28.847" v="132"/>
            <ac:spMkLst>
              <pc:docMk/>
              <pc:sldMasterMk cId="1262350397" sldId="2147483648"/>
              <pc:sldLayoutMk cId="3680790488" sldId="2147483649"/>
              <ac:spMk id="2" creationId="{35C0FB79-84E0-4F3C-98AF-E4B1F61D0A41}"/>
            </ac:spMkLst>
          </pc:spChg>
          <pc:spChg chg="mod">
            <ac:chgData name="吉川 純輝" userId="fd074ccdcebbebd0" providerId="LiveId" clId="{E4892B51-B277-4FDE-B731-2E6752C78239}" dt="2021-07-06T04:58:28.847" v="132"/>
            <ac:spMkLst>
              <pc:docMk/>
              <pc:sldMasterMk cId="1262350397" sldId="2147483648"/>
              <pc:sldLayoutMk cId="3680790488" sldId="2147483649"/>
              <ac:spMk id="3" creationId="{50CB83A4-223C-44B6-BA24-A98C48DDAEC3}"/>
            </ac:spMkLst>
          </pc:spChg>
        </pc:sldLayoutChg>
        <pc:sldLayoutChg chg="modSp">
          <pc:chgData name="吉川 純輝" userId="fd074ccdcebbebd0" providerId="LiveId" clId="{E4892B51-B277-4FDE-B731-2E6752C78239}" dt="2021-07-06T04:58:28.847" v="132"/>
          <pc:sldLayoutMkLst>
            <pc:docMk/>
            <pc:sldMasterMk cId="1262350397" sldId="2147483648"/>
            <pc:sldLayoutMk cId="2362884024" sldId="2147483651"/>
          </pc:sldLayoutMkLst>
          <pc:spChg chg="mod">
            <ac:chgData name="吉川 純輝" userId="fd074ccdcebbebd0" providerId="LiveId" clId="{E4892B51-B277-4FDE-B731-2E6752C78239}" dt="2021-07-06T04:58:28.847" v="132"/>
            <ac:spMkLst>
              <pc:docMk/>
              <pc:sldMasterMk cId="1262350397" sldId="2147483648"/>
              <pc:sldLayoutMk cId="2362884024" sldId="2147483651"/>
              <ac:spMk id="2" creationId="{FD5F0713-884E-40E4-A4BF-BC2258214209}"/>
            </ac:spMkLst>
          </pc:spChg>
          <pc:spChg chg="mod">
            <ac:chgData name="吉川 純輝" userId="fd074ccdcebbebd0" providerId="LiveId" clId="{E4892B51-B277-4FDE-B731-2E6752C78239}" dt="2021-07-06T04:58:28.847" v="132"/>
            <ac:spMkLst>
              <pc:docMk/>
              <pc:sldMasterMk cId="1262350397" sldId="2147483648"/>
              <pc:sldLayoutMk cId="2362884024" sldId="2147483651"/>
              <ac:spMk id="3" creationId="{D3267F2E-1D00-4B0B-97C6-AA438416F119}"/>
            </ac:spMkLst>
          </pc:spChg>
        </pc:sldLayoutChg>
        <pc:sldLayoutChg chg="modSp">
          <pc:chgData name="吉川 純輝" userId="fd074ccdcebbebd0" providerId="LiveId" clId="{E4892B51-B277-4FDE-B731-2E6752C78239}" dt="2021-07-06T04:58:28.847" v="132"/>
          <pc:sldLayoutMkLst>
            <pc:docMk/>
            <pc:sldMasterMk cId="1262350397" sldId="2147483648"/>
            <pc:sldLayoutMk cId="2745624290" sldId="2147483652"/>
          </pc:sldLayoutMkLst>
          <pc:spChg chg="mod">
            <ac:chgData name="吉川 純輝" userId="fd074ccdcebbebd0" providerId="LiveId" clId="{E4892B51-B277-4FDE-B731-2E6752C78239}" dt="2021-07-06T04:58:28.847" v="132"/>
            <ac:spMkLst>
              <pc:docMk/>
              <pc:sldMasterMk cId="1262350397" sldId="2147483648"/>
              <pc:sldLayoutMk cId="2745624290" sldId="2147483652"/>
              <ac:spMk id="3" creationId="{044B26A7-632C-4315-81E9-F067389FCE86}"/>
            </ac:spMkLst>
          </pc:spChg>
          <pc:spChg chg="mod">
            <ac:chgData name="吉川 純輝" userId="fd074ccdcebbebd0" providerId="LiveId" clId="{E4892B51-B277-4FDE-B731-2E6752C78239}" dt="2021-07-06T04:58:28.847" v="132"/>
            <ac:spMkLst>
              <pc:docMk/>
              <pc:sldMasterMk cId="1262350397" sldId="2147483648"/>
              <pc:sldLayoutMk cId="2745624290" sldId="2147483652"/>
              <ac:spMk id="4" creationId="{707B879C-ED58-4469-8732-61BEF13876EB}"/>
            </ac:spMkLst>
          </pc:spChg>
        </pc:sldLayoutChg>
        <pc:sldLayoutChg chg="modSp">
          <pc:chgData name="吉川 純輝" userId="fd074ccdcebbebd0" providerId="LiveId" clId="{E4892B51-B277-4FDE-B731-2E6752C78239}" dt="2021-07-06T04:58:28.847" v="132"/>
          <pc:sldLayoutMkLst>
            <pc:docMk/>
            <pc:sldMasterMk cId="1262350397" sldId="2147483648"/>
            <pc:sldLayoutMk cId="3442799256" sldId="2147483653"/>
          </pc:sldLayoutMkLst>
          <pc:spChg chg="mod">
            <ac:chgData name="吉川 純輝" userId="fd074ccdcebbebd0" providerId="LiveId" clId="{E4892B51-B277-4FDE-B731-2E6752C78239}" dt="2021-07-06T04:58:28.847" v="132"/>
            <ac:spMkLst>
              <pc:docMk/>
              <pc:sldMasterMk cId="1262350397" sldId="2147483648"/>
              <pc:sldLayoutMk cId="3442799256" sldId="2147483653"/>
              <ac:spMk id="2" creationId="{C6FC7809-9F81-4EC2-B254-05E2C6526D4E}"/>
            </ac:spMkLst>
          </pc:spChg>
          <pc:spChg chg="mod">
            <ac:chgData name="吉川 純輝" userId="fd074ccdcebbebd0" providerId="LiveId" clId="{E4892B51-B277-4FDE-B731-2E6752C78239}" dt="2021-07-06T04:58:28.847" v="132"/>
            <ac:spMkLst>
              <pc:docMk/>
              <pc:sldMasterMk cId="1262350397" sldId="2147483648"/>
              <pc:sldLayoutMk cId="3442799256" sldId="2147483653"/>
              <ac:spMk id="3" creationId="{890F6C89-1082-49CE-89C4-491B983EA87D}"/>
            </ac:spMkLst>
          </pc:spChg>
          <pc:spChg chg="mod">
            <ac:chgData name="吉川 純輝" userId="fd074ccdcebbebd0" providerId="LiveId" clId="{E4892B51-B277-4FDE-B731-2E6752C78239}" dt="2021-07-06T04:58:28.847" v="132"/>
            <ac:spMkLst>
              <pc:docMk/>
              <pc:sldMasterMk cId="1262350397" sldId="2147483648"/>
              <pc:sldLayoutMk cId="3442799256" sldId="2147483653"/>
              <ac:spMk id="4" creationId="{2C6081E8-DCE0-4C53-B914-09EFE3F2E7A1}"/>
            </ac:spMkLst>
          </pc:spChg>
          <pc:spChg chg="mod">
            <ac:chgData name="吉川 純輝" userId="fd074ccdcebbebd0" providerId="LiveId" clId="{E4892B51-B277-4FDE-B731-2E6752C78239}" dt="2021-07-06T04:58:28.847" v="132"/>
            <ac:spMkLst>
              <pc:docMk/>
              <pc:sldMasterMk cId="1262350397" sldId="2147483648"/>
              <pc:sldLayoutMk cId="3442799256" sldId="2147483653"/>
              <ac:spMk id="5" creationId="{F41CF063-6F77-4879-AEB5-584A230DC1FE}"/>
            </ac:spMkLst>
          </pc:spChg>
          <pc:spChg chg="mod">
            <ac:chgData name="吉川 純輝" userId="fd074ccdcebbebd0" providerId="LiveId" clId="{E4892B51-B277-4FDE-B731-2E6752C78239}" dt="2021-07-06T04:58:28.847" v="132"/>
            <ac:spMkLst>
              <pc:docMk/>
              <pc:sldMasterMk cId="1262350397" sldId="2147483648"/>
              <pc:sldLayoutMk cId="3442799256" sldId="2147483653"/>
              <ac:spMk id="6" creationId="{CD99EEA5-E23A-4754-B34A-EDD112665010}"/>
            </ac:spMkLst>
          </pc:spChg>
        </pc:sldLayoutChg>
        <pc:sldLayoutChg chg="modSp">
          <pc:chgData name="吉川 純輝" userId="fd074ccdcebbebd0" providerId="LiveId" clId="{E4892B51-B277-4FDE-B731-2E6752C78239}" dt="2021-07-06T04:58:28.847" v="132"/>
          <pc:sldLayoutMkLst>
            <pc:docMk/>
            <pc:sldMasterMk cId="1262350397" sldId="2147483648"/>
            <pc:sldLayoutMk cId="2075964417" sldId="2147483656"/>
          </pc:sldLayoutMkLst>
          <pc:spChg chg="mod">
            <ac:chgData name="吉川 純輝" userId="fd074ccdcebbebd0" providerId="LiveId" clId="{E4892B51-B277-4FDE-B731-2E6752C78239}" dt="2021-07-06T04:58:28.847" v="132"/>
            <ac:spMkLst>
              <pc:docMk/>
              <pc:sldMasterMk cId="1262350397" sldId="2147483648"/>
              <pc:sldLayoutMk cId="2075964417" sldId="2147483656"/>
              <ac:spMk id="2" creationId="{65D41A9D-9667-44E2-9A5E-BA81A02226D4}"/>
            </ac:spMkLst>
          </pc:spChg>
          <pc:spChg chg="mod">
            <ac:chgData name="吉川 純輝" userId="fd074ccdcebbebd0" providerId="LiveId" clId="{E4892B51-B277-4FDE-B731-2E6752C78239}" dt="2021-07-06T04:58:28.847" v="132"/>
            <ac:spMkLst>
              <pc:docMk/>
              <pc:sldMasterMk cId="1262350397" sldId="2147483648"/>
              <pc:sldLayoutMk cId="2075964417" sldId="2147483656"/>
              <ac:spMk id="3" creationId="{DF4A826A-D49B-43E0-B35D-D6AD704542E4}"/>
            </ac:spMkLst>
          </pc:spChg>
          <pc:spChg chg="mod">
            <ac:chgData name="吉川 純輝" userId="fd074ccdcebbebd0" providerId="LiveId" clId="{E4892B51-B277-4FDE-B731-2E6752C78239}" dt="2021-07-06T04:58:28.847" v="132"/>
            <ac:spMkLst>
              <pc:docMk/>
              <pc:sldMasterMk cId="1262350397" sldId="2147483648"/>
              <pc:sldLayoutMk cId="2075964417" sldId="2147483656"/>
              <ac:spMk id="4" creationId="{F25021FB-F362-4DDC-9316-6A8A78CC3197}"/>
            </ac:spMkLst>
          </pc:spChg>
        </pc:sldLayoutChg>
        <pc:sldLayoutChg chg="modSp">
          <pc:chgData name="吉川 純輝" userId="fd074ccdcebbebd0" providerId="LiveId" clId="{E4892B51-B277-4FDE-B731-2E6752C78239}" dt="2021-07-06T04:58:28.847" v="132"/>
          <pc:sldLayoutMkLst>
            <pc:docMk/>
            <pc:sldMasterMk cId="1262350397" sldId="2147483648"/>
            <pc:sldLayoutMk cId="2964623741" sldId="2147483657"/>
          </pc:sldLayoutMkLst>
          <pc:spChg chg="mod">
            <ac:chgData name="吉川 純輝" userId="fd074ccdcebbebd0" providerId="LiveId" clId="{E4892B51-B277-4FDE-B731-2E6752C78239}" dt="2021-07-06T04:58:28.847" v="132"/>
            <ac:spMkLst>
              <pc:docMk/>
              <pc:sldMasterMk cId="1262350397" sldId="2147483648"/>
              <pc:sldLayoutMk cId="2964623741" sldId="2147483657"/>
              <ac:spMk id="2" creationId="{498C53A7-05CE-400B-9F71-25D5CA80C7DD}"/>
            </ac:spMkLst>
          </pc:spChg>
          <pc:spChg chg="mod">
            <ac:chgData name="吉川 純輝" userId="fd074ccdcebbebd0" providerId="LiveId" clId="{E4892B51-B277-4FDE-B731-2E6752C78239}" dt="2021-07-06T04:58:28.847" v="132"/>
            <ac:spMkLst>
              <pc:docMk/>
              <pc:sldMasterMk cId="1262350397" sldId="2147483648"/>
              <pc:sldLayoutMk cId="2964623741" sldId="2147483657"/>
              <ac:spMk id="3" creationId="{554D0D28-C32E-45BB-B033-BEC64D7DDEF7}"/>
            </ac:spMkLst>
          </pc:spChg>
          <pc:spChg chg="mod">
            <ac:chgData name="吉川 純輝" userId="fd074ccdcebbebd0" providerId="LiveId" clId="{E4892B51-B277-4FDE-B731-2E6752C78239}" dt="2021-07-06T04:58:28.847" v="132"/>
            <ac:spMkLst>
              <pc:docMk/>
              <pc:sldMasterMk cId="1262350397" sldId="2147483648"/>
              <pc:sldLayoutMk cId="2964623741" sldId="2147483657"/>
              <ac:spMk id="4" creationId="{F429FF49-C739-424D-8F23-CFC1347F6F25}"/>
            </ac:spMkLst>
          </pc:spChg>
        </pc:sldLayoutChg>
        <pc:sldLayoutChg chg="modSp">
          <pc:chgData name="吉川 純輝" userId="fd074ccdcebbebd0" providerId="LiveId" clId="{E4892B51-B277-4FDE-B731-2E6752C78239}" dt="2021-07-06T04:58:28.847" v="132"/>
          <pc:sldLayoutMkLst>
            <pc:docMk/>
            <pc:sldMasterMk cId="1262350397" sldId="2147483648"/>
            <pc:sldLayoutMk cId="785624816" sldId="2147483659"/>
          </pc:sldLayoutMkLst>
          <pc:spChg chg="mod">
            <ac:chgData name="吉川 純輝" userId="fd074ccdcebbebd0" providerId="LiveId" clId="{E4892B51-B277-4FDE-B731-2E6752C78239}" dt="2021-07-06T04:58:28.847" v="132"/>
            <ac:spMkLst>
              <pc:docMk/>
              <pc:sldMasterMk cId="1262350397" sldId="2147483648"/>
              <pc:sldLayoutMk cId="785624816" sldId="2147483659"/>
              <ac:spMk id="2" creationId="{BD688F09-7F19-4BB5-A1D6-6F24D5EA943B}"/>
            </ac:spMkLst>
          </pc:spChg>
          <pc:spChg chg="mod">
            <ac:chgData name="吉川 純輝" userId="fd074ccdcebbebd0" providerId="LiveId" clId="{E4892B51-B277-4FDE-B731-2E6752C78239}" dt="2021-07-06T04:58:28.847" v="132"/>
            <ac:spMkLst>
              <pc:docMk/>
              <pc:sldMasterMk cId="1262350397" sldId="2147483648"/>
              <pc:sldLayoutMk cId="785624816" sldId="2147483659"/>
              <ac:spMk id="3" creationId="{1782207F-3146-4276-B017-09E0D52DD8D8}"/>
            </ac:spMkLst>
          </pc:spChg>
        </pc:sldLayoutChg>
      </pc:sldMasterChg>
    </pc:docChg>
  </pc:docChgLst>
  <pc:docChgLst>
    <pc:chgData name="吉川 純輝" userId="fd074ccdcebbebd0" providerId="LiveId" clId="{41659C5C-0423-47A2-B4DB-4491C5C1FE86}"/>
    <pc:docChg chg="undo redo custSel addSld delSld modSld sldOrd">
      <pc:chgData name="吉川 純輝" userId="fd074ccdcebbebd0" providerId="LiveId" clId="{41659C5C-0423-47A2-B4DB-4491C5C1FE86}" dt="2021-06-29T07:24:12.278" v="1903" actId="14100"/>
      <pc:docMkLst>
        <pc:docMk/>
      </pc:docMkLst>
      <pc:sldChg chg="addSp modSp mod">
        <pc:chgData name="吉川 純輝" userId="fd074ccdcebbebd0" providerId="LiveId" clId="{41659C5C-0423-47A2-B4DB-4491C5C1FE86}" dt="2021-06-25T08:06:25.323" v="103" actId="1076"/>
        <pc:sldMkLst>
          <pc:docMk/>
          <pc:sldMk cId="3452075667" sldId="260"/>
        </pc:sldMkLst>
        <pc:spChg chg="mod">
          <ac:chgData name="吉川 純輝" userId="fd074ccdcebbebd0" providerId="LiveId" clId="{41659C5C-0423-47A2-B4DB-4491C5C1FE86}" dt="2021-06-25T08:04:35.839" v="6" actId="164"/>
          <ac:spMkLst>
            <pc:docMk/>
            <pc:sldMk cId="3452075667" sldId="260"/>
            <ac:spMk id="5" creationId="{FB55418C-B0C0-4EB4-BDFE-EFA35626E652}"/>
          </ac:spMkLst>
        </pc:spChg>
        <pc:spChg chg="mod">
          <ac:chgData name="吉川 純輝" userId="fd074ccdcebbebd0" providerId="LiveId" clId="{41659C5C-0423-47A2-B4DB-4491C5C1FE86}" dt="2021-06-25T08:04:39.408" v="8" actId="1076"/>
          <ac:spMkLst>
            <pc:docMk/>
            <pc:sldMk cId="3452075667" sldId="260"/>
            <ac:spMk id="6" creationId="{B20AD75B-D855-4749-AB41-BD8E51171389}"/>
          </ac:spMkLst>
        </pc:spChg>
        <pc:spChg chg="add mod">
          <ac:chgData name="吉川 純輝" userId="fd074ccdcebbebd0" providerId="LiveId" clId="{41659C5C-0423-47A2-B4DB-4491C5C1FE86}" dt="2021-06-25T08:06:25.323" v="103" actId="1076"/>
          <ac:spMkLst>
            <pc:docMk/>
            <pc:sldMk cId="3452075667" sldId="260"/>
            <ac:spMk id="8" creationId="{83EC43DB-0E25-4BFD-99FC-DF63883DE72D}"/>
          </ac:spMkLst>
        </pc:spChg>
        <pc:grpChg chg="add mod">
          <ac:chgData name="吉川 純輝" userId="fd074ccdcebbebd0" providerId="LiveId" clId="{41659C5C-0423-47A2-B4DB-4491C5C1FE86}" dt="2021-06-25T08:04:37.463" v="7" actId="1076"/>
          <ac:grpSpMkLst>
            <pc:docMk/>
            <pc:sldMk cId="3452075667" sldId="260"/>
            <ac:grpSpMk id="9" creationId="{B30F935E-ECF9-4851-9406-6B2F702C8C28}"/>
          </ac:grpSpMkLst>
        </pc:grpChg>
        <pc:picChg chg="mod">
          <ac:chgData name="吉川 純輝" userId="fd074ccdcebbebd0" providerId="LiveId" clId="{41659C5C-0423-47A2-B4DB-4491C5C1FE86}" dt="2021-06-25T08:04:43.275" v="11" actId="1076"/>
          <ac:picMkLst>
            <pc:docMk/>
            <pc:sldMk cId="3452075667" sldId="260"/>
            <ac:picMk id="2" creationId="{CE9D7CDC-7275-4214-A5C9-8840FDDE967D}"/>
          </ac:picMkLst>
        </pc:picChg>
        <pc:picChg chg="mod">
          <ac:chgData name="吉川 純輝" userId="fd074ccdcebbebd0" providerId="LiveId" clId="{41659C5C-0423-47A2-B4DB-4491C5C1FE86}" dt="2021-06-25T08:04:35.839" v="6" actId="164"/>
          <ac:picMkLst>
            <pc:docMk/>
            <pc:sldMk cId="3452075667" sldId="260"/>
            <ac:picMk id="4" creationId="{14A126CB-A882-4CBE-A2F0-7B3CF49A6C26}"/>
          </ac:picMkLst>
        </pc:picChg>
        <pc:picChg chg="add mod">
          <ac:chgData name="吉川 純輝" userId="fd074ccdcebbebd0" providerId="LiveId" clId="{41659C5C-0423-47A2-B4DB-4491C5C1FE86}" dt="2021-06-25T08:06:21.449" v="102" actId="1076"/>
          <ac:picMkLst>
            <pc:docMk/>
            <pc:sldMk cId="3452075667" sldId="260"/>
            <ac:picMk id="11" creationId="{D0DCFA2A-20F3-4FB1-9F28-48128515674D}"/>
          </ac:picMkLst>
        </pc:picChg>
      </pc:sldChg>
      <pc:sldChg chg="addSp delSp modSp mod">
        <pc:chgData name="吉川 純輝" userId="fd074ccdcebbebd0" providerId="LiveId" clId="{41659C5C-0423-47A2-B4DB-4491C5C1FE86}" dt="2021-06-25T08:10:22.229" v="258" actId="14100"/>
        <pc:sldMkLst>
          <pc:docMk/>
          <pc:sldMk cId="3174498782" sldId="266"/>
        </pc:sldMkLst>
        <pc:spChg chg="mod">
          <ac:chgData name="吉川 純輝" userId="fd074ccdcebbebd0" providerId="LiveId" clId="{41659C5C-0423-47A2-B4DB-4491C5C1FE86}" dt="2021-06-25T08:10:15.402" v="256" actId="1076"/>
          <ac:spMkLst>
            <pc:docMk/>
            <pc:sldMk cId="3174498782" sldId="266"/>
            <ac:spMk id="4" creationId="{A42B3330-6F7A-47BB-AA2D-A6D3BC79DEB3}"/>
          </ac:spMkLst>
        </pc:spChg>
        <pc:spChg chg="mod">
          <ac:chgData name="吉川 純輝" userId="fd074ccdcebbebd0" providerId="LiveId" clId="{41659C5C-0423-47A2-B4DB-4491C5C1FE86}" dt="2021-06-25T08:08:51.891" v="220" actId="164"/>
          <ac:spMkLst>
            <pc:docMk/>
            <pc:sldMk cId="3174498782" sldId="266"/>
            <ac:spMk id="7" creationId="{AE565378-36D7-4C06-81A8-2FFBD0C1A018}"/>
          </ac:spMkLst>
        </pc:spChg>
        <pc:spChg chg="add del mod">
          <ac:chgData name="吉川 純輝" userId="fd074ccdcebbebd0" providerId="LiveId" clId="{41659C5C-0423-47A2-B4DB-4491C5C1FE86}" dt="2021-06-25T08:10:15.211" v="255" actId="478"/>
          <ac:spMkLst>
            <pc:docMk/>
            <pc:sldMk cId="3174498782" sldId="266"/>
            <ac:spMk id="10" creationId="{35D30891-ACA0-4319-B568-D8B863AE7900}"/>
          </ac:spMkLst>
        </pc:spChg>
        <pc:grpChg chg="add mod">
          <ac:chgData name="吉川 純輝" userId="fd074ccdcebbebd0" providerId="LiveId" clId="{41659C5C-0423-47A2-B4DB-4491C5C1FE86}" dt="2021-06-25T08:10:18.146" v="257" actId="1076"/>
          <ac:grpSpMkLst>
            <pc:docMk/>
            <pc:sldMk cId="3174498782" sldId="266"/>
            <ac:grpSpMk id="11" creationId="{C40D7BC2-CFD6-4787-9CC1-77899E4C23A3}"/>
          </ac:grpSpMkLst>
        </pc:grpChg>
        <pc:picChg chg="mod">
          <ac:chgData name="吉川 純輝" userId="fd074ccdcebbebd0" providerId="LiveId" clId="{41659C5C-0423-47A2-B4DB-4491C5C1FE86}" dt="2021-06-25T08:08:51.891" v="220" actId="164"/>
          <ac:picMkLst>
            <pc:docMk/>
            <pc:sldMk cId="3174498782" sldId="266"/>
            <ac:picMk id="3" creationId="{D2F61BF7-CD61-4674-90FB-C91FABA0A8D9}"/>
          </ac:picMkLst>
        </pc:picChg>
        <pc:picChg chg="add del mod">
          <ac:chgData name="吉川 純輝" userId="fd074ccdcebbebd0" providerId="LiveId" clId="{41659C5C-0423-47A2-B4DB-4491C5C1FE86}" dt="2021-06-25T08:10:15.011" v="254" actId="478"/>
          <ac:picMkLst>
            <pc:docMk/>
            <pc:sldMk cId="3174498782" sldId="266"/>
            <ac:picMk id="9" creationId="{14538943-114B-48E2-BAC5-3DF6F5059F0D}"/>
          </ac:picMkLst>
        </pc:picChg>
        <pc:cxnChg chg="mod">
          <ac:chgData name="吉川 純輝" userId="fd074ccdcebbebd0" providerId="LiveId" clId="{41659C5C-0423-47A2-B4DB-4491C5C1FE86}" dt="2021-06-25T08:10:22.229" v="258" actId="14100"/>
          <ac:cxnSpMkLst>
            <pc:docMk/>
            <pc:sldMk cId="3174498782" sldId="266"/>
            <ac:cxnSpMk id="8" creationId="{ECD74B6A-3B20-4282-BD0B-E0E1ED680997}"/>
          </ac:cxnSpMkLst>
        </pc:cxnChg>
      </pc:sldChg>
      <pc:sldChg chg="addSp delSp modSp del mod">
        <pc:chgData name="吉川 純輝" userId="fd074ccdcebbebd0" providerId="LiveId" clId="{41659C5C-0423-47A2-B4DB-4491C5C1FE86}" dt="2021-06-29T07:23:56.443" v="1884" actId="47"/>
        <pc:sldMkLst>
          <pc:docMk/>
          <pc:sldMk cId="383989165" sldId="275"/>
        </pc:sldMkLst>
        <pc:picChg chg="add del">
          <ac:chgData name="吉川 純輝" userId="fd074ccdcebbebd0" providerId="LiveId" clId="{41659C5C-0423-47A2-B4DB-4491C5C1FE86}" dt="2021-06-29T02:32:05.426" v="1347" actId="478"/>
          <ac:picMkLst>
            <pc:docMk/>
            <pc:sldMk cId="383989165" sldId="275"/>
            <ac:picMk id="3" creationId="{1A09A9A5-3260-4B34-88F1-7E9905D17D34}"/>
          </ac:picMkLst>
        </pc:picChg>
        <pc:picChg chg="add mod">
          <ac:chgData name="吉川 純輝" userId="fd074ccdcebbebd0" providerId="LiveId" clId="{41659C5C-0423-47A2-B4DB-4491C5C1FE86}" dt="2021-06-29T02:32:29.656" v="1353" actId="1076"/>
          <ac:picMkLst>
            <pc:docMk/>
            <pc:sldMk cId="383989165" sldId="275"/>
            <ac:picMk id="4" creationId="{94071484-219C-482D-93B6-594EF505AC2B}"/>
          </ac:picMkLst>
        </pc:picChg>
        <pc:picChg chg="add mod">
          <ac:chgData name="吉川 純輝" userId="fd074ccdcebbebd0" providerId="LiveId" clId="{41659C5C-0423-47A2-B4DB-4491C5C1FE86}" dt="2021-06-29T02:32:37.460" v="1355" actId="1076"/>
          <ac:picMkLst>
            <pc:docMk/>
            <pc:sldMk cId="383989165" sldId="275"/>
            <ac:picMk id="6" creationId="{EE670A93-76FA-44B5-9A14-278871EEE646}"/>
          </ac:picMkLst>
        </pc:picChg>
      </pc:sldChg>
      <pc:sldChg chg="addSp delSp modSp add mod">
        <pc:chgData name="吉川 純輝" userId="fd074ccdcebbebd0" providerId="LiveId" clId="{41659C5C-0423-47A2-B4DB-4491C5C1FE86}" dt="2021-06-25T08:50:40.868" v="1256" actId="1076"/>
        <pc:sldMkLst>
          <pc:docMk/>
          <pc:sldMk cId="1946918654" sldId="293"/>
        </pc:sldMkLst>
        <pc:spChg chg="add mod">
          <ac:chgData name="吉川 純輝" userId="fd074ccdcebbebd0" providerId="LiveId" clId="{41659C5C-0423-47A2-B4DB-4491C5C1FE86}" dt="2021-06-25T08:32:33.619" v="464" actId="164"/>
          <ac:spMkLst>
            <pc:docMk/>
            <pc:sldMk cId="1946918654" sldId="293"/>
            <ac:spMk id="2" creationId="{1501F00B-030A-434B-BD08-2D2EDD6CD2ED}"/>
          </ac:spMkLst>
        </pc:spChg>
        <pc:spChg chg="del">
          <ac:chgData name="吉川 純輝" userId="fd074ccdcebbebd0" providerId="LiveId" clId="{41659C5C-0423-47A2-B4DB-4491C5C1FE86}" dt="2021-06-25T08:09:48.396" v="238" actId="478"/>
          <ac:spMkLst>
            <pc:docMk/>
            <pc:sldMk cId="1946918654" sldId="293"/>
            <ac:spMk id="4" creationId="{A42B3330-6F7A-47BB-AA2D-A6D3BC79DEB3}"/>
          </ac:spMkLst>
        </pc:spChg>
        <pc:spChg chg="mod">
          <ac:chgData name="吉川 純輝" userId="fd074ccdcebbebd0" providerId="LiveId" clId="{41659C5C-0423-47A2-B4DB-4491C5C1FE86}" dt="2021-06-25T08:48:30.203" v="1224" actId="1076"/>
          <ac:spMkLst>
            <pc:docMk/>
            <pc:sldMk cId="1946918654" sldId="293"/>
            <ac:spMk id="10" creationId="{35D30891-ACA0-4319-B568-D8B863AE7900}"/>
          </ac:spMkLst>
        </pc:spChg>
        <pc:spChg chg="add mod">
          <ac:chgData name="吉川 純輝" userId="fd074ccdcebbebd0" providerId="LiveId" clId="{41659C5C-0423-47A2-B4DB-4491C5C1FE86}" dt="2021-06-25T08:32:33.619" v="464" actId="164"/>
          <ac:spMkLst>
            <pc:docMk/>
            <pc:sldMk cId="1946918654" sldId="293"/>
            <ac:spMk id="12" creationId="{25731177-3065-4272-96A2-654EB5541662}"/>
          </ac:spMkLst>
        </pc:spChg>
        <pc:spChg chg="add mod">
          <ac:chgData name="吉川 純輝" userId="fd074ccdcebbebd0" providerId="LiveId" clId="{41659C5C-0423-47A2-B4DB-4491C5C1FE86}" dt="2021-06-25T08:32:33.619" v="464" actId="164"/>
          <ac:spMkLst>
            <pc:docMk/>
            <pc:sldMk cId="1946918654" sldId="293"/>
            <ac:spMk id="13" creationId="{262E1860-4310-4762-8607-AB38F9BF6D97}"/>
          </ac:spMkLst>
        </pc:spChg>
        <pc:spChg chg="add mod">
          <ac:chgData name="吉川 純輝" userId="fd074ccdcebbebd0" providerId="LiveId" clId="{41659C5C-0423-47A2-B4DB-4491C5C1FE86}" dt="2021-06-25T08:32:33.619" v="464" actId="164"/>
          <ac:spMkLst>
            <pc:docMk/>
            <pc:sldMk cId="1946918654" sldId="293"/>
            <ac:spMk id="14" creationId="{5BE9028E-961F-41E8-A4F1-7BD3703E96E9}"/>
          </ac:spMkLst>
        </pc:spChg>
        <pc:spChg chg="add mod">
          <ac:chgData name="吉川 純輝" userId="fd074ccdcebbebd0" providerId="LiveId" clId="{41659C5C-0423-47A2-B4DB-4491C5C1FE86}" dt="2021-06-25T08:32:33.619" v="464" actId="164"/>
          <ac:spMkLst>
            <pc:docMk/>
            <pc:sldMk cId="1946918654" sldId="293"/>
            <ac:spMk id="15" creationId="{F2F2DF93-82A0-4847-94C4-4FB154620C9D}"/>
          </ac:spMkLst>
        </pc:spChg>
        <pc:spChg chg="add mod">
          <ac:chgData name="吉川 純輝" userId="fd074ccdcebbebd0" providerId="LiveId" clId="{41659C5C-0423-47A2-B4DB-4491C5C1FE86}" dt="2021-06-25T08:35:20.728" v="496" actId="164"/>
          <ac:spMkLst>
            <pc:docMk/>
            <pc:sldMk cId="1946918654" sldId="293"/>
            <ac:spMk id="17" creationId="{D25FCD76-04B0-457A-9D24-3DA9777B980B}"/>
          </ac:spMkLst>
        </pc:spChg>
        <pc:spChg chg="add mod">
          <ac:chgData name="吉川 純輝" userId="fd074ccdcebbebd0" providerId="LiveId" clId="{41659C5C-0423-47A2-B4DB-4491C5C1FE86}" dt="2021-06-25T08:49:27.256" v="1234" actId="1076"/>
          <ac:spMkLst>
            <pc:docMk/>
            <pc:sldMk cId="1946918654" sldId="293"/>
            <ac:spMk id="18" creationId="{52B04E00-8EA1-4C9C-BDD6-7E51182CF85E}"/>
          </ac:spMkLst>
        </pc:spChg>
        <pc:spChg chg="add mod">
          <ac:chgData name="吉川 純輝" userId="fd074ccdcebbebd0" providerId="LiveId" clId="{41659C5C-0423-47A2-B4DB-4491C5C1FE86}" dt="2021-06-25T08:35:20.728" v="496" actId="164"/>
          <ac:spMkLst>
            <pc:docMk/>
            <pc:sldMk cId="1946918654" sldId="293"/>
            <ac:spMk id="19" creationId="{03F5E065-0E18-42D7-8523-47C7F37DFDE5}"/>
          </ac:spMkLst>
        </pc:spChg>
        <pc:spChg chg="add mod">
          <ac:chgData name="吉川 純輝" userId="fd074ccdcebbebd0" providerId="LiveId" clId="{41659C5C-0423-47A2-B4DB-4491C5C1FE86}" dt="2021-06-25T08:35:20.728" v="496" actId="164"/>
          <ac:spMkLst>
            <pc:docMk/>
            <pc:sldMk cId="1946918654" sldId="293"/>
            <ac:spMk id="20" creationId="{DADC269D-F092-4350-A485-7D2BE1AFB161}"/>
          </ac:spMkLst>
        </pc:spChg>
        <pc:spChg chg="add mod">
          <ac:chgData name="吉川 純輝" userId="fd074ccdcebbebd0" providerId="LiveId" clId="{41659C5C-0423-47A2-B4DB-4491C5C1FE86}" dt="2021-06-25T08:35:20.728" v="496" actId="164"/>
          <ac:spMkLst>
            <pc:docMk/>
            <pc:sldMk cId="1946918654" sldId="293"/>
            <ac:spMk id="21" creationId="{F77A3FD2-2C5B-46BB-AA5C-88DA48CEF521}"/>
          </ac:spMkLst>
        </pc:spChg>
        <pc:spChg chg="add mod">
          <ac:chgData name="吉川 純輝" userId="fd074ccdcebbebd0" providerId="LiveId" clId="{41659C5C-0423-47A2-B4DB-4491C5C1FE86}" dt="2021-06-25T08:49:01.900" v="1226" actId="1076"/>
          <ac:spMkLst>
            <pc:docMk/>
            <pc:sldMk cId="1946918654" sldId="293"/>
            <ac:spMk id="23" creationId="{639ADEB2-0E9D-4F73-B599-FDCA1CC5C50B}"/>
          </ac:spMkLst>
        </pc:spChg>
        <pc:spChg chg="add mod">
          <ac:chgData name="吉川 純輝" userId="fd074ccdcebbebd0" providerId="LiveId" clId="{41659C5C-0423-47A2-B4DB-4491C5C1FE86}" dt="2021-06-25T08:50:40.868" v="1256" actId="1076"/>
          <ac:spMkLst>
            <pc:docMk/>
            <pc:sldMk cId="1946918654" sldId="293"/>
            <ac:spMk id="24" creationId="{3208CBB6-D41C-4BE3-B65E-8C5EAFA74462}"/>
          </ac:spMkLst>
        </pc:spChg>
        <pc:spChg chg="add mod">
          <ac:chgData name="吉川 純輝" userId="fd074ccdcebbebd0" providerId="LiveId" clId="{41659C5C-0423-47A2-B4DB-4491C5C1FE86}" dt="2021-06-25T08:49:57.367" v="1247" actId="1076"/>
          <ac:spMkLst>
            <pc:docMk/>
            <pc:sldMk cId="1946918654" sldId="293"/>
            <ac:spMk id="25" creationId="{C4C46A8F-F4C6-4391-8AE6-F0228CD10FF2}"/>
          </ac:spMkLst>
        </pc:spChg>
        <pc:spChg chg="add mod">
          <ac:chgData name="吉川 純輝" userId="fd074ccdcebbebd0" providerId="LiveId" clId="{41659C5C-0423-47A2-B4DB-4491C5C1FE86}" dt="2021-06-25T08:50:07.396" v="1249" actId="1076"/>
          <ac:spMkLst>
            <pc:docMk/>
            <pc:sldMk cId="1946918654" sldId="293"/>
            <ac:spMk id="26" creationId="{A5513715-AA67-4D94-BE6D-9F803B59E203}"/>
          </ac:spMkLst>
        </pc:spChg>
        <pc:spChg chg="add mod">
          <ac:chgData name="吉川 純輝" userId="fd074ccdcebbebd0" providerId="LiveId" clId="{41659C5C-0423-47A2-B4DB-4491C5C1FE86}" dt="2021-06-25T08:50:34.032" v="1254" actId="1076"/>
          <ac:spMkLst>
            <pc:docMk/>
            <pc:sldMk cId="1946918654" sldId="293"/>
            <ac:spMk id="27" creationId="{21770B23-67D2-49D9-B7EE-046056ABF7F3}"/>
          </ac:spMkLst>
        </pc:spChg>
        <pc:grpChg chg="del">
          <ac:chgData name="吉川 純輝" userId="fd074ccdcebbebd0" providerId="LiveId" clId="{41659C5C-0423-47A2-B4DB-4491C5C1FE86}" dt="2021-06-25T08:09:50.651" v="240" actId="478"/>
          <ac:grpSpMkLst>
            <pc:docMk/>
            <pc:sldMk cId="1946918654" sldId="293"/>
            <ac:grpSpMk id="11" creationId="{C40D7BC2-CFD6-4787-9CC1-77899E4C23A3}"/>
          </ac:grpSpMkLst>
        </pc:grpChg>
        <pc:grpChg chg="add del mod">
          <ac:chgData name="吉川 純輝" userId="fd074ccdcebbebd0" providerId="LiveId" clId="{41659C5C-0423-47A2-B4DB-4491C5C1FE86}" dt="2021-06-25T08:35:20.728" v="496" actId="164"/>
          <ac:grpSpMkLst>
            <pc:docMk/>
            <pc:sldMk cId="1946918654" sldId="293"/>
            <ac:grpSpMk id="16" creationId="{20DB928A-0E6E-4223-ACE0-B6F8EE2F0F66}"/>
          </ac:grpSpMkLst>
        </pc:grpChg>
        <pc:grpChg chg="add mod">
          <ac:chgData name="吉川 純輝" userId="fd074ccdcebbebd0" providerId="LiveId" clId="{41659C5C-0423-47A2-B4DB-4491C5C1FE86}" dt="2021-06-25T08:49:07.071" v="1227" actId="1076"/>
          <ac:grpSpMkLst>
            <pc:docMk/>
            <pc:sldMk cId="1946918654" sldId="293"/>
            <ac:grpSpMk id="22" creationId="{CF77372A-4E96-4B66-8EF5-57B9D1A62128}"/>
          </ac:grpSpMkLst>
        </pc:grpChg>
        <pc:picChg chg="del">
          <ac:chgData name="吉川 純輝" userId="fd074ccdcebbebd0" providerId="LiveId" clId="{41659C5C-0423-47A2-B4DB-4491C5C1FE86}" dt="2021-06-25T08:09:49.389" v="239" actId="478"/>
          <ac:picMkLst>
            <pc:docMk/>
            <pc:sldMk cId="1946918654" sldId="293"/>
            <ac:picMk id="5" creationId="{6D9DF54D-FA15-4030-95B2-AA6BAD039BFC}"/>
          </ac:picMkLst>
        </pc:picChg>
        <pc:picChg chg="mod">
          <ac:chgData name="吉川 純輝" userId="fd074ccdcebbebd0" providerId="LiveId" clId="{41659C5C-0423-47A2-B4DB-4491C5C1FE86}" dt="2021-06-25T08:32:33.619" v="464" actId="164"/>
          <ac:picMkLst>
            <pc:docMk/>
            <pc:sldMk cId="1946918654" sldId="293"/>
            <ac:picMk id="9" creationId="{14538943-114B-48E2-BAC5-3DF6F5059F0D}"/>
          </ac:picMkLst>
        </pc:picChg>
        <pc:cxnChg chg="del mod">
          <ac:chgData name="吉川 純輝" userId="fd074ccdcebbebd0" providerId="LiveId" clId="{41659C5C-0423-47A2-B4DB-4491C5C1FE86}" dt="2021-06-25T08:09:51.758" v="241" actId="478"/>
          <ac:cxnSpMkLst>
            <pc:docMk/>
            <pc:sldMk cId="1946918654" sldId="293"/>
            <ac:cxnSpMk id="8" creationId="{ECD74B6A-3B20-4282-BD0B-E0E1ED680997}"/>
          </ac:cxnSpMkLst>
        </pc:cxnChg>
      </pc:sldChg>
      <pc:sldChg chg="addSp delSp modSp add mod ord">
        <pc:chgData name="吉川 純輝" userId="fd074ccdcebbebd0" providerId="LiveId" clId="{41659C5C-0423-47A2-B4DB-4491C5C1FE86}" dt="2021-06-25T09:08:45.031" v="1346" actId="1076"/>
        <pc:sldMkLst>
          <pc:docMk/>
          <pc:sldMk cId="3975883001" sldId="294"/>
        </pc:sldMkLst>
        <pc:spChg chg="mod">
          <ac:chgData name="吉川 純輝" userId="fd074ccdcebbebd0" providerId="LiveId" clId="{41659C5C-0423-47A2-B4DB-4491C5C1FE86}" dt="2021-06-25T09:07:40.385" v="1305" actId="14100"/>
          <ac:spMkLst>
            <pc:docMk/>
            <pc:sldMk cId="3975883001" sldId="294"/>
            <ac:spMk id="2" creationId="{1501F00B-030A-434B-BD08-2D2EDD6CD2ED}"/>
          </ac:spMkLst>
        </pc:spChg>
        <pc:spChg chg="mod">
          <ac:chgData name="吉川 純輝" userId="fd074ccdcebbebd0" providerId="LiveId" clId="{41659C5C-0423-47A2-B4DB-4491C5C1FE86}" dt="2021-06-25T09:07:27.763" v="1293" actId="20577"/>
          <ac:spMkLst>
            <pc:docMk/>
            <pc:sldMk cId="3975883001" sldId="294"/>
            <ac:spMk id="6" creationId="{9D6BB831-9249-4BF4-9D4F-82AB3375786F}"/>
          </ac:spMkLst>
        </pc:spChg>
        <pc:spChg chg="mod">
          <ac:chgData name="吉川 純輝" userId="fd074ccdcebbebd0" providerId="LiveId" clId="{41659C5C-0423-47A2-B4DB-4491C5C1FE86}" dt="2021-06-25T09:08:45.031" v="1346" actId="1076"/>
          <ac:spMkLst>
            <pc:docMk/>
            <pc:sldMk cId="3975883001" sldId="294"/>
            <ac:spMk id="10" creationId="{35D30891-ACA0-4319-B568-D8B863AE7900}"/>
          </ac:spMkLst>
        </pc:spChg>
        <pc:spChg chg="mod">
          <ac:chgData name="吉川 純輝" userId="fd074ccdcebbebd0" providerId="LiveId" clId="{41659C5C-0423-47A2-B4DB-4491C5C1FE86}" dt="2021-06-25T09:07:52.439" v="1314" actId="14100"/>
          <ac:spMkLst>
            <pc:docMk/>
            <pc:sldMk cId="3975883001" sldId="294"/>
            <ac:spMk id="12" creationId="{25731177-3065-4272-96A2-654EB5541662}"/>
          </ac:spMkLst>
        </pc:spChg>
        <pc:spChg chg="mod">
          <ac:chgData name="吉川 純輝" userId="fd074ccdcebbebd0" providerId="LiveId" clId="{41659C5C-0423-47A2-B4DB-4491C5C1FE86}" dt="2021-06-25T09:07:58.192" v="1315" actId="1076"/>
          <ac:spMkLst>
            <pc:docMk/>
            <pc:sldMk cId="3975883001" sldId="294"/>
            <ac:spMk id="13" creationId="{262E1860-4310-4762-8607-AB38F9BF6D97}"/>
          </ac:spMkLst>
        </pc:spChg>
        <pc:spChg chg="mod">
          <ac:chgData name="吉川 純輝" userId="fd074ccdcebbebd0" providerId="LiveId" clId="{41659C5C-0423-47A2-B4DB-4491C5C1FE86}" dt="2021-06-25T09:08:16.573" v="1340" actId="14100"/>
          <ac:spMkLst>
            <pc:docMk/>
            <pc:sldMk cId="3975883001" sldId="294"/>
            <ac:spMk id="14" creationId="{5BE9028E-961F-41E8-A4F1-7BD3703E96E9}"/>
          </ac:spMkLst>
        </pc:spChg>
        <pc:spChg chg="mod">
          <ac:chgData name="吉川 純輝" userId="fd074ccdcebbebd0" providerId="LiveId" clId="{41659C5C-0423-47A2-B4DB-4491C5C1FE86}" dt="2021-06-25T09:08:23.124" v="1341" actId="1076"/>
          <ac:spMkLst>
            <pc:docMk/>
            <pc:sldMk cId="3975883001" sldId="294"/>
            <ac:spMk id="15" creationId="{F2F2DF93-82A0-4847-94C4-4FB154620C9D}"/>
          </ac:spMkLst>
        </pc:spChg>
        <pc:spChg chg="mod">
          <ac:chgData name="吉川 純輝" userId="fd074ccdcebbebd0" providerId="LiveId" clId="{41659C5C-0423-47A2-B4DB-4491C5C1FE86}" dt="2021-06-25T09:08:31.232" v="1342" actId="14100"/>
          <ac:spMkLst>
            <pc:docMk/>
            <pc:sldMk cId="3975883001" sldId="294"/>
            <ac:spMk id="17" creationId="{D25FCD76-04B0-457A-9D24-3DA9777B980B}"/>
          </ac:spMkLst>
        </pc:spChg>
        <pc:spChg chg="mod">
          <ac:chgData name="吉川 純輝" userId="fd074ccdcebbebd0" providerId="LiveId" clId="{41659C5C-0423-47A2-B4DB-4491C5C1FE86}" dt="2021-06-25T09:07:45.098" v="1306" actId="1076"/>
          <ac:spMkLst>
            <pc:docMk/>
            <pc:sldMk cId="3975883001" sldId="294"/>
            <ac:spMk id="18" creationId="{52B04E00-8EA1-4C9C-BDD6-7E51182CF85E}"/>
          </ac:spMkLst>
        </pc:spChg>
        <pc:spChg chg="mod">
          <ac:chgData name="吉川 純輝" userId="fd074ccdcebbebd0" providerId="LiveId" clId="{41659C5C-0423-47A2-B4DB-4491C5C1FE86}" dt="2021-06-25T09:08:33.057" v="1343" actId="1076"/>
          <ac:spMkLst>
            <pc:docMk/>
            <pc:sldMk cId="3975883001" sldId="294"/>
            <ac:spMk id="23" creationId="{639ADEB2-0E9D-4F73-B599-FDCA1CC5C50B}"/>
          </ac:spMkLst>
        </pc:spChg>
        <pc:picChg chg="del">
          <ac:chgData name="吉川 純輝" userId="fd074ccdcebbebd0" providerId="LiveId" clId="{41659C5C-0423-47A2-B4DB-4491C5C1FE86}" dt="2021-06-25T09:07:03.186" v="1264" actId="478"/>
          <ac:picMkLst>
            <pc:docMk/>
            <pc:sldMk cId="3975883001" sldId="294"/>
            <ac:picMk id="9" creationId="{14538943-114B-48E2-BAC5-3DF6F5059F0D}"/>
          </ac:picMkLst>
        </pc:picChg>
        <pc:picChg chg="add mod ord">
          <ac:chgData name="吉川 純輝" userId="fd074ccdcebbebd0" providerId="LiveId" clId="{41659C5C-0423-47A2-B4DB-4491C5C1FE86}" dt="2021-06-25T09:07:09.368" v="1266" actId="1076"/>
          <ac:picMkLst>
            <pc:docMk/>
            <pc:sldMk cId="3975883001" sldId="294"/>
            <ac:picMk id="28" creationId="{D962721F-6F68-40E2-A39F-EC87656BF24F}"/>
          </ac:picMkLst>
        </pc:picChg>
      </pc:sldChg>
      <pc:sldChg chg="addSp delSp modSp add mod">
        <pc:chgData name="吉川 純輝" userId="fd074ccdcebbebd0" providerId="LiveId" clId="{41659C5C-0423-47A2-B4DB-4491C5C1FE86}" dt="2021-06-29T07:24:12.278" v="1903" actId="14100"/>
        <pc:sldMkLst>
          <pc:docMk/>
          <pc:sldMk cId="1232888150" sldId="295"/>
        </pc:sldMkLst>
        <pc:spChg chg="mod">
          <ac:chgData name="吉川 純輝" userId="fd074ccdcebbebd0" providerId="LiveId" clId="{41659C5C-0423-47A2-B4DB-4491C5C1FE86}" dt="2021-06-29T04:01:19.438" v="1394" actId="20577"/>
          <ac:spMkLst>
            <pc:docMk/>
            <pc:sldMk cId="1232888150" sldId="295"/>
            <ac:spMk id="4" creationId="{04CA0F9A-8D02-4DBA-86B8-44043AD49482}"/>
          </ac:spMkLst>
        </pc:spChg>
        <pc:spChg chg="mod">
          <ac:chgData name="吉川 純輝" userId="fd074ccdcebbebd0" providerId="LiveId" clId="{41659C5C-0423-47A2-B4DB-4491C5C1FE86}" dt="2021-06-29T04:01:59.620" v="1491" actId="14100"/>
          <ac:spMkLst>
            <pc:docMk/>
            <pc:sldMk cId="1232888150" sldId="295"/>
            <ac:spMk id="10" creationId="{76594021-C7F7-4F36-A86B-BC9AC937DDF4}"/>
          </ac:spMkLst>
        </pc:spChg>
        <pc:spChg chg="del">
          <ac:chgData name="吉川 純輝" userId="fd074ccdcebbebd0" providerId="LiveId" clId="{41659C5C-0423-47A2-B4DB-4491C5C1FE86}" dt="2021-06-29T04:02:59.116" v="1601" actId="478"/>
          <ac:spMkLst>
            <pc:docMk/>
            <pc:sldMk cId="1232888150" sldId="295"/>
            <ac:spMk id="11" creationId="{C5DCEE7C-1E86-48FD-ADD2-791C143A72EC}"/>
          </ac:spMkLst>
        </pc:spChg>
        <pc:spChg chg="del mod">
          <ac:chgData name="吉川 純輝" userId="fd074ccdcebbebd0" providerId="LiveId" clId="{41659C5C-0423-47A2-B4DB-4491C5C1FE86}" dt="2021-06-29T04:03:01.368" v="1602" actId="478"/>
          <ac:spMkLst>
            <pc:docMk/>
            <pc:sldMk cId="1232888150" sldId="295"/>
            <ac:spMk id="12" creationId="{6AFF335D-598A-4549-BED2-1BF7C43D75CE}"/>
          </ac:spMkLst>
        </pc:spChg>
        <pc:spChg chg="add del mod ord topLvl">
          <ac:chgData name="吉川 純輝" userId="fd074ccdcebbebd0" providerId="LiveId" clId="{41659C5C-0423-47A2-B4DB-4491C5C1FE86}" dt="2021-06-29T04:06:40.470" v="1690" actId="478"/>
          <ac:spMkLst>
            <pc:docMk/>
            <pc:sldMk cId="1232888150" sldId="295"/>
            <ac:spMk id="13" creationId="{A9541EAE-4907-4931-875A-D12C807B8370}"/>
          </ac:spMkLst>
        </pc:spChg>
        <pc:spChg chg="add mod">
          <ac:chgData name="吉川 純輝" userId="fd074ccdcebbebd0" providerId="LiveId" clId="{41659C5C-0423-47A2-B4DB-4491C5C1FE86}" dt="2021-06-29T07:24:12.278" v="1903" actId="14100"/>
          <ac:spMkLst>
            <pc:docMk/>
            <pc:sldMk cId="1232888150" sldId="295"/>
            <ac:spMk id="16" creationId="{1F4BC785-6030-4A17-B39D-4EF817BF5DE7}"/>
          </ac:spMkLst>
        </pc:spChg>
        <pc:spChg chg="add mod">
          <ac:chgData name="吉川 純輝" userId="fd074ccdcebbebd0" providerId="LiveId" clId="{41659C5C-0423-47A2-B4DB-4491C5C1FE86}" dt="2021-06-29T04:07:33.242" v="1753" actId="164"/>
          <ac:spMkLst>
            <pc:docMk/>
            <pc:sldMk cId="1232888150" sldId="295"/>
            <ac:spMk id="18" creationId="{519CCA4F-300B-4B5D-9352-52C6A4FAE235}"/>
          </ac:spMkLst>
        </pc:spChg>
        <pc:spChg chg="add mod">
          <ac:chgData name="吉川 純輝" userId="fd074ccdcebbebd0" providerId="LiveId" clId="{41659C5C-0423-47A2-B4DB-4491C5C1FE86}" dt="2021-06-29T04:07:33.242" v="1753" actId="164"/>
          <ac:spMkLst>
            <pc:docMk/>
            <pc:sldMk cId="1232888150" sldId="295"/>
            <ac:spMk id="19" creationId="{4D56931A-C4CE-4DEB-8CC9-B45546E3F418}"/>
          </ac:spMkLst>
        </pc:spChg>
        <pc:spChg chg="add mod">
          <ac:chgData name="吉川 純輝" userId="fd074ccdcebbebd0" providerId="LiveId" clId="{41659C5C-0423-47A2-B4DB-4491C5C1FE86}" dt="2021-06-29T04:07:33.242" v="1753" actId="164"/>
          <ac:spMkLst>
            <pc:docMk/>
            <pc:sldMk cId="1232888150" sldId="295"/>
            <ac:spMk id="20" creationId="{D35D7D0D-FE73-4C4E-B869-29508D222C70}"/>
          </ac:spMkLst>
        </pc:spChg>
        <pc:spChg chg="add mod">
          <ac:chgData name="吉川 純輝" userId="fd074ccdcebbebd0" providerId="LiveId" clId="{41659C5C-0423-47A2-B4DB-4491C5C1FE86}" dt="2021-06-29T04:10:30.308" v="1876" actId="164"/>
          <ac:spMkLst>
            <pc:docMk/>
            <pc:sldMk cId="1232888150" sldId="295"/>
            <ac:spMk id="22" creationId="{9E01B9CB-B7C1-491C-B2EB-C132172C523C}"/>
          </ac:spMkLst>
        </pc:spChg>
        <pc:spChg chg="add mod">
          <ac:chgData name="吉川 純輝" userId="fd074ccdcebbebd0" providerId="LiveId" clId="{41659C5C-0423-47A2-B4DB-4491C5C1FE86}" dt="2021-06-29T04:10:30.308" v="1876" actId="164"/>
          <ac:spMkLst>
            <pc:docMk/>
            <pc:sldMk cId="1232888150" sldId="295"/>
            <ac:spMk id="23" creationId="{C993AAAF-39CC-4A3D-A75F-86E99AD9708E}"/>
          </ac:spMkLst>
        </pc:spChg>
        <pc:spChg chg="add mod">
          <ac:chgData name="吉川 純輝" userId="fd074ccdcebbebd0" providerId="LiveId" clId="{41659C5C-0423-47A2-B4DB-4491C5C1FE86}" dt="2021-06-29T04:10:30.308" v="1876" actId="164"/>
          <ac:spMkLst>
            <pc:docMk/>
            <pc:sldMk cId="1232888150" sldId="295"/>
            <ac:spMk id="24" creationId="{759FC067-10F2-4880-B1F1-B93F50FF9E61}"/>
          </ac:spMkLst>
        </pc:spChg>
        <pc:spChg chg="add mod">
          <ac:chgData name="吉川 純輝" userId="fd074ccdcebbebd0" providerId="LiveId" clId="{41659C5C-0423-47A2-B4DB-4491C5C1FE86}" dt="2021-06-29T04:10:48.266" v="1881" actId="1076"/>
          <ac:spMkLst>
            <pc:docMk/>
            <pc:sldMk cId="1232888150" sldId="295"/>
            <ac:spMk id="25" creationId="{573872BA-484F-4694-BBE3-BFF90F8C60C3}"/>
          </ac:spMkLst>
        </pc:spChg>
        <pc:spChg chg="add mod">
          <ac:chgData name="吉川 純輝" userId="fd074ccdcebbebd0" providerId="LiveId" clId="{41659C5C-0423-47A2-B4DB-4491C5C1FE86}" dt="2021-06-29T04:10:30.308" v="1876" actId="164"/>
          <ac:spMkLst>
            <pc:docMk/>
            <pc:sldMk cId="1232888150" sldId="295"/>
            <ac:spMk id="26" creationId="{320B1A45-026D-42E7-8C24-4A77C63D3C72}"/>
          </ac:spMkLst>
        </pc:spChg>
        <pc:spChg chg="add mod">
          <ac:chgData name="吉川 純輝" userId="fd074ccdcebbebd0" providerId="LiveId" clId="{41659C5C-0423-47A2-B4DB-4491C5C1FE86}" dt="2021-06-29T04:10:30.308" v="1876" actId="164"/>
          <ac:spMkLst>
            <pc:docMk/>
            <pc:sldMk cId="1232888150" sldId="295"/>
            <ac:spMk id="27" creationId="{AA13EF5A-4484-4068-9E0C-47B895218C66}"/>
          </ac:spMkLst>
        </pc:spChg>
        <pc:grpChg chg="del">
          <ac:chgData name="吉川 純輝" userId="fd074ccdcebbebd0" providerId="LiveId" clId="{41659C5C-0423-47A2-B4DB-4491C5C1FE86}" dt="2021-06-29T02:32:53.765" v="1358" actId="478"/>
          <ac:grpSpMkLst>
            <pc:docMk/>
            <pc:sldMk cId="1232888150" sldId="295"/>
            <ac:grpSpMk id="5" creationId="{0C202F7B-D864-405E-AF11-ADE89C678702}"/>
          </ac:grpSpMkLst>
        </pc:grpChg>
        <pc:grpChg chg="add del mod">
          <ac:chgData name="吉川 純輝" userId="fd074ccdcebbebd0" providerId="LiveId" clId="{41659C5C-0423-47A2-B4DB-4491C5C1FE86}" dt="2021-06-29T04:06:40.470" v="1690" actId="478"/>
          <ac:grpSpMkLst>
            <pc:docMk/>
            <pc:sldMk cId="1232888150" sldId="295"/>
            <ac:grpSpMk id="17" creationId="{B74CFA94-68AE-4283-BE8B-D77F652D4349}"/>
          </ac:grpSpMkLst>
        </pc:grpChg>
        <pc:grpChg chg="add mod">
          <ac:chgData name="吉川 純輝" userId="fd074ccdcebbebd0" providerId="LiveId" clId="{41659C5C-0423-47A2-B4DB-4491C5C1FE86}" dt="2021-06-29T04:10:30.308" v="1876" actId="164"/>
          <ac:grpSpMkLst>
            <pc:docMk/>
            <pc:sldMk cId="1232888150" sldId="295"/>
            <ac:grpSpMk id="21" creationId="{656B3158-848E-4222-9A1D-60110768BB68}"/>
          </ac:grpSpMkLst>
        </pc:grpChg>
        <pc:grpChg chg="add mod">
          <ac:chgData name="吉川 純輝" userId="fd074ccdcebbebd0" providerId="LiveId" clId="{41659C5C-0423-47A2-B4DB-4491C5C1FE86}" dt="2021-06-29T04:10:54.014" v="1882" actId="1076"/>
          <ac:grpSpMkLst>
            <pc:docMk/>
            <pc:sldMk cId="1232888150" sldId="295"/>
            <ac:grpSpMk id="28" creationId="{DD8A54F6-993F-4412-94F5-012BEE32BB7B}"/>
          </ac:grpSpMkLst>
        </pc:grpChg>
        <pc:picChg chg="add mod ord topLvl">
          <ac:chgData name="吉川 純輝" userId="fd074ccdcebbebd0" providerId="LiveId" clId="{41659C5C-0423-47A2-B4DB-4491C5C1FE86}" dt="2021-06-29T04:07:33.242" v="1753" actId="164"/>
          <ac:picMkLst>
            <pc:docMk/>
            <pc:sldMk cId="1232888150" sldId="295"/>
            <ac:picMk id="3" creationId="{6683B439-B2B7-49E5-9402-7F31EB684712}"/>
          </ac:picMkLst>
        </pc:picChg>
        <pc:picChg chg="del">
          <ac:chgData name="吉川 純輝" userId="fd074ccdcebbebd0" providerId="LiveId" clId="{41659C5C-0423-47A2-B4DB-4491C5C1FE86}" dt="2021-06-29T02:32:55.960" v="1360" actId="478"/>
          <ac:picMkLst>
            <pc:docMk/>
            <pc:sldMk cId="1232888150" sldId="295"/>
            <ac:picMk id="8" creationId="{27E5AF40-5E6C-431B-B892-A62FD0B5878D}"/>
          </ac:picMkLst>
        </pc:picChg>
        <pc:picChg chg="del">
          <ac:chgData name="吉川 純輝" userId="fd074ccdcebbebd0" providerId="LiveId" clId="{41659C5C-0423-47A2-B4DB-4491C5C1FE86}" dt="2021-06-29T02:32:55.301" v="1359" actId="478"/>
          <ac:picMkLst>
            <pc:docMk/>
            <pc:sldMk cId="1232888150" sldId="295"/>
            <ac:picMk id="9" creationId="{F7931D44-DB9A-49CF-8811-3142FE4684A8}"/>
          </ac:picMkLst>
        </pc:picChg>
        <pc:picChg chg="add del mod">
          <ac:chgData name="吉川 純輝" userId="fd074ccdcebbebd0" providerId="LiveId" clId="{41659C5C-0423-47A2-B4DB-4491C5C1FE86}" dt="2021-06-29T04:04:33.452" v="1605" actId="478"/>
          <ac:picMkLst>
            <pc:docMk/>
            <pc:sldMk cId="1232888150" sldId="295"/>
            <ac:picMk id="14" creationId="{6E571318-2FD2-4BF5-9C98-3AA5E246D6E3}"/>
          </ac:picMkLst>
        </pc:picChg>
        <pc:picChg chg="add mod">
          <ac:chgData name="吉川 純輝" userId="fd074ccdcebbebd0" providerId="LiveId" clId="{41659C5C-0423-47A2-B4DB-4491C5C1FE86}" dt="2021-06-29T04:10:42.104" v="1879" actId="1076"/>
          <ac:picMkLst>
            <pc:docMk/>
            <pc:sldMk cId="1232888150" sldId="295"/>
            <ac:picMk id="15" creationId="{071865D1-DE75-484D-988F-C66B586EF9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EAFBF-C1E7-4B56-8EDD-8141B91BEEEC}" type="datetimeFigureOut">
              <a:rPr kumimoji="1" lang="ja-JP" altLang="en-US" smtClean="0"/>
              <a:t>2022/1/21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7639B3-0BD3-4E02-BB7F-A48D300857E0}" type="slidenum">
              <a:rPr kumimoji="1" lang="ja-JP" altLang="en-US" smtClean="0"/>
              <a:t>‹#›</a:t>
            </a:fld>
            <a:endParaRPr kumimoji="1" lang="ja-JP" altLang="en-US"/>
          </a:p>
        </p:txBody>
      </p:sp>
    </p:spTree>
    <p:extLst>
      <p:ext uri="{BB962C8B-B14F-4D97-AF65-F5344CB8AC3E}">
        <p14:creationId xmlns:p14="http://schemas.microsoft.com/office/powerpoint/2010/main" val="32090626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sz="1200" b="0" i="0">
                <a:solidFill>
                  <a:schemeClr val="dk1"/>
                </a:solidFill>
                <a:latin typeface="Arial"/>
                <a:ea typeface="Arial"/>
                <a:cs typeface="Arial"/>
                <a:sym typeface="Arial"/>
              </a:rPr>
              <a:t>１．あいさつ</a:t>
            </a:r>
            <a:endParaRPr/>
          </a:p>
          <a:p>
            <a:pPr marL="0" lvl="0" indent="0" algn="l" rtl="0">
              <a:spcBef>
                <a:spcPts val="0"/>
              </a:spcBef>
              <a:spcAft>
                <a:spcPts val="0"/>
              </a:spcAft>
              <a:buNone/>
            </a:pPr>
            <a:r>
              <a:rPr lang="ja-JP" sz="1200" b="0" i="0">
                <a:solidFill>
                  <a:schemeClr val="dk1"/>
                </a:solidFill>
                <a:latin typeface="Arial"/>
                <a:ea typeface="Arial"/>
                <a:cs typeface="Arial"/>
                <a:sym typeface="Arial"/>
              </a:rPr>
              <a:t>こんにちは。有田・鈴木研究室の吉川です。本日は実験に協力していただきありが</a:t>
            </a:r>
            <a:endParaRPr/>
          </a:p>
          <a:p>
            <a:pPr marL="0" lvl="0" indent="0" algn="l" rtl="0">
              <a:spcBef>
                <a:spcPts val="0"/>
              </a:spcBef>
              <a:spcAft>
                <a:spcPts val="0"/>
              </a:spcAft>
              <a:buNone/>
            </a:pPr>
            <a:r>
              <a:rPr lang="ja-JP" sz="1200" b="0" i="0">
                <a:solidFill>
                  <a:schemeClr val="dk1"/>
                </a:solidFill>
                <a:latin typeface="Arial"/>
                <a:ea typeface="Arial"/>
                <a:cs typeface="Arial"/>
                <a:sym typeface="Arial"/>
              </a:rPr>
              <a:t>とうございます。</a:t>
            </a:r>
            <a:r>
              <a:rPr lang="ja-JP" altLang="en-US" sz="1200" b="0" i="0">
                <a:solidFill>
                  <a:schemeClr val="dk1"/>
                </a:solidFill>
                <a:latin typeface="Arial"/>
                <a:ea typeface="Arial"/>
                <a:cs typeface="Arial"/>
                <a:sym typeface="Arial"/>
              </a:rPr>
              <a:t>ゲームを</a:t>
            </a:r>
            <a:r>
              <a:rPr lang="ja-JP" sz="1200" b="0" i="0">
                <a:solidFill>
                  <a:schemeClr val="dk1"/>
                </a:solidFill>
                <a:latin typeface="Arial"/>
                <a:ea typeface="Arial"/>
                <a:cs typeface="Arial"/>
                <a:sym typeface="Arial"/>
              </a:rPr>
              <a:t>気軽に楽しんでいただければ幸いです。</a:t>
            </a:r>
            <a:endParaRPr/>
          </a:p>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JP" altLang="en-US" dirty="0"/>
              <a:t>次に歩数ゲームでのポイント</a:t>
            </a:r>
            <a:r>
              <a:rPr lang="en-US" altLang="ja-JP" dirty="0" err="1"/>
              <a:t>Lv</a:t>
            </a:r>
            <a:r>
              <a:rPr lang="ja-JP" altLang="en-US" dirty="0"/>
              <a:t>を紹介します。</a:t>
            </a:r>
            <a:endParaRPr lang="en-US" altLang="ja-JP" dirty="0"/>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歩数ゲームも議論ゲーム同様ポイント</a:t>
            </a:r>
            <a:r>
              <a:rPr lang="en-US" altLang="ja-JP" sz="1200" dirty="0" err="1">
                <a:solidFill>
                  <a:schemeClr val="dk1"/>
                </a:solidFill>
                <a:latin typeface="+mn-lt"/>
                <a:cs typeface="Calibri"/>
                <a:sym typeface="Calibri"/>
              </a:rPr>
              <a:t>Lv</a:t>
            </a:r>
            <a:r>
              <a:rPr lang="ja-JP" altLang="en-US" sz="1200" dirty="0">
                <a:solidFill>
                  <a:schemeClr val="dk1"/>
                </a:solidFill>
                <a:latin typeface="+mn-lt"/>
                <a:cs typeface="Calibri"/>
                <a:sym typeface="Calibri"/>
              </a:rPr>
              <a:t>は２つあります。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ポイント</a:t>
            </a:r>
            <a:r>
              <a:rPr lang="en-US" altLang="ja-JP" sz="1200" dirty="0" err="1">
                <a:solidFill>
                  <a:schemeClr val="dk1"/>
                </a:solidFill>
                <a:latin typeface="+mn-lt"/>
                <a:cs typeface="Calibri"/>
                <a:sym typeface="Calibri"/>
              </a:rPr>
              <a:t>Lv</a:t>
            </a:r>
            <a:r>
              <a:rPr lang="ja-JP" altLang="en-US" sz="1200" dirty="0">
                <a:solidFill>
                  <a:schemeClr val="dk1"/>
                </a:solidFill>
                <a:latin typeface="+mn-lt"/>
                <a:cs typeface="Calibri"/>
                <a:sym typeface="Calibri"/>
              </a:rPr>
              <a:t>１では</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毎日の歩数の</a:t>
            </a:r>
            <a:r>
              <a:rPr lang="en-US" altLang="ja-JP" sz="1200" dirty="0">
                <a:solidFill>
                  <a:schemeClr val="dk1"/>
                </a:solidFill>
                <a:latin typeface="+mn-lt"/>
                <a:cs typeface="Calibri"/>
                <a:sym typeface="Calibri"/>
              </a:rPr>
              <a:t>1/10</a:t>
            </a:r>
            <a:r>
              <a:rPr lang="ja-JP" altLang="en-US" sz="1200" dirty="0">
                <a:solidFill>
                  <a:schemeClr val="dk1"/>
                </a:solidFill>
                <a:latin typeface="+mn-lt"/>
                <a:cs typeface="Calibri"/>
                <a:sym typeface="Calibri"/>
              </a:rPr>
              <a:t>がゲームポイントとして獲得できます（</a:t>
            </a:r>
            <a:r>
              <a:rPr lang="en-US" altLang="ja-JP" sz="1200" dirty="0">
                <a:solidFill>
                  <a:schemeClr val="dk1"/>
                </a:solidFill>
                <a:latin typeface="+mn-lt"/>
                <a:cs typeface="Calibri"/>
                <a:sym typeface="Calibri"/>
              </a:rPr>
              <a:t>10000</a:t>
            </a:r>
            <a:r>
              <a:rPr lang="ja-JP" altLang="en-US" sz="1200" dirty="0">
                <a:solidFill>
                  <a:schemeClr val="dk1"/>
                </a:solidFill>
                <a:latin typeface="+mn-lt"/>
                <a:cs typeface="Calibri"/>
                <a:sym typeface="Calibri"/>
              </a:rPr>
              <a:t>歩で</a:t>
            </a:r>
            <a:r>
              <a:rPr lang="en-US" altLang="ja-JP" sz="1200" dirty="0">
                <a:solidFill>
                  <a:schemeClr val="dk1"/>
                </a:solidFill>
                <a:latin typeface="+mn-lt"/>
                <a:cs typeface="Calibri"/>
                <a:sym typeface="Calibri"/>
              </a:rPr>
              <a:t>1000Pt</a:t>
            </a:r>
            <a:r>
              <a:rPr lang="ja-JP" altLang="en-US" sz="1200" dirty="0">
                <a:solidFill>
                  <a:schemeClr val="dk1"/>
                </a:solidFill>
                <a:latin typeface="+mn-lt"/>
                <a:cs typeface="Calibri"/>
                <a:sym typeface="Calibri"/>
              </a:rPr>
              <a:t>）。多く歩くことでたくさんポイントがもらえるということです。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ポイント</a:t>
            </a:r>
            <a:r>
              <a:rPr lang="en-US" altLang="ja-JP" sz="1200" dirty="0">
                <a:solidFill>
                  <a:schemeClr val="dk1"/>
                </a:solidFill>
                <a:latin typeface="+mn-lt"/>
                <a:cs typeface="Calibri"/>
                <a:sym typeface="Calibri"/>
              </a:rPr>
              <a:t>Lv2</a:t>
            </a:r>
            <a:r>
              <a:rPr lang="ja-JP" altLang="en-US" sz="1200" dirty="0">
                <a:solidFill>
                  <a:schemeClr val="dk1"/>
                </a:solidFill>
                <a:latin typeface="+mn-lt"/>
                <a:cs typeface="Calibri"/>
                <a:sym typeface="Calibri"/>
              </a:rPr>
              <a:t>では議論と同様賭けのメカニズムを採用しています。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その日誰が多く歩くか前日中に予想して、前日中に賭けを行います。</a:t>
            </a:r>
            <a:r>
              <a:rPr lang="en-US" altLang="ja-JP" sz="1200" dirty="0">
                <a:solidFill>
                  <a:schemeClr val="dk1"/>
                </a:solidFill>
                <a:latin typeface="+mn-lt"/>
                <a:cs typeface="Calibri"/>
                <a:sym typeface="Calibri"/>
              </a:rPr>
              <a:t>A</a:t>
            </a:r>
            <a:r>
              <a:rPr lang="ja-JP" altLang="en-US" sz="1200" dirty="0">
                <a:solidFill>
                  <a:schemeClr val="dk1"/>
                </a:solidFill>
                <a:latin typeface="+mn-lt"/>
                <a:cs typeface="Calibri"/>
                <a:sym typeface="Calibri"/>
              </a:rPr>
              <a:t>さんが</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さんへ賭けるとします。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ここでもオッズがあり、</a:t>
            </a:r>
            <a:r>
              <a:rPr lang="ja-JP" altLang="en-US" dirty="0"/>
              <a:t>一人一人にオッズが設定されていて、所持ポイントが低ければオッズが高く、所持ポイントが高ければオッズは低くなっています。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dirty="0">
                <a:solidFill>
                  <a:schemeClr val="dk1"/>
                </a:solidFill>
                <a:latin typeface="+mn-lt"/>
                <a:cs typeface="Calibri"/>
                <a:sym typeface="Calibri"/>
              </a:rPr>
              <a:t>A</a:t>
            </a:r>
            <a:r>
              <a:rPr lang="ja-JP" altLang="en-US" sz="1200" dirty="0">
                <a:solidFill>
                  <a:schemeClr val="dk1"/>
                </a:solidFill>
                <a:latin typeface="+mn-lt"/>
                <a:cs typeface="Calibri"/>
                <a:sym typeface="Calibri"/>
              </a:rPr>
              <a:t>さんが</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さんに賭け、</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さんの歩数がその日の自分を除く被験者の中で</a:t>
            </a:r>
            <a:r>
              <a:rPr lang="en-US" altLang="ja-JP" sz="1200" dirty="0">
                <a:solidFill>
                  <a:schemeClr val="dk1"/>
                </a:solidFill>
                <a:latin typeface="+mn-lt"/>
                <a:cs typeface="Calibri"/>
                <a:sym typeface="Calibri"/>
              </a:rPr>
              <a:t>1,2,3</a:t>
            </a:r>
            <a:r>
              <a:rPr lang="ja-JP" altLang="en-US" sz="1200" dirty="0">
                <a:solidFill>
                  <a:schemeClr val="dk1"/>
                </a:solidFill>
                <a:latin typeface="+mn-lt"/>
                <a:cs typeface="Calibri"/>
                <a:sym typeface="Calibri"/>
              </a:rPr>
              <a:t>位に入っていた場合、賭け成功です。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賭け成功の場合</a:t>
            </a:r>
            <a:r>
              <a:rPr lang="en-US" altLang="ja-JP" b="0" i="0" u="none" strike="noStrike" cap="none" dirty="0">
                <a:solidFill>
                  <a:srgbClr val="000000"/>
                </a:solidFill>
                <a:latin typeface="Calibri"/>
                <a:ea typeface="Calibri"/>
                <a:cs typeface="Calibri"/>
                <a:sym typeface="Calibri"/>
              </a:rPr>
              <a:t>B</a:t>
            </a:r>
            <a:r>
              <a:rPr lang="ja-JP" altLang="en-US" b="0" i="0" u="none" strike="noStrike" cap="none" dirty="0">
                <a:solidFill>
                  <a:srgbClr val="000000"/>
                </a:solidFill>
                <a:latin typeface="Calibri"/>
                <a:ea typeface="Calibri"/>
                <a:cs typeface="Calibri"/>
                <a:sym typeface="Calibri"/>
              </a:rPr>
              <a:t>のオッズ・</a:t>
            </a:r>
            <a:r>
              <a:rPr lang="en-US" altLang="ja-JP" b="0" i="0" u="none" strike="noStrike" cap="none" dirty="0">
                <a:solidFill>
                  <a:srgbClr val="000000"/>
                </a:solidFill>
                <a:latin typeface="Calibri"/>
                <a:ea typeface="Calibri"/>
                <a:cs typeface="Calibri"/>
                <a:sym typeface="Calibri"/>
              </a:rPr>
              <a:t>B</a:t>
            </a:r>
            <a:r>
              <a:rPr lang="ja-JP" altLang="en-US" b="0" i="0" u="none" strike="noStrike" cap="none" dirty="0">
                <a:solidFill>
                  <a:srgbClr val="000000"/>
                </a:solidFill>
                <a:latin typeface="Calibri"/>
                <a:ea typeface="Calibri"/>
                <a:cs typeface="Calibri"/>
                <a:sym typeface="Calibri"/>
              </a:rPr>
              <a:t>への賭けポイントに応じて</a:t>
            </a:r>
            <a:r>
              <a:rPr lang="en-US" altLang="ja-JP" b="0" i="0" u="none" strike="noStrike" cap="none" dirty="0">
                <a:solidFill>
                  <a:srgbClr val="000000"/>
                </a:solidFill>
                <a:latin typeface="Calibri"/>
                <a:ea typeface="Calibri"/>
                <a:cs typeface="Calibri"/>
                <a:sym typeface="Calibri"/>
              </a:rPr>
              <a:t>A</a:t>
            </a:r>
            <a:r>
              <a:rPr lang="ja-JP" altLang="en-US" dirty="0">
                <a:latin typeface="Calibri"/>
                <a:ea typeface="Calibri"/>
                <a:cs typeface="Calibri"/>
                <a:sym typeface="Calibri"/>
              </a:rPr>
              <a:t>もポイントを得ることができます。</a:t>
            </a:r>
            <a:endParaRPr lang="en-US" altLang="ja-JP"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dirty="0">
                <a:latin typeface="Calibri"/>
                <a:ea typeface="Calibri"/>
                <a:cs typeface="Calibri"/>
                <a:sym typeface="Calibri"/>
              </a:rPr>
              <a:t>賭けが失敗した場合、賭けポイントは没収になります。</a:t>
            </a:r>
            <a:endParaRPr lang="en-US" altLang="ja-JP"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lvl="0" indent="0" algn="l" rtl="0">
              <a:lnSpc>
                <a:spcPct val="100000"/>
              </a:lnSpc>
              <a:spcBef>
                <a:spcPts val="0"/>
              </a:spcBef>
              <a:spcAft>
                <a:spcPts val="0"/>
              </a:spcAft>
              <a:buSzPts val="1400"/>
              <a:buNone/>
            </a:pPr>
            <a:endParaRPr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12</a:t>
            </a:fld>
            <a:endParaRPr/>
          </a:p>
        </p:txBody>
      </p:sp>
    </p:spTree>
    <p:extLst>
      <p:ext uri="{BB962C8B-B14F-4D97-AF65-F5344CB8AC3E}">
        <p14:creationId xmlns:p14="http://schemas.microsoft.com/office/powerpoint/2010/main" val="329039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JP" altLang="en-US" dirty="0"/>
              <a:t>次に歩数ゲームでのポイント</a:t>
            </a:r>
            <a:r>
              <a:rPr lang="en-US" altLang="ja-JP" dirty="0" err="1"/>
              <a:t>Lv</a:t>
            </a:r>
            <a:r>
              <a:rPr lang="ja-JP" altLang="en-US" dirty="0"/>
              <a:t>を紹介します。</a:t>
            </a:r>
            <a:endParaRPr lang="en-US" altLang="ja-JP" dirty="0"/>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歩数ゲームも議論ゲーム同様ポイント</a:t>
            </a:r>
            <a:r>
              <a:rPr lang="en-US" altLang="ja-JP" sz="1200" dirty="0" err="1">
                <a:solidFill>
                  <a:schemeClr val="dk1"/>
                </a:solidFill>
                <a:latin typeface="+mn-lt"/>
                <a:cs typeface="Calibri"/>
                <a:sym typeface="Calibri"/>
              </a:rPr>
              <a:t>Lv</a:t>
            </a:r>
            <a:r>
              <a:rPr lang="ja-JP" altLang="en-US" sz="1200" dirty="0">
                <a:solidFill>
                  <a:schemeClr val="dk1"/>
                </a:solidFill>
                <a:latin typeface="+mn-lt"/>
                <a:cs typeface="Calibri"/>
                <a:sym typeface="Calibri"/>
              </a:rPr>
              <a:t>は２つあります。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ポイント</a:t>
            </a:r>
            <a:r>
              <a:rPr lang="en-US" altLang="ja-JP" sz="1200" dirty="0" err="1">
                <a:solidFill>
                  <a:schemeClr val="dk1"/>
                </a:solidFill>
                <a:latin typeface="+mn-lt"/>
                <a:cs typeface="Calibri"/>
                <a:sym typeface="Calibri"/>
              </a:rPr>
              <a:t>Lv</a:t>
            </a:r>
            <a:r>
              <a:rPr lang="ja-JP" altLang="en-US" sz="1200" dirty="0">
                <a:solidFill>
                  <a:schemeClr val="dk1"/>
                </a:solidFill>
                <a:latin typeface="+mn-lt"/>
                <a:cs typeface="Calibri"/>
                <a:sym typeface="Calibri"/>
              </a:rPr>
              <a:t>１では</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毎日の歩数の</a:t>
            </a:r>
            <a:r>
              <a:rPr lang="en-US" altLang="ja-JP" sz="1200" dirty="0">
                <a:solidFill>
                  <a:schemeClr val="dk1"/>
                </a:solidFill>
                <a:latin typeface="+mn-lt"/>
                <a:cs typeface="Calibri"/>
                <a:sym typeface="Calibri"/>
              </a:rPr>
              <a:t>1/10</a:t>
            </a:r>
            <a:r>
              <a:rPr lang="ja-JP" altLang="en-US" sz="1200" dirty="0">
                <a:solidFill>
                  <a:schemeClr val="dk1"/>
                </a:solidFill>
                <a:latin typeface="+mn-lt"/>
                <a:cs typeface="Calibri"/>
                <a:sym typeface="Calibri"/>
              </a:rPr>
              <a:t>がゲームポイントとして獲得できます（</a:t>
            </a:r>
            <a:r>
              <a:rPr lang="en-US" altLang="ja-JP" sz="1200" dirty="0">
                <a:solidFill>
                  <a:schemeClr val="dk1"/>
                </a:solidFill>
                <a:latin typeface="+mn-lt"/>
                <a:cs typeface="Calibri"/>
                <a:sym typeface="Calibri"/>
              </a:rPr>
              <a:t>10000</a:t>
            </a:r>
            <a:r>
              <a:rPr lang="ja-JP" altLang="en-US" sz="1200" dirty="0">
                <a:solidFill>
                  <a:schemeClr val="dk1"/>
                </a:solidFill>
                <a:latin typeface="+mn-lt"/>
                <a:cs typeface="Calibri"/>
                <a:sym typeface="Calibri"/>
              </a:rPr>
              <a:t>歩で</a:t>
            </a:r>
            <a:r>
              <a:rPr lang="en-US" altLang="ja-JP" sz="1200" dirty="0">
                <a:solidFill>
                  <a:schemeClr val="dk1"/>
                </a:solidFill>
                <a:latin typeface="+mn-lt"/>
                <a:cs typeface="Calibri"/>
                <a:sym typeface="Calibri"/>
              </a:rPr>
              <a:t>1000Pt</a:t>
            </a:r>
            <a:r>
              <a:rPr lang="ja-JP" altLang="en-US" sz="1200" dirty="0">
                <a:solidFill>
                  <a:schemeClr val="dk1"/>
                </a:solidFill>
                <a:latin typeface="+mn-lt"/>
                <a:cs typeface="Calibri"/>
                <a:sym typeface="Calibri"/>
              </a:rPr>
              <a:t>）。多く歩くことでたくさんポイントがもらえるということです。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ポイント</a:t>
            </a:r>
            <a:r>
              <a:rPr lang="en-US" altLang="ja-JP" sz="1200" dirty="0">
                <a:solidFill>
                  <a:schemeClr val="dk1"/>
                </a:solidFill>
                <a:latin typeface="+mn-lt"/>
                <a:cs typeface="Calibri"/>
                <a:sym typeface="Calibri"/>
              </a:rPr>
              <a:t>Lv2</a:t>
            </a:r>
            <a:r>
              <a:rPr lang="ja-JP" altLang="en-US" sz="1200" dirty="0">
                <a:solidFill>
                  <a:schemeClr val="dk1"/>
                </a:solidFill>
                <a:latin typeface="+mn-lt"/>
                <a:cs typeface="Calibri"/>
                <a:sym typeface="Calibri"/>
              </a:rPr>
              <a:t>では議論と同様賭けのメカニズムを採用しています。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その日誰が多く歩くか前日中に予想して、前日中に賭けを行います。</a:t>
            </a:r>
            <a:r>
              <a:rPr lang="en-US" altLang="ja-JP" sz="1200" dirty="0">
                <a:solidFill>
                  <a:schemeClr val="dk1"/>
                </a:solidFill>
                <a:latin typeface="+mn-lt"/>
                <a:cs typeface="Calibri"/>
                <a:sym typeface="Calibri"/>
              </a:rPr>
              <a:t>A</a:t>
            </a:r>
            <a:r>
              <a:rPr lang="ja-JP" altLang="en-US" sz="1200" dirty="0">
                <a:solidFill>
                  <a:schemeClr val="dk1"/>
                </a:solidFill>
                <a:latin typeface="+mn-lt"/>
                <a:cs typeface="Calibri"/>
                <a:sym typeface="Calibri"/>
              </a:rPr>
              <a:t>さんが</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さんへ賭けるとします。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ここでもオッズがあり、</a:t>
            </a:r>
            <a:r>
              <a:rPr lang="ja-JP" altLang="en-US" dirty="0"/>
              <a:t>一人一人にオッズが設定されていて、所持ポイントが低ければオッズが高く、所持ポイントが高ければオッズは低くなっています。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dirty="0">
                <a:solidFill>
                  <a:schemeClr val="dk1"/>
                </a:solidFill>
                <a:latin typeface="+mn-lt"/>
                <a:cs typeface="Calibri"/>
                <a:sym typeface="Calibri"/>
              </a:rPr>
              <a:t>A</a:t>
            </a:r>
            <a:r>
              <a:rPr lang="ja-JP" altLang="en-US" sz="1200" dirty="0">
                <a:solidFill>
                  <a:schemeClr val="dk1"/>
                </a:solidFill>
                <a:latin typeface="+mn-lt"/>
                <a:cs typeface="Calibri"/>
                <a:sym typeface="Calibri"/>
              </a:rPr>
              <a:t>さんが</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さんに賭け、</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さんの歩数がその日の自分を除く被験者の中で</a:t>
            </a:r>
            <a:r>
              <a:rPr lang="en-US" altLang="ja-JP" sz="1200" dirty="0">
                <a:solidFill>
                  <a:schemeClr val="dk1"/>
                </a:solidFill>
                <a:latin typeface="+mn-lt"/>
                <a:cs typeface="Calibri"/>
                <a:sym typeface="Calibri"/>
              </a:rPr>
              <a:t>1,2,3</a:t>
            </a:r>
            <a:r>
              <a:rPr lang="ja-JP" altLang="en-US" sz="1200" dirty="0">
                <a:solidFill>
                  <a:schemeClr val="dk1"/>
                </a:solidFill>
                <a:latin typeface="+mn-lt"/>
                <a:cs typeface="Calibri"/>
                <a:sym typeface="Calibri"/>
              </a:rPr>
              <a:t>位に入っていた場合、賭け成功です。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賭け成功の場合</a:t>
            </a:r>
            <a:r>
              <a:rPr lang="en-US" altLang="ja-JP" b="0" i="0" u="none" strike="noStrike" cap="none" dirty="0">
                <a:solidFill>
                  <a:srgbClr val="000000"/>
                </a:solidFill>
                <a:latin typeface="Calibri"/>
                <a:ea typeface="Calibri"/>
                <a:cs typeface="Calibri"/>
                <a:sym typeface="Calibri"/>
              </a:rPr>
              <a:t>B</a:t>
            </a:r>
            <a:r>
              <a:rPr lang="ja-JP" altLang="en-US" b="0" i="0" u="none" strike="noStrike" cap="none" dirty="0">
                <a:solidFill>
                  <a:srgbClr val="000000"/>
                </a:solidFill>
                <a:latin typeface="Calibri"/>
                <a:ea typeface="Calibri"/>
                <a:cs typeface="Calibri"/>
                <a:sym typeface="Calibri"/>
              </a:rPr>
              <a:t>のオッズ・</a:t>
            </a:r>
            <a:r>
              <a:rPr lang="en-US" altLang="ja-JP" b="0" i="0" u="none" strike="noStrike" cap="none" dirty="0">
                <a:solidFill>
                  <a:srgbClr val="000000"/>
                </a:solidFill>
                <a:latin typeface="Calibri"/>
                <a:ea typeface="Calibri"/>
                <a:cs typeface="Calibri"/>
                <a:sym typeface="Calibri"/>
              </a:rPr>
              <a:t>B</a:t>
            </a:r>
            <a:r>
              <a:rPr lang="ja-JP" altLang="en-US" b="0" i="0" u="none" strike="noStrike" cap="none" dirty="0">
                <a:solidFill>
                  <a:srgbClr val="000000"/>
                </a:solidFill>
                <a:latin typeface="Calibri"/>
                <a:ea typeface="Calibri"/>
                <a:cs typeface="Calibri"/>
                <a:sym typeface="Calibri"/>
              </a:rPr>
              <a:t>への賭けポイントに応じて</a:t>
            </a:r>
            <a:r>
              <a:rPr lang="en-US" altLang="ja-JP" b="0" i="0" u="none" strike="noStrike" cap="none" dirty="0">
                <a:solidFill>
                  <a:srgbClr val="000000"/>
                </a:solidFill>
                <a:latin typeface="Calibri"/>
                <a:ea typeface="Calibri"/>
                <a:cs typeface="Calibri"/>
                <a:sym typeface="Calibri"/>
              </a:rPr>
              <a:t>A</a:t>
            </a:r>
            <a:r>
              <a:rPr lang="ja-JP" altLang="en-US" dirty="0">
                <a:latin typeface="Calibri"/>
                <a:ea typeface="Calibri"/>
                <a:cs typeface="Calibri"/>
                <a:sym typeface="Calibri"/>
              </a:rPr>
              <a:t>もポイントを得ることができます。</a:t>
            </a:r>
            <a:endParaRPr lang="en-US" altLang="ja-JP"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dirty="0">
                <a:latin typeface="Calibri"/>
                <a:ea typeface="Calibri"/>
                <a:cs typeface="Calibri"/>
                <a:sym typeface="Calibri"/>
              </a:rPr>
              <a:t>賭けが失敗した場合、賭けポイントは没収になります。</a:t>
            </a:r>
            <a:endParaRPr lang="en-US" altLang="ja-JP"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lvl="0" indent="0" algn="l" rtl="0">
              <a:lnSpc>
                <a:spcPct val="100000"/>
              </a:lnSpc>
              <a:spcBef>
                <a:spcPts val="0"/>
              </a:spcBef>
              <a:spcAft>
                <a:spcPts val="0"/>
              </a:spcAft>
              <a:buSzPts val="1400"/>
              <a:buNone/>
            </a:pPr>
            <a:endParaRPr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13</a:t>
            </a:fld>
            <a:endParaRPr/>
          </a:p>
        </p:txBody>
      </p:sp>
    </p:spTree>
    <p:extLst>
      <p:ext uri="{BB962C8B-B14F-4D97-AF65-F5344CB8AC3E}">
        <p14:creationId xmlns:p14="http://schemas.microsoft.com/office/powerpoint/2010/main" val="3706137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solidFill>
                  <a:schemeClr val="dk1"/>
                </a:solidFill>
                <a:cs typeface="Calibri"/>
                <a:sym typeface="Calibri"/>
              </a:rPr>
              <a:t>DERC</a:t>
            </a:r>
            <a:r>
              <a:rPr lang="ja-JP" altLang="en-US" dirty="0">
                <a:solidFill>
                  <a:schemeClr val="dk1"/>
                </a:solidFill>
                <a:cs typeface="Calibri"/>
                <a:sym typeface="Calibri"/>
              </a:rPr>
              <a:t>って言った</a:t>
            </a:r>
            <a:r>
              <a:rPr lang="ja-JP" altLang="en-US">
                <a:solidFill>
                  <a:schemeClr val="dk1"/>
                </a:solidFill>
                <a:cs typeface="Calibri"/>
                <a:sym typeface="Calibri"/>
              </a:rPr>
              <a:t>。</a:t>
            </a: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14</a:t>
            </a:fld>
            <a:endParaRPr/>
          </a:p>
        </p:txBody>
      </p:sp>
    </p:spTree>
    <p:extLst>
      <p:ext uri="{BB962C8B-B14F-4D97-AF65-F5344CB8AC3E}">
        <p14:creationId xmlns:p14="http://schemas.microsoft.com/office/powerpoint/2010/main" val="1381932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15</a:t>
            </a:fld>
            <a:endParaRPr kumimoji="1" lang="ja-JP" altLang="en-US"/>
          </a:p>
        </p:txBody>
      </p:sp>
    </p:spTree>
    <p:extLst>
      <p:ext uri="{BB962C8B-B14F-4D97-AF65-F5344CB8AC3E}">
        <p14:creationId xmlns:p14="http://schemas.microsoft.com/office/powerpoint/2010/main" val="3487946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16</a:t>
            </a:fld>
            <a:endParaRPr kumimoji="1" lang="ja-JP" altLang="en-US"/>
          </a:p>
        </p:txBody>
      </p:sp>
    </p:spTree>
    <p:extLst>
      <p:ext uri="{BB962C8B-B14F-4D97-AF65-F5344CB8AC3E}">
        <p14:creationId xmlns:p14="http://schemas.microsoft.com/office/powerpoint/2010/main" val="419320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まず、リンクを踏むとログイン画面が表示されます。</a:t>
            </a:r>
            <a:endParaRPr kumimoji="1" lang="en-US" altLang="ja-JP"/>
          </a:p>
          <a:p>
            <a:endParaRPr kumimoji="1" lang="en-US" altLang="ja-JP"/>
          </a:p>
          <a:p>
            <a:r>
              <a:rPr kumimoji="1" lang="en-US" altLang="ja-JP"/>
              <a:t>Name</a:t>
            </a:r>
            <a:r>
              <a:rPr kumimoji="1" lang="ja-JP" altLang="en-US"/>
              <a:t>と</a:t>
            </a:r>
            <a:r>
              <a:rPr kumimoji="1" lang="en-US" altLang="ja-JP"/>
              <a:t>password</a:t>
            </a:r>
            <a:r>
              <a:rPr kumimoji="1" lang="ja-JP" altLang="en-US"/>
              <a:t>は個別の</a:t>
            </a:r>
            <a:r>
              <a:rPr kumimoji="1" lang="en-US" altLang="ja-JP"/>
              <a:t>DM</a:t>
            </a:r>
            <a:r>
              <a:rPr kumimoji="1" lang="ja-JP" altLang="en-US"/>
              <a:t>で送信します。</a:t>
            </a:r>
            <a:endParaRPr kumimoji="1" lang="en-US" altLang="ja-JP"/>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17</a:t>
            </a:fld>
            <a:endParaRPr kumimoji="1" lang="ja-JP" altLang="en-US"/>
          </a:p>
        </p:txBody>
      </p:sp>
    </p:spTree>
    <p:extLst>
      <p:ext uri="{BB962C8B-B14F-4D97-AF65-F5344CB8AC3E}">
        <p14:creationId xmlns:p14="http://schemas.microsoft.com/office/powerpoint/2010/main" val="1373735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最後、何パーセント</a:t>
            </a:r>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18</a:t>
            </a:fld>
            <a:endParaRPr kumimoji="1" lang="ja-JP" altLang="en-US"/>
          </a:p>
        </p:txBody>
      </p:sp>
    </p:spTree>
    <p:extLst>
      <p:ext uri="{BB962C8B-B14F-4D97-AF65-F5344CB8AC3E}">
        <p14:creationId xmlns:p14="http://schemas.microsoft.com/office/powerpoint/2010/main" val="2102433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所持ポイント履歴はホーム画面の一番下の文章をクリックするとみることができます。</a:t>
            </a:r>
            <a:endParaRPr kumimoji="1" lang="en-US" altLang="ja-JP"/>
          </a:p>
          <a:p>
            <a:endParaRPr kumimoji="1" lang="en-US" altLang="ja-JP"/>
          </a:p>
          <a:p>
            <a:r>
              <a:rPr kumimoji="1" lang="ja-JP" altLang="en-US"/>
              <a:t>また、その日のスコアは毎日</a:t>
            </a:r>
            <a:r>
              <a:rPr kumimoji="1" lang="en-US" altLang="ja-JP"/>
              <a:t>23</a:t>
            </a:r>
            <a:r>
              <a:rPr kumimoji="1" lang="ja-JP" altLang="en-US"/>
              <a:t>時に</a:t>
            </a:r>
            <a:r>
              <a:rPr kumimoji="1" lang="en-US" altLang="ja-JP"/>
              <a:t>slack</a:t>
            </a:r>
            <a:r>
              <a:rPr kumimoji="1" lang="ja-JP" altLang="en-US"/>
              <a:t>で投稿されます。これは例です。</a:t>
            </a:r>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19</a:t>
            </a:fld>
            <a:endParaRPr kumimoji="1" lang="ja-JP" altLang="en-US"/>
          </a:p>
        </p:txBody>
      </p:sp>
    </p:spTree>
    <p:extLst>
      <p:ext uri="{BB962C8B-B14F-4D97-AF65-F5344CB8AC3E}">
        <p14:creationId xmlns:p14="http://schemas.microsoft.com/office/powerpoint/2010/main" val="3929441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ホーム画面の「議論を始める」をクリックします。</a:t>
            </a:r>
            <a:endParaRPr kumimoji="1" lang="en-US" altLang="ja-JP"/>
          </a:p>
          <a:p>
            <a:r>
              <a:rPr kumimoji="1" lang="en-US" altLang="ja-JP"/>
              <a:t>Slack</a:t>
            </a:r>
            <a:r>
              <a:rPr kumimoji="1" lang="ja-JP" altLang="en-US"/>
              <a:t>を用いたチャット議論とオンライン会議のどちらで行うかを選択できます。</a:t>
            </a:r>
            <a:endParaRPr kumimoji="1" lang="en-US" altLang="ja-JP"/>
          </a:p>
          <a:p>
            <a:endParaRPr kumimoji="1" lang="en-US" altLang="ja-JP"/>
          </a:p>
          <a:p>
            <a:r>
              <a:rPr kumimoji="1" lang="ja-JP" altLang="en-US"/>
              <a:t>また、右の画面は、ページ上部にある「チャット議論チャンネル選択」、「オンライン議論チャンネル選択」をクリックしてもこれらページを表示させることができます。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20</a:t>
            </a:fld>
            <a:endParaRPr kumimoji="1" lang="ja-JP" altLang="en-US"/>
          </a:p>
        </p:txBody>
      </p:sp>
    </p:spTree>
    <p:extLst>
      <p:ext uri="{BB962C8B-B14F-4D97-AF65-F5344CB8AC3E}">
        <p14:creationId xmlns:p14="http://schemas.microsoft.com/office/powerpoint/2010/main" val="3150355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ホーム画面の「議論を始める」をクリックします。</a:t>
            </a:r>
            <a:endParaRPr kumimoji="1" lang="en-US" altLang="ja-JP"/>
          </a:p>
          <a:p>
            <a:r>
              <a:rPr kumimoji="1" lang="en-US" altLang="ja-JP"/>
              <a:t>Slack</a:t>
            </a:r>
            <a:r>
              <a:rPr kumimoji="1" lang="ja-JP" altLang="en-US"/>
              <a:t>を用いたチャット議論とオンライン会議のどちらで行うかを選択できます。</a:t>
            </a:r>
            <a:endParaRPr kumimoji="1" lang="en-US" altLang="ja-JP"/>
          </a:p>
          <a:p>
            <a:endParaRPr kumimoji="1" lang="en-US" altLang="ja-JP"/>
          </a:p>
          <a:p>
            <a:r>
              <a:rPr kumimoji="1" lang="ja-JP" altLang="en-US"/>
              <a:t>また、右の画面は、ページ上部にある「チャット議論チャンネル選択」、「オンライン議論チャンネル選択」をクリックしてもこれらページを表示させることができます。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21</a:t>
            </a:fld>
            <a:endParaRPr kumimoji="1" lang="ja-JP" altLang="en-US"/>
          </a:p>
        </p:txBody>
      </p:sp>
    </p:spTree>
    <p:extLst>
      <p:ext uri="{BB962C8B-B14F-4D97-AF65-F5344CB8AC3E}">
        <p14:creationId xmlns:p14="http://schemas.microsoft.com/office/powerpoint/2010/main" val="2336587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sz="1200" b="0" i="0">
                <a:solidFill>
                  <a:schemeClr val="dk1"/>
                </a:solidFill>
                <a:latin typeface="Arial"/>
                <a:ea typeface="Arial"/>
                <a:cs typeface="Arial"/>
                <a:sym typeface="Arial"/>
              </a:rPr>
              <a:t>２．実験の目的</a:t>
            </a:r>
            <a:endParaRPr/>
          </a:p>
          <a:p>
            <a:r>
              <a:rPr lang="ja-JP" sz="1200" b="0" i="0">
                <a:solidFill>
                  <a:schemeClr val="dk1"/>
                </a:solidFill>
                <a:latin typeface="Arial"/>
                <a:ea typeface="Arial"/>
                <a:cs typeface="Arial"/>
                <a:sym typeface="Arial"/>
              </a:rPr>
              <a:t>本実験の目的は，</a:t>
            </a:r>
            <a:r>
              <a:rPr lang="ja-JP" altLang="en-US" sz="1200">
                <a:solidFill>
                  <a:schemeClr val="dk1"/>
                </a:solidFill>
                <a:latin typeface="Calibri"/>
                <a:ea typeface="Calibri"/>
                <a:cs typeface="Calibri"/>
                <a:sym typeface="Calibri"/>
              </a:rPr>
              <a:t>研究室で提案中のゲームを日常生活に導入することで、どのような影響を与えるのか調査すること。</a:t>
            </a:r>
            <a:endParaRPr lang="en-US" altLang="ja-JP" sz="1200">
              <a:solidFill>
                <a:schemeClr val="dk1"/>
              </a:solidFill>
              <a:latin typeface="Calibri"/>
              <a:ea typeface="Calibri"/>
              <a:cs typeface="Calibri"/>
              <a:sym typeface="Calibri"/>
            </a:endParaRPr>
          </a:p>
          <a:p>
            <a:pPr marL="0" lvl="0" indent="0" algn="l" rtl="0">
              <a:spcBef>
                <a:spcPts val="0"/>
              </a:spcBef>
              <a:spcAft>
                <a:spcPts val="0"/>
              </a:spcAft>
              <a:buNone/>
            </a:pPr>
            <a:endParaRPr sz="1200" b="0" i="0">
              <a:solidFill>
                <a:schemeClr val="dk1"/>
              </a:solidFill>
              <a:latin typeface="Arial"/>
              <a:ea typeface="Arial"/>
              <a:cs typeface="Arial"/>
              <a:sym typeface="Arial"/>
            </a:endParaRPr>
          </a:p>
          <a:p>
            <a:r>
              <a:rPr lang="ja-JP" altLang="en-US" sz="1200">
                <a:solidFill>
                  <a:schemeClr val="dk1"/>
                </a:solidFill>
                <a:latin typeface="Calibri"/>
                <a:ea typeface="Calibri"/>
                <a:cs typeface="Calibri"/>
                <a:sym typeface="Calibri"/>
              </a:rPr>
              <a:t>皆さんには、実験期間中の議論ゲームと歩数ゲームを通じて、できるだけ多くのポイントを獲得することを目指してもらいます．</a:t>
            </a:r>
          </a:p>
          <a:p>
            <a:pPr marL="0" lvl="0" indent="0" algn="l" rtl="0">
              <a:spcBef>
                <a:spcPts val="0"/>
              </a:spcBef>
              <a:spcAft>
                <a:spcPts val="0"/>
              </a:spcAft>
              <a:buNone/>
            </a:pPr>
            <a:endParaRPr/>
          </a:p>
        </p:txBody>
      </p:sp>
      <p:sp>
        <p:nvSpPr>
          <p:cNvPr id="94" name="Google Shape;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ホーム画面の「議論を始める」をクリックします。</a:t>
            </a:r>
            <a:endParaRPr kumimoji="1" lang="en-US" altLang="ja-JP"/>
          </a:p>
          <a:p>
            <a:r>
              <a:rPr kumimoji="1" lang="en-US" altLang="ja-JP"/>
              <a:t>Slack</a:t>
            </a:r>
            <a:r>
              <a:rPr kumimoji="1" lang="ja-JP" altLang="en-US"/>
              <a:t>を用いたチャット議論とオンライン会議のどちらで行うかを選択できます。</a:t>
            </a:r>
            <a:endParaRPr kumimoji="1" lang="en-US" altLang="ja-JP"/>
          </a:p>
          <a:p>
            <a:endParaRPr kumimoji="1" lang="en-US" altLang="ja-JP"/>
          </a:p>
          <a:p>
            <a:r>
              <a:rPr kumimoji="1" lang="ja-JP" altLang="en-US"/>
              <a:t>また、右の画面は、ページ上部にある「チャット議論チャンネル選択」、「オンライン議論チャンネル選択」をクリックしてもこれらページを表示させることができます。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22</a:t>
            </a:fld>
            <a:endParaRPr kumimoji="1" lang="ja-JP" altLang="en-US"/>
          </a:p>
        </p:txBody>
      </p:sp>
    </p:spTree>
    <p:extLst>
      <p:ext uri="{BB962C8B-B14F-4D97-AF65-F5344CB8AC3E}">
        <p14:creationId xmlns:p14="http://schemas.microsoft.com/office/powerpoint/2010/main" val="1506465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通りではなく</a:t>
            </a:r>
            <a:r>
              <a:rPr kumimoji="1" lang="en-US" altLang="ja-JP" dirty="0"/>
              <a:t>6</a:t>
            </a:r>
            <a:r>
              <a:rPr kumimoji="1" lang="ja-JP" altLang="en-US" dirty="0"/>
              <a:t>手順</a:t>
            </a:r>
            <a:endParaRPr kumimoji="1" lang="en-US" altLang="ja-JP"/>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23</a:t>
            </a:fld>
            <a:endParaRPr kumimoji="1" lang="ja-JP" altLang="en-US"/>
          </a:p>
        </p:txBody>
      </p:sp>
    </p:spTree>
    <p:extLst>
      <p:ext uri="{BB962C8B-B14F-4D97-AF65-F5344CB8AC3E}">
        <p14:creationId xmlns:p14="http://schemas.microsoft.com/office/powerpoint/2010/main" val="1366904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先ほど設定した「議論開始時間」になるまでの間、賭けを行うことができます。</a:t>
            </a:r>
            <a:endParaRPr kumimoji="1" lang="en-US" altLang="ja-JP"/>
          </a:p>
          <a:p>
            <a:endParaRPr kumimoji="1" lang="en-US" altLang="ja-JP"/>
          </a:p>
          <a:p>
            <a:r>
              <a:rPr kumimoji="1" lang="ja-JP" altLang="en-US"/>
              <a:t>ゲームが設定された状態で「チャット議論選択」のページを再度ひらくと「ゲーム設定あり」になっています。</a:t>
            </a:r>
            <a:endParaRPr kumimoji="1" lang="en-US" altLang="ja-JP"/>
          </a:p>
          <a:p>
            <a:endParaRPr kumimoji="1" lang="en-US" altLang="ja-JP"/>
          </a:p>
          <a:p>
            <a:r>
              <a:rPr kumimoji="1" lang="ja-JP" altLang="en-US"/>
              <a:t>この状態でクリックをすると、右側の賭け画面ページに遷移します。</a:t>
            </a:r>
            <a:endParaRPr kumimoji="1" lang="en-US" altLang="ja-JP"/>
          </a:p>
          <a:p>
            <a:endParaRPr kumimoji="1" lang="en-US" altLang="ja-JP"/>
          </a:p>
          <a:p>
            <a:r>
              <a:rPr kumimoji="1" lang="ja-JP" altLang="en-US"/>
              <a:t>ページの上にはあなたが賭けることのできるポイント数が表示されています。</a:t>
            </a:r>
            <a:endParaRPr kumimoji="1" lang="en-US" altLang="ja-JP"/>
          </a:p>
          <a:p>
            <a:endParaRPr kumimoji="1" lang="en-US" altLang="ja-JP"/>
          </a:p>
          <a:p>
            <a:r>
              <a:rPr kumimoji="1" lang="ja-JP" altLang="en-US"/>
              <a:t>賭け画面ページの中央に配置されているものは自分以外の人のオッズです。</a:t>
            </a:r>
            <a:endParaRPr kumimoji="1" lang="en-US" altLang="ja-JP"/>
          </a:p>
          <a:p>
            <a:r>
              <a:rPr kumimoji="1" lang="ja-JP" altLang="en-US"/>
              <a:t>ここから選択して、下のプルダウンに賭け対象・賭けポイント数を選択して送信を押してください、</a:t>
            </a:r>
            <a:endParaRPr kumimoji="1" lang="en-US" altLang="ja-JP"/>
          </a:p>
          <a:p>
            <a:endParaRPr kumimoji="1" lang="en-US" altLang="ja-JP"/>
          </a:p>
          <a:p>
            <a:r>
              <a:rPr kumimoji="1" lang="ja-JP" altLang="en-US"/>
              <a:t>また、議論時間を変更する場合は下の「変更する」から変更してください。</a:t>
            </a:r>
            <a:endParaRPr kumimoji="1" lang="en-US" altLang="ja-JP"/>
          </a:p>
          <a:p>
            <a:r>
              <a:rPr kumimoji="1" lang="ja-JP" altLang="en-US"/>
              <a:t>普通に議論時間を変更する場合や、誰かが賭けを終えたいない場合などに変更してください。</a:t>
            </a:r>
            <a:endParaRPr kumimoji="1" lang="en-US" altLang="ja-JP"/>
          </a:p>
          <a:p>
            <a:endParaRPr kumimoji="1" lang="en-US" altLang="ja-JP"/>
          </a:p>
          <a:p>
            <a:r>
              <a:rPr kumimoji="1" lang="ja-JP" altLang="en-US"/>
              <a:t>議論が始まってか賭けること・賭け相手やポイントの変更は一切できません。</a:t>
            </a:r>
            <a:endParaRPr kumimoji="1" lang="en-US" altLang="ja-JP"/>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24</a:t>
            </a:fld>
            <a:endParaRPr kumimoji="1" lang="ja-JP" altLang="en-US"/>
          </a:p>
        </p:txBody>
      </p:sp>
    </p:spTree>
    <p:extLst>
      <p:ext uri="{BB962C8B-B14F-4D97-AF65-F5344CB8AC3E}">
        <p14:creationId xmlns:p14="http://schemas.microsoft.com/office/powerpoint/2010/main" val="734019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25</a:t>
            </a:fld>
            <a:endParaRPr kumimoji="1" lang="ja-JP" altLang="en-US"/>
          </a:p>
        </p:txBody>
      </p:sp>
    </p:spTree>
    <p:extLst>
      <p:ext uri="{BB962C8B-B14F-4D97-AF65-F5344CB8AC3E}">
        <p14:creationId xmlns:p14="http://schemas.microsoft.com/office/powerpoint/2010/main" val="3676633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49</a:t>
            </a:r>
            <a:r>
              <a:rPr kumimoji="1" lang="ja-JP" altLang="en-US" dirty="0"/>
              <a:t>秒</a:t>
            </a:r>
            <a:endParaRPr kumimoji="1" lang="en-US" altLang="ja-JP" dirty="0"/>
          </a:p>
          <a:p>
            <a:r>
              <a:rPr kumimoji="1" lang="ja-JP" altLang="en-US" dirty="0"/>
              <a:t>匿名される通知</a:t>
            </a:r>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26</a:t>
            </a:fld>
            <a:endParaRPr kumimoji="1" lang="ja-JP" altLang="en-US"/>
          </a:p>
        </p:txBody>
      </p:sp>
    </p:spTree>
    <p:extLst>
      <p:ext uri="{BB962C8B-B14F-4D97-AF65-F5344CB8AC3E}">
        <p14:creationId xmlns:p14="http://schemas.microsoft.com/office/powerpoint/2010/main" val="3910307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27</a:t>
            </a:fld>
            <a:endParaRPr kumimoji="1" lang="ja-JP" altLang="en-US"/>
          </a:p>
        </p:txBody>
      </p:sp>
    </p:spTree>
    <p:extLst>
      <p:ext uri="{BB962C8B-B14F-4D97-AF65-F5344CB8AC3E}">
        <p14:creationId xmlns:p14="http://schemas.microsoft.com/office/powerpoint/2010/main" val="1963095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28</a:t>
            </a:fld>
            <a:endParaRPr kumimoji="1" lang="ja-JP" altLang="en-US"/>
          </a:p>
        </p:txBody>
      </p:sp>
    </p:spTree>
    <p:extLst>
      <p:ext uri="{BB962C8B-B14F-4D97-AF65-F5344CB8AC3E}">
        <p14:creationId xmlns:p14="http://schemas.microsoft.com/office/powerpoint/2010/main" val="606397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29</a:t>
            </a:fld>
            <a:endParaRPr kumimoji="1" lang="ja-JP" altLang="en-US"/>
          </a:p>
        </p:txBody>
      </p:sp>
    </p:spTree>
    <p:extLst>
      <p:ext uri="{BB962C8B-B14F-4D97-AF65-F5344CB8AC3E}">
        <p14:creationId xmlns:p14="http://schemas.microsoft.com/office/powerpoint/2010/main" val="3529723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30</a:t>
            </a:fld>
            <a:endParaRPr kumimoji="1" lang="ja-JP" altLang="en-US"/>
          </a:p>
        </p:txBody>
      </p:sp>
    </p:spTree>
    <p:extLst>
      <p:ext uri="{BB962C8B-B14F-4D97-AF65-F5344CB8AC3E}">
        <p14:creationId xmlns:p14="http://schemas.microsoft.com/office/powerpoint/2010/main" val="138627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31</a:t>
            </a:fld>
            <a:endParaRPr kumimoji="1" lang="ja-JP" altLang="en-US"/>
          </a:p>
        </p:txBody>
      </p:sp>
    </p:spTree>
    <p:extLst>
      <p:ext uri="{BB962C8B-B14F-4D97-AF65-F5344CB8AC3E}">
        <p14:creationId xmlns:p14="http://schemas.microsoft.com/office/powerpoint/2010/main" val="1003618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始めにゲームのポイント</a:t>
            </a:r>
            <a:r>
              <a:rPr kumimoji="1" lang="en-US" altLang="ja-JP" dirty="0" err="1"/>
              <a:t>Lv</a:t>
            </a:r>
            <a:r>
              <a:rPr kumimoji="1" lang="ja-JP" altLang="en-US" dirty="0"/>
              <a:t>の説明を行い、実際にゲームに使用する</a:t>
            </a:r>
            <a:r>
              <a:rPr kumimoji="1" lang="en-US" altLang="ja-JP" dirty="0"/>
              <a:t>web</a:t>
            </a:r>
            <a:r>
              <a:rPr kumimoji="1" lang="ja-JP" altLang="en-US" dirty="0"/>
              <a:t>アプリの説明を行います。</a:t>
            </a:r>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5</a:t>
            </a:fld>
            <a:endParaRPr kumimoji="1" lang="ja-JP" altLang="en-US"/>
          </a:p>
        </p:txBody>
      </p:sp>
    </p:spTree>
    <p:extLst>
      <p:ext uri="{BB962C8B-B14F-4D97-AF65-F5344CB8AC3E}">
        <p14:creationId xmlns:p14="http://schemas.microsoft.com/office/powerpoint/2010/main" val="867020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lang="en-US" altLang="ja-JP" sz="120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32</a:t>
            </a:fld>
            <a:endParaRPr kumimoji="1" lang="ja-JP" altLang="en-US"/>
          </a:p>
        </p:txBody>
      </p:sp>
    </p:spTree>
    <p:extLst>
      <p:ext uri="{BB962C8B-B14F-4D97-AF65-F5344CB8AC3E}">
        <p14:creationId xmlns:p14="http://schemas.microsoft.com/office/powerpoint/2010/main" val="3856750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33</a:t>
            </a:fld>
            <a:endParaRPr kumimoji="1" lang="ja-JP" altLang="en-US"/>
          </a:p>
        </p:txBody>
      </p:sp>
    </p:spTree>
    <p:extLst>
      <p:ext uri="{BB962C8B-B14F-4D97-AF65-F5344CB8AC3E}">
        <p14:creationId xmlns:p14="http://schemas.microsoft.com/office/powerpoint/2010/main" val="3699594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34</a:t>
            </a:fld>
            <a:endParaRPr kumimoji="1" lang="ja-JP" altLang="en-US"/>
          </a:p>
        </p:txBody>
      </p:sp>
    </p:spTree>
    <p:extLst>
      <p:ext uri="{BB962C8B-B14F-4D97-AF65-F5344CB8AC3E}">
        <p14:creationId xmlns:p14="http://schemas.microsoft.com/office/powerpoint/2010/main" val="3008414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35</a:t>
            </a:fld>
            <a:endParaRPr kumimoji="1" lang="ja-JP" altLang="en-US"/>
          </a:p>
        </p:txBody>
      </p:sp>
    </p:spTree>
    <p:extLst>
      <p:ext uri="{BB962C8B-B14F-4D97-AF65-F5344CB8AC3E}">
        <p14:creationId xmlns:p14="http://schemas.microsoft.com/office/powerpoint/2010/main" val="3303157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36</a:t>
            </a:fld>
            <a:endParaRPr kumimoji="1" lang="ja-JP" altLang="en-US"/>
          </a:p>
        </p:txBody>
      </p:sp>
    </p:spTree>
    <p:extLst>
      <p:ext uri="{BB962C8B-B14F-4D97-AF65-F5344CB8AC3E}">
        <p14:creationId xmlns:p14="http://schemas.microsoft.com/office/powerpoint/2010/main" val="3356200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37</a:t>
            </a:fld>
            <a:endParaRPr kumimoji="1" lang="ja-JP" altLang="en-US"/>
          </a:p>
        </p:txBody>
      </p:sp>
    </p:spTree>
    <p:extLst>
      <p:ext uri="{BB962C8B-B14F-4D97-AF65-F5344CB8AC3E}">
        <p14:creationId xmlns:p14="http://schemas.microsoft.com/office/powerpoint/2010/main" val="2981745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38</a:t>
            </a:fld>
            <a:endParaRPr kumimoji="1" lang="ja-JP" altLang="en-US"/>
          </a:p>
        </p:txBody>
      </p:sp>
    </p:spTree>
    <p:extLst>
      <p:ext uri="{BB962C8B-B14F-4D97-AF65-F5344CB8AC3E}">
        <p14:creationId xmlns:p14="http://schemas.microsoft.com/office/powerpoint/2010/main" val="4136596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39</a:t>
            </a:fld>
            <a:endParaRPr kumimoji="1" lang="ja-JP" altLang="en-US"/>
          </a:p>
        </p:txBody>
      </p:sp>
    </p:spTree>
    <p:extLst>
      <p:ext uri="{BB962C8B-B14F-4D97-AF65-F5344CB8AC3E}">
        <p14:creationId xmlns:p14="http://schemas.microsoft.com/office/powerpoint/2010/main" val="2708447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歩数と賭け期間が分かりにくいので説明します。</a:t>
            </a:r>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40</a:t>
            </a:fld>
            <a:endParaRPr kumimoji="1" lang="ja-JP" altLang="en-US"/>
          </a:p>
        </p:txBody>
      </p:sp>
    </p:spTree>
    <p:extLst>
      <p:ext uri="{BB962C8B-B14F-4D97-AF65-F5344CB8AC3E}">
        <p14:creationId xmlns:p14="http://schemas.microsoft.com/office/powerpoint/2010/main" val="498572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歩数と賭け期間が分かりにくいので説明します。</a:t>
            </a:r>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41</a:t>
            </a:fld>
            <a:endParaRPr kumimoji="1" lang="ja-JP" altLang="en-US"/>
          </a:p>
        </p:txBody>
      </p:sp>
    </p:spTree>
    <p:extLst>
      <p:ext uri="{BB962C8B-B14F-4D97-AF65-F5344CB8AC3E}">
        <p14:creationId xmlns:p14="http://schemas.microsoft.com/office/powerpoint/2010/main" val="370771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JP" altLang="en-US" dirty="0"/>
              <a:t>ポイント</a:t>
            </a:r>
            <a:r>
              <a:rPr lang="en-US" altLang="ja-JP" dirty="0" err="1"/>
              <a:t>Lv</a:t>
            </a:r>
            <a:r>
              <a:rPr lang="ja-JP" altLang="en-US" dirty="0"/>
              <a:t>１です。</a:t>
            </a:r>
            <a:endParaRPr lang="en-US" altLang="ja-JP" dirty="0"/>
          </a:p>
          <a:p>
            <a:pPr marL="0" lvl="0" indent="0" algn="l" rtl="0">
              <a:lnSpc>
                <a:spcPct val="100000"/>
              </a:lnSpc>
              <a:spcBef>
                <a:spcPts val="0"/>
              </a:spcBef>
              <a:spcAft>
                <a:spcPts val="0"/>
              </a:spcAft>
              <a:buSzPts val="1400"/>
              <a:buNone/>
            </a:pPr>
            <a:r>
              <a:rPr lang="en-US" altLang="ja-JP" dirty="0"/>
              <a:t>A</a:t>
            </a:r>
            <a:r>
              <a:rPr lang="ja-JP" altLang="en-US" dirty="0"/>
              <a:t>さんが議論中に議論活性化に繋がるような発言を行ったとします。その場合議論中にリアルタイムで議論に参加している人は</a:t>
            </a:r>
            <a:r>
              <a:rPr lang="en-US" altLang="ja-JP" dirty="0"/>
              <a:t>A</a:t>
            </a:r>
            <a:r>
              <a:rPr lang="ja-JP" altLang="en-US" dirty="0"/>
              <a:t>さんに匿名で評価とポイントがもらえます。</a:t>
            </a:r>
            <a:endParaRPr lang="en-US" altLang="ja-JP" dirty="0"/>
          </a:p>
          <a:p>
            <a:pPr marL="0" lvl="0" indent="0" algn="l" rtl="0">
              <a:lnSpc>
                <a:spcPct val="100000"/>
              </a:lnSpc>
              <a:spcBef>
                <a:spcPts val="0"/>
              </a:spcBef>
              <a:spcAft>
                <a:spcPts val="0"/>
              </a:spcAft>
              <a:buSzPts val="1400"/>
              <a:buNone/>
            </a:pPr>
            <a:r>
              <a:rPr lang="ja-JP" altLang="en-US" dirty="0"/>
              <a:t>ポイント数は評価を行う人の所持ポイントに比例していて、所持ポイントが多い人から匿名評価をもらえることができれば、多くのポイントをもらうことができる仕組みになっています。</a:t>
            </a:r>
            <a:endParaRPr lang="en-US" altLang="ja-JP" dirty="0"/>
          </a:p>
          <a:p>
            <a:pPr marL="0" lvl="0" indent="0" algn="l" rtl="0">
              <a:lnSpc>
                <a:spcPct val="100000"/>
              </a:lnSpc>
              <a:spcBef>
                <a:spcPts val="0"/>
              </a:spcBef>
              <a:spcAft>
                <a:spcPts val="0"/>
              </a:spcAft>
              <a:buSzPts val="1400"/>
              <a:buNone/>
            </a:pPr>
            <a:endParaRPr lang="en-US" altLang="ja-JP" dirty="0"/>
          </a:p>
          <a:p>
            <a:pPr marL="0" lvl="0" indent="0" algn="l" rtl="0">
              <a:lnSpc>
                <a:spcPct val="100000"/>
              </a:lnSpc>
              <a:spcBef>
                <a:spcPts val="0"/>
              </a:spcBef>
              <a:spcAft>
                <a:spcPts val="0"/>
              </a:spcAft>
              <a:buSzPts val="1400"/>
              <a:buNone/>
            </a:pPr>
            <a:endParaRPr lang="en-US" altLang="ja-JP" dirty="0"/>
          </a:p>
          <a:p>
            <a:pPr marL="0" lvl="0" indent="0" algn="l" rtl="0">
              <a:lnSpc>
                <a:spcPct val="100000"/>
              </a:lnSpc>
              <a:spcBef>
                <a:spcPts val="0"/>
              </a:spcBef>
              <a:spcAft>
                <a:spcPts val="0"/>
              </a:spcAft>
              <a:buSzPts val="1400"/>
              <a:buNone/>
            </a:pPr>
            <a:r>
              <a:rPr lang="ja-JP" altLang="en-US" dirty="0"/>
              <a:t>また、議論を行うと評価に使用したポイントは自分の所持ポイントから減るようになっています。</a:t>
            </a:r>
            <a:endParaRPr lang="en-US" altLang="ja-JP" dirty="0"/>
          </a:p>
          <a:p>
            <a:pPr marL="0" lvl="0" indent="0" algn="l" rtl="0">
              <a:lnSpc>
                <a:spcPct val="100000"/>
              </a:lnSpc>
              <a:spcBef>
                <a:spcPts val="0"/>
              </a:spcBef>
              <a:spcAft>
                <a:spcPts val="0"/>
              </a:spcAft>
              <a:buSzPts val="1400"/>
              <a:buNone/>
            </a:pPr>
            <a:endParaRPr lang="en-US" altLang="ja-JP" dirty="0"/>
          </a:p>
        </p:txBody>
      </p:sp>
      <p:sp>
        <p:nvSpPr>
          <p:cNvPr id="189" name="Google Shape;18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6</a:t>
            </a:fld>
            <a:endParaRPr/>
          </a:p>
        </p:txBody>
      </p:sp>
    </p:spTree>
    <p:extLst>
      <p:ext uri="{BB962C8B-B14F-4D97-AF65-F5344CB8AC3E}">
        <p14:creationId xmlns:p14="http://schemas.microsoft.com/office/powerpoint/2010/main" val="2245620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altLang="ja-JP" dirty="0"/>
          </a:p>
          <a:p>
            <a:pPr marL="0" lvl="0" indent="0" algn="l" rtl="0">
              <a:lnSpc>
                <a:spcPct val="100000"/>
              </a:lnSpc>
              <a:spcBef>
                <a:spcPts val="0"/>
              </a:spcBef>
              <a:spcAft>
                <a:spcPts val="0"/>
              </a:spcAft>
              <a:buSzPts val="1400"/>
              <a:buNone/>
            </a:pPr>
            <a:r>
              <a:rPr lang="ja-JP" altLang="en-US" dirty="0"/>
              <a:t>次に、ポイント</a:t>
            </a:r>
            <a:r>
              <a:rPr lang="en-US" altLang="ja-JP" dirty="0"/>
              <a:t>Lv2</a:t>
            </a:r>
            <a:r>
              <a:rPr lang="ja-JP" altLang="en-US" dirty="0"/>
              <a:t>です。</a:t>
            </a:r>
            <a:endParaRPr lang="en-US" altLang="ja-JP" dirty="0"/>
          </a:p>
          <a:p>
            <a:pPr marL="0" lvl="0" indent="0" algn="l" rtl="0">
              <a:lnSpc>
                <a:spcPct val="100000"/>
              </a:lnSpc>
              <a:spcBef>
                <a:spcPts val="0"/>
              </a:spcBef>
              <a:spcAft>
                <a:spcPts val="0"/>
              </a:spcAft>
              <a:buSzPts val="1400"/>
              <a:buNone/>
            </a:pPr>
            <a:r>
              <a:rPr lang="ja-JP" altLang="en-US" dirty="0"/>
              <a:t>二つ目のポイント</a:t>
            </a:r>
            <a:r>
              <a:rPr lang="en-US" altLang="ja-JP" dirty="0" err="1"/>
              <a:t>Lv</a:t>
            </a:r>
            <a:r>
              <a:rPr lang="ja-JP" altLang="en-US" dirty="0"/>
              <a:t>は賭けの仕組みです。</a:t>
            </a:r>
            <a:endParaRPr lang="en-US" altLang="ja-JP" dirty="0"/>
          </a:p>
          <a:p>
            <a:pPr marL="0" lvl="0" indent="0" algn="l" rtl="0">
              <a:lnSpc>
                <a:spcPct val="100000"/>
              </a:lnSpc>
              <a:spcBef>
                <a:spcPts val="0"/>
              </a:spcBef>
              <a:spcAft>
                <a:spcPts val="0"/>
              </a:spcAft>
              <a:buSzPts val="1400"/>
              <a:buNone/>
            </a:pPr>
            <a:r>
              <a:rPr lang="ja-JP" altLang="en-US" dirty="0"/>
              <a:t>議論が始まる前に、この議論で多くポイント</a:t>
            </a:r>
            <a:r>
              <a:rPr lang="en-US" altLang="ja-JP" dirty="0" err="1"/>
              <a:t>Lv</a:t>
            </a:r>
            <a:r>
              <a:rPr lang="ja-JP" altLang="en-US" dirty="0"/>
              <a:t>１でポイントを得そうな人（議論活性化に繋がる発言をしそうな人）に対して賭けをします。ここではＡさんが</a:t>
            </a:r>
            <a:r>
              <a:rPr lang="en-US" altLang="ja-JP" dirty="0"/>
              <a:t>B</a:t>
            </a:r>
            <a:r>
              <a:rPr lang="ja-JP" altLang="en-US" dirty="0"/>
              <a:t>さんに賭けた場合を考えます。一人一人にオッズが設定されていて、所持ポイントが低ければオッズが高く、所持ポイントが高ければオッズは低くなっています。</a:t>
            </a:r>
            <a:endParaRPr lang="en-US" altLang="ja-JP" dirty="0"/>
          </a:p>
          <a:p>
            <a:pPr marL="0" lvl="0" indent="0" algn="l" rtl="0">
              <a:lnSpc>
                <a:spcPct val="100000"/>
              </a:lnSpc>
              <a:spcBef>
                <a:spcPts val="0"/>
              </a:spcBef>
              <a:spcAft>
                <a:spcPts val="0"/>
              </a:spcAft>
              <a:buSzPts val="1400"/>
              <a:buNone/>
            </a:pPr>
            <a:r>
              <a:rPr lang="ja-JP" altLang="en-US" dirty="0"/>
              <a:t>賭け対象がポイント</a:t>
            </a:r>
            <a:r>
              <a:rPr lang="en-US" altLang="ja-JP" dirty="0" err="1"/>
              <a:t>Lv</a:t>
            </a:r>
            <a:r>
              <a:rPr lang="ja-JP" altLang="en-US" dirty="0"/>
              <a:t>①で得たポイントが多ければ、自分も多くもらえ、賭け対象がポイント</a:t>
            </a:r>
            <a:r>
              <a:rPr lang="en-US" altLang="ja-JP" dirty="0" err="1"/>
              <a:t>Lv</a:t>
            </a:r>
            <a:r>
              <a:rPr lang="ja-JP" altLang="en-US" dirty="0"/>
              <a:t>①で得たポイントが少なければ、もらえるポイント数が少ない、もしくはもらえ無くなってしまいます。</a:t>
            </a:r>
            <a:endParaRPr lang="en-US" altLang="ja-JP" dirty="0"/>
          </a:p>
          <a:p>
            <a:pPr marL="0" lvl="0" indent="0" algn="l" rtl="0">
              <a:lnSpc>
                <a:spcPct val="100000"/>
              </a:lnSpc>
              <a:spcBef>
                <a:spcPts val="0"/>
              </a:spcBef>
              <a:spcAft>
                <a:spcPts val="0"/>
              </a:spcAft>
              <a:buSzPts val="1400"/>
              <a:buNone/>
            </a:pPr>
            <a:endParaRPr lang="en-US" altLang="ja-JP" dirty="0"/>
          </a:p>
          <a:p>
            <a:pPr marL="0" lvl="0" indent="0" algn="l" rtl="0">
              <a:lnSpc>
                <a:spcPct val="100000"/>
              </a:lnSpc>
              <a:spcBef>
                <a:spcPts val="0"/>
              </a:spcBef>
              <a:spcAft>
                <a:spcPts val="0"/>
              </a:spcAft>
              <a:buSzPts val="1400"/>
              <a:buNone/>
            </a:pPr>
            <a:r>
              <a:rPr lang="ja-JP" altLang="en-US" dirty="0"/>
              <a:t>賭けに設定できるポイントは所持ポイントの</a:t>
            </a:r>
            <a:r>
              <a:rPr lang="en-US" altLang="ja-JP" dirty="0"/>
              <a:t>10~20</a:t>
            </a:r>
            <a:r>
              <a:rPr lang="ja-JP" altLang="en-US" dirty="0"/>
              <a:t>％です。</a:t>
            </a:r>
            <a:endParaRPr lang="en-US" altLang="ja-JP" dirty="0"/>
          </a:p>
          <a:p>
            <a:pPr marL="0" lvl="0" indent="0" algn="l" rtl="0">
              <a:lnSpc>
                <a:spcPct val="100000"/>
              </a:lnSpc>
              <a:spcBef>
                <a:spcPts val="0"/>
              </a:spcBef>
              <a:spcAft>
                <a:spcPts val="0"/>
              </a:spcAft>
              <a:buSzPts val="1400"/>
              <a:buNone/>
            </a:pPr>
            <a:endParaRPr lang="en-US" altLang="ja-JP" dirty="0"/>
          </a:p>
        </p:txBody>
      </p:sp>
      <p:sp>
        <p:nvSpPr>
          <p:cNvPr id="189" name="Google Shape;18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7</a:t>
            </a:fld>
            <a:endParaRPr/>
          </a:p>
        </p:txBody>
      </p:sp>
    </p:spTree>
    <p:extLst>
      <p:ext uri="{BB962C8B-B14F-4D97-AF65-F5344CB8AC3E}">
        <p14:creationId xmlns:p14="http://schemas.microsoft.com/office/powerpoint/2010/main" val="862050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JP" altLang="en-US" dirty="0"/>
              <a:t>注意点です。</a:t>
            </a:r>
            <a:endParaRPr lang="en-US" altLang="ja-JP" dirty="0"/>
          </a:p>
          <a:p>
            <a:pPr marL="0" lvl="0" indent="0" algn="l" rtl="0">
              <a:lnSpc>
                <a:spcPct val="100000"/>
              </a:lnSpc>
              <a:spcBef>
                <a:spcPts val="0"/>
              </a:spcBef>
              <a:spcAft>
                <a:spcPts val="0"/>
              </a:spcAft>
              <a:buSzPts val="1400"/>
              <a:buNone/>
            </a:pPr>
            <a:endParaRPr lang="en-US" altLang="ja-JP" dirty="0"/>
          </a:p>
          <a:p>
            <a:pPr>
              <a:buClr>
                <a:srgbClr val="000000"/>
              </a:buClr>
              <a:buSzPts val="2000"/>
            </a:pPr>
            <a:endParaRPr lang="en-US" altLang="ja-JP" sz="1200" b="1" dirty="0">
              <a:solidFill>
                <a:schemeClr val="dk1"/>
              </a:solidFill>
              <a:latin typeface="Calibri"/>
              <a:ea typeface="Calibri"/>
              <a:cs typeface="Calibri"/>
              <a:sym typeface="Calibri"/>
            </a:endParaRPr>
          </a:p>
          <a:p>
            <a:pPr>
              <a:buClr>
                <a:srgbClr val="000000"/>
              </a:buClr>
              <a:buSzPts val="2000"/>
            </a:pPr>
            <a:r>
              <a:rPr lang="ja-JP" altLang="en-US" sz="1200" b="1" dirty="0">
                <a:solidFill>
                  <a:schemeClr val="dk1"/>
                </a:solidFill>
                <a:latin typeface="Calibri"/>
                <a:ea typeface="Calibri"/>
                <a:cs typeface="Calibri"/>
                <a:sym typeface="Calibri"/>
              </a:rPr>
              <a:t>ポイント</a:t>
            </a:r>
            <a:r>
              <a:rPr lang="en-US" altLang="ja-JP" sz="1200" b="1" dirty="0" err="1">
                <a:solidFill>
                  <a:schemeClr val="dk1"/>
                </a:solidFill>
                <a:latin typeface="Calibri"/>
                <a:ea typeface="Calibri"/>
                <a:cs typeface="Calibri"/>
                <a:sym typeface="Calibri"/>
              </a:rPr>
              <a:t>Lv</a:t>
            </a:r>
            <a:r>
              <a:rPr lang="ja-JP" altLang="en-US" sz="1200" b="1" dirty="0">
                <a:solidFill>
                  <a:schemeClr val="dk1"/>
                </a:solidFill>
                <a:latin typeface="Calibri"/>
                <a:ea typeface="Calibri"/>
                <a:cs typeface="Calibri"/>
                <a:sym typeface="Calibri"/>
              </a:rPr>
              <a:t>でポイントが計算されるのは議論を行う人が</a:t>
            </a:r>
            <a:r>
              <a:rPr lang="en-US" altLang="ja-JP" sz="1200" b="1" dirty="0">
                <a:solidFill>
                  <a:schemeClr val="dk1"/>
                </a:solidFill>
                <a:latin typeface="Calibri"/>
                <a:ea typeface="Calibri"/>
                <a:cs typeface="Calibri"/>
                <a:sym typeface="Calibri"/>
              </a:rPr>
              <a:t>4</a:t>
            </a:r>
            <a:r>
              <a:rPr lang="ja-JP" altLang="en-US" sz="1200" b="1" dirty="0">
                <a:solidFill>
                  <a:schemeClr val="dk1"/>
                </a:solidFill>
                <a:latin typeface="Calibri"/>
                <a:ea typeface="Calibri"/>
                <a:cs typeface="Calibri"/>
                <a:sym typeface="Calibri"/>
              </a:rPr>
              <a:t>人そろった時です。議論が</a:t>
            </a:r>
            <a:r>
              <a:rPr lang="en-US" altLang="ja-JP" sz="1200" b="1" dirty="0">
                <a:solidFill>
                  <a:schemeClr val="dk1"/>
                </a:solidFill>
                <a:latin typeface="Calibri"/>
                <a:ea typeface="Calibri"/>
                <a:cs typeface="Calibri"/>
                <a:sym typeface="Calibri"/>
              </a:rPr>
              <a:t>3</a:t>
            </a:r>
            <a:r>
              <a:rPr lang="ja-JP" altLang="en-US" sz="1200" b="1" dirty="0">
                <a:solidFill>
                  <a:schemeClr val="dk1"/>
                </a:solidFill>
                <a:latin typeface="Calibri"/>
                <a:ea typeface="Calibri"/>
                <a:cs typeface="Calibri"/>
                <a:sym typeface="Calibri"/>
              </a:rPr>
              <a:t>人以下だった時（評価を行った人が</a:t>
            </a:r>
            <a:r>
              <a:rPr lang="en-US" altLang="ja-JP" sz="1200" b="1" dirty="0">
                <a:solidFill>
                  <a:schemeClr val="dk1"/>
                </a:solidFill>
                <a:latin typeface="Calibri"/>
                <a:ea typeface="Calibri"/>
                <a:cs typeface="Calibri"/>
                <a:sym typeface="Calibri"/>
              </a:rPr>
              <a:t>3</a:t>
            </a:r>
            <a:r>
              <a:rPr lang="ja-JP" altLang="en-US" sz="1200" b="1" dirty="0">
                <a:solidFill>
                  <a:schemeClr val="dk1"/>
                </a:solidFill>
                <a:latin typeface="Calibri"/>
                <a:ea typeface="Calibri"/>
                <a:cs typeface="Calibri"/>
                <a:sym typeface="Calibri"/>
              </a:rPr>
              <a:t>人以下だった時）は賭けに使用したポイントがすべて返却されます。</a:t>
            </a:r>
            <a:endParaRPr lang="en-US" altLang="ja-JP" sz="1200" b="1" dirty="0">
              <a:solidFill>
                <a:schemeClr val="dk1"/>
              </a:solidFill>
              <a:latin typeface="Calibri"/>
              <a:ea typeface="Calibri"/>
              <a:cs typeface="Calibri"/>
              <a:sym typeface="Calibri"/>
            </a:endParaRPr>
          </a:p>
          <a:p>
            <a:pPr>
              <a:buClr>
                <a:srgbClr val="000000"/>
              </a:buClr>
              <a:buSzPts val="2000"/>
            </a:pPr>
            <a:r>
              <a:rPr lang="en-US" altLang="ja-JP" sz="1200" b="1" dirty="0">
                <a:solidFill>
                  <a:schemeClr val="dk1"/>
                </a:solidFill>
                <a:latin typeface="Calibri"/>
                <a:ea typeface="Calibri"/>
                <a:cs typeface="Calibri"/>
                <a:sym typeface="Calibri"/>
              </a:rPr>
              <a:t>3</a:t>
            </a:r>
            <a:r>
              <a:rPr lang="ja-JP" altLang="en-US" sz="1200" b="1" dirty="0">
                <a:solidFill>
                  <a:schemeClr val="dk1"/>
                </a:solidFill>
                <a:latin typeface="Calibri"/>
                <a:ea typeface="Calibri"/>
                <a:cs typeface="Calibri"/>
                <a:sym typeface="Calibri"/>
              </a:rPr>
              <a:t>人での議論はポイント</a:t>
            </a:r>
            <a:r>
              <a:rPr lang="en-US" altLang="ja-JP" sz="1200" b="1" dirty="0" err="1">
                <a:solidFill>
                  <a:schemeClr val="dk1"/>
                </a:solidFill>
                <a:latin typeface="Calibri"/>
                <a:ea typeface="Calibri"/>
                <a:cs typeface="Calibri"/>
                <a:sym typeface="Calibri"/>
              </a:rPr>
              <a:t>Lv</a:t>
            </a:r>
            <a:r>
              <a:rPr lang="ja-JP" altLang="en-US" sz="1200" b="1" dirty="0">
                <a:solidFill>
                  <a:schemeClr val="dk1"/>
                </a:solidFill>
                <a:latin typeface="Calibri"/>
                <a:ea typeface="Calibri"/>
                <a:cs typeface="Calibri"/>
                <a:sym typeface="Calibri"/>
              </a:rPr>
              <a:t>１のみになります。</a:t>
            </a:r>
            <a:endParaRPr lang="en-US" altLang="ja-JP" sz="1200" b="1" dirty="0">
              <a:solidFill>
                <a:schemeClr val="dk1"/>
              </a:solidFill>
              <a:latin typeface="Calibri"/>
              <a:ea typeface="Calibri"/>
              <a:cs typeface="Calibri"/>
              <a:sym typeface="Calibri"/>
            </a:endParaRPr>
          </a:p>
          <a:p>
            <a:pPr>
              <a:buClr>
                <a:srgbClr val="000000"/>
              </a:buClr>
              <a:buSzPts val="2000"/>
            </a:pPr>
            <a:endParaRPr lang="en-US" altLang="ja-JP" sz="1200" b="1" dirty="0">
              <a:solidFill>
                <a:schemeClr val="dk1"/>
              </a:solidFill>
              <a:latin typeface="Calibri"/>
              <a:ea typeface="Calibri"/>
              <a:cs typeface="Calibri"/>
              <a:sym typeface="Calibri"/>
            </a:endParaRPr>
          </a:p>
          <a:p>
            <a:pPr>
              <a:buClr>
                <a:srgbClr val="000000"/>
              </a:buClr>
              <a:buSzPts val="2000"/>
            </a:pPr>
            <a:r>
              <a:rPr lang="ja-JP" altLang="en-US" sz="1200" b="1" dirty="0">
                <a:solidFill>
                  <a:schemeClr val="dk1"/>
                </a:solidFill>
                <a:latin typeface="Calibri"/>
                <a:ea typeface="Calibri"/>
                <a:cs typeface="Calibri"/>
                <a:sym typeface="Calibri"/>
              </a:rPr>
              <a:t>議題と議論時間は被験者で決めることができます。</a:t>
            </a:r>
            <a:endParaRPr lang="en-US" altLang="ja-JP" sz="1200" b="1" dirty="0">
              <a:solidFill>
                <a:schemeClr val="dk1"/>
              </a:solidFill>
              <a:latin typeface="Calibri"/>
              <a:ea typeface="Calibri"/>
              <a:cs typeface="Calibri"/>
              <a:sym typeface="Calibri"/>
            </a:endParaRPr>
          </a:p>
          <a:p>
            <a:pPr>
              <a:buClr>
                <a:srgbClr val="000000"/>
              </a:buClr>
              <a:buSzPts val="2000"/>
            </a:pPr>
            <a:endParaRPr lang="en-US" altLang="ja-JP" sz="1200" b="1"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2000"/>
              <a:buFontTx/>
              <a:buNone/>
              <a:tabLst/>
              <a:defRPr/>
            </a:pPr>
            <a:r>
              <a:rPr lang="ja-JP" altLang="en-US" sz="1200" b="1" dirty="0">
                <a:solidFill>
                  <a:schemeClr val="dk1"/>
                </a:solidFill>
                <a:latin typeface="Calibri"/>
                <a:ea typeface="Calibri"/>
                <a:cs typeface="Calibri"/>
                <a:sym typeface="Calibri"/>
              </a:rPr>
              <a:t>また、指定した人たちで行う議論も議題。議論時間を決めていただくので、議題を募集します。</a:t>
            </a:r>
          </a:p>
          <a:p>
            <a:pPr>
              <a:buClr>
                <a:srgbClr val="000000"/>
              </a:buClr>
              <a:buSzPts val="2000"/>
            </a:pPr>
            <a:endParaRPr lang="en-US" altLang="ja-JP" sz="1200" b="1" dirty="0">
              <a:solidFill>
                <a:schemeClr val="dk1"/>
              </a:solidFill>
              <a:latin typeface="Calibri"/>
              <a:ea typeface="Calibri"/>
              <a:cs typeface="Calibri"/>
              <a:sym typeface="Calibri"/>
            </a:endParaRPr>
          </a:p>
          <a:p>
            <a:pPr>
              <a:buClr>
                <a:srgbClr val="000000"/>
              </a:buClr>
              <a:buSzPts val="2000"/>
            </a:pPr>
            <a:r>
              <a:rPr lang="ja-JP" altLang="en-US" sz="1200" b="1" dirty="0">
                <a:solidFill>
                  <a:schemeClr val="dk1"/>
                </a:solidFill>
                <a:latin typeface="Calibri"/>
                <a:ea typeface="Calibri"/>
                <a:cs typeface="Calibri"/>
                <a:sym typeface="Calibri"/>
              </a:rPr>
              <a:t>議題はサンプルでこちらからも用意します。サンプルの中から議論したいと思った議題で議論を行っても構いません。</a:t>
            </a:r>
            <a:endParaRPr lang="en-US" altLang="ja-JP" sz="1200" b="1" dirty="0">
              <a:solidFill>
                <a:schemeClr val="dk1"/>
              </a:solidFill>
              <a:latin typeface="Calibri"/>
              <a:ea typeface="Calibri"/>
              <a:cs typeface="Calibri"/>
              <a:sym typeface="Calibri"/>
            </a:endParaRPr>
          </a:p>
        </p:txBody>
      </p:sp>
      <p:sp>
        <p:nvSpPr>
          <p:cNvPr id="189" name="Google Shape;18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8</a:t>
            </a:fld>
            <a:endParaRPr/>
          </a:p>
        </p:txBody>
      </p:sp>
    </p:spTree>
    <p:extLst>
      <p:ext uri="{BB962C8B-B14F-4D97-AF65-F5344CB8AC3E}">
        <p14:creationId xmlns:p14="http://schemas.microsoft.com/office/powerpoint/2010/main" val="420735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JP" altLang="en-US" dirty="0"/>
              <a:t>次に歩数ゲームでのポイント</a:t>
            </a:r>
            <a:r>
              <a:rPr lang="en-US" altLang="ja-JP" dirty="0" err="1"/>
              <a:t>Lv</a:t>
            </a:r>
            <a:r>
              <a:rPr lang="ja-JP" altLang="en-US" dirty="0"/>
              <a:t>を紹介します。</a:t>
            </a:r>
            <a:endParaRPr lang="en-US" altLang="ja-JP" dirty="0"/>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歩数ゲームも議論ゲーム同様ポイント</a:t>
            </a:r>
            <a:r>
              <a:rPr lang="en-US" altLang="ja-JP" sz="1200" dirty="0" err="1">
                <a:solidFill>
                  <a:schemeClr val="dk1"/>
                </a:solidFill>
                <a:latin typeface="+mn-lt"/>
                <a:cs typeface="Calibri"/>
                <a:sym typeface="Calibri"/>
              </a:rPr>
              <a:t>Lv</a:t>
            </a:r>
            <a:r>
              <a:rPr lang="ja-JP" altLang="en-US" sz="1200" dirty="0">
                <a:solidFill>
                  <a:schemeClr val="dk1"/>
                </a:solidFill>
                <a:latin typeface="+mn-lt"/>
                <a:cs typeface="Calibri"/>
                <a:sym typeface="Calibri"/>
              </a:rPr>
              <a:t>は２つあります。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ポイント</a:t>
            </a:r>
            <a:r>
              <a:rPr lang="en-US" altLang="ja-JP" sz="1200" dirty="0" err="1">
                <a:solidFill>
                  <a:schemeClr val="dk1"/>
                </a:solidFill>
                <a:latin typeface="+mn-lt"/>
                <a:cs typeface="Calibri"/>
                <a:sym typeface="Calibri"/>
              </a:rPr>
              <a:t>Lv</a:t>
            </a:r>
            <a:r>
              <a:rPr lang="ja-JP" altLang="en-US" sz="1200" dirty="0">
                <a:solidFill>
                  <a:schemeClr val="dk1"/>
                </a:solidFill>
                <a:latin typeface="+mn-lt"/>
                <a:cs typeface="Calibri"/>
                <a:sym typeface="Calibri"/>
              </a:rPr>
              <a:t>１では</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毎日の歩数の</a:t>
            </a:r>
            <a:r>
              <a:rPr lang="en-US" altLang="ja-JP" sz="1200" dirty="0">
                <a:solidFill>
                  <a:schemeClr val="dk1"/>
                </a:solidFill>
                <a:latin typeface="+mn-lt"/>
                <a:cs typeface="Calibri"/>
                <a:sym typeface="Calibri"/>
              </a:rPr>
              <a:t>1/10</a:t>
            </a:r>
            <a:r>
              <a:rPr lang="ja-JP" altLang="en-US" sz="1200" dirty="0">
                <a:solidFill>
                  <a:schemeClr val="dk1"/>
                </a:solidFill>
                <a:latin typeface="+mn-lt"/>
                <a:cs typeface="Calibri"/>
                <a:sym typeface="Calibri"/>
              </a:rPr>
              <a:t>がゲームポイントとして獲得できます（</a:t>
            </a:r>
            <a:r>
              <a:rPr lang="en-US" altLang="ja-JP" sz="1200" dirty="0">
                <a:solidFill>
                  <a:schemeClr val="dk1"/>
                </a:solidFill>
                <a:latin typeface="+mn-lt"/>
                <a:cs typeface="Calibri"/>
                <a:sym typeface="Calibri"/>
              </a:rPr>
              <a:t>10000</a:t>
            </a:r>
            <a:r>
              <a:rPr lang="ja-JP" altLang="en-US" sz="1200" dirty="0">
                <a:solidFill>
                  <a:schemeClr val="dk1"/>
                </a:solidFill>
                <a:latin typeface="+mn-lt"/>
                <a:cs typeface="Calibri"/>
                <a:sym typeface="Calibri"/>
              </a:rPr>
              <a:t>歩で</a:t>
            </a:r>
            <a:r>
              <a:rPr lang="en-US" altLang="ja-JP" sz="1200" dirty="0">
                <a:solidFill>
                  <a:schemeClr val="dk1"/>
                </a:solidFill>
                <a:latin typeface="+mn-lt"/>
                <a:cs typeface="Calibri"/>
                <a:sym typeface="Calibri"/>
              </a:rPr>
              <a:t>1000Pt</a:t>
            </a:r>
            <a:r>
              <a:rPr lang="ja-JP" altLang="en-US" sz="1200" dirty="0">
                <a:solidFill>
                  <a:schemeClr val="dk1"/>
                </a:solidFill>
                <a:latin typeface="+mn-lt"/>
                <a:cs typeface="Calibri"/>
                <a:sym typeface="Calibri"/>
              </a:rPr>
              <a:t>）。多く歩くことでたくさんポイントがもらえるということです。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ポイント</a:t>
            </a:r>
            <a:r>
              <a:rPr lang="en-US" altLang="ja-JP" sz="1200" dirty="0">
                <a:solidFill>
                  <a:schemeClr val="dk1"/>
                </a:solidFill>
                <a:latin typeface="+mn-lt"/>
                <a:cs typeface="Calibri"/>
                <a:sym typeface="Calibri"/>
              </a:rPr>
              <a:t>Lv2</a:t>
            </a:r>
            <a:r>
              <a:rPr lang="ja-JP" altLang="en-US" sz="1200" dirty="0">
                <a:solidFill>
                  <a:schemeClr val="dk1"/>
                </a:solidFill>
                <a:latin typeface="+mn-lt"/>
                <a:cs typeface="Calibri"/>
                <a:sym typeface="Calibri"/>
              </a:rPr>
              <a:t>では議論と同様賭けのメカニズムを採用しています。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その日誰が多く歩くか前日中に予想して、前日中に賭けを行います。</a:t>
            </a:r>
            <a:r>
              <a:rPr lang="en-US" altLang="ja-JP" sz="1200" dirty="0">
                <a:solidFill>
                  <a:schemeClr val="dk1"/>
                </a:solidFill>
                <a:latin typeface="+mn-lt"/>
                <a:cs typeface="Calibri"/>
                <a:sym typeface="Calibri"/>
              </a:rPr>
              <a:t>A</a:t>
            </a:r>
            <a:r>
              <a:rPr lang="ja-JP" altLang="en-US" sz="1200" dirty="0">
                <a:solidFill>
                  <a:schemeClr val="dk1"/>
                </a:solidFill>
                <a:latin typeface="+mn-lt"/>
                <a:cs typeface="Calibri"/>
                <a:sym typeface="Calibri"/>
              </a:rPr>
              <a:t>さんが</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さんへ賭けるとします。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ここでもオッズがあり、</a:t>
            </a:r>
            <a:r>
              <a:rPr lang="ja-JP" altLang="en-US" dirty="0"/>
              <a:t>一人一人にオッズが設定されていて、所持ポイントが低ければオッズが高く、所持ポイントが高ければオッズは低くなっています。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dirty="0">
                <a:solidFill>
                  <a:schemeClr val="dk1"/>
                </a:solidFill>
                <a:latin typeface="+mn-lt"/>
                <a:cs typeface="Calibri"/>
                <a:sym typeface="Calibri"/>
              </a:rPr>
              <a:t>A</a:t>
            </a:r>
            <a:r>
              <a:rPr lang="ja-JP" altLang="en-US" sz="1200" dirty="0">
                <a:solidFill>
                  <a:schemeClr val="dk1"/>
                </a:solidFill>
                <a:latin typeface="+mn-lt"/>
                <a:cs typeface="Calibri"/>
                <a:sym typeface="Calibri"/>
              </a:rPr>
              <a:t>さんが</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さんに賭け、</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さんの歩数がその日の自分を除く被験者の中で</a:t>
            </a:r>
            <a:r>
              <a:rPr lang="en-US" altLang="ja-JP" sz="1200" dirty="0">
                <a:solidFill>
                  <a:schemeClr val="dk1"/>
                </a:solidFill>
                <a:latin typeface="+mn-lt"/>
                <a:cs typeface="Calibri"/>
                <a:sym typeface="Calibri"/>
              </a:rPr>
              <a:t>1,2,3</a:t>
            </a:r>
            <a:r>
              <a:rPr lang="ja-JP" altLang="en-US" sz="1200" dirty="0">
                <a:solidFill>
                  <a:schemeClr val="dk1"/>
                </a:solidFill>
                <a:latin typeface="+mn-lt"/>
                <a:cs typeface="Calibri"/>
                <a:sym typeface="Calibri"/>
              </a:rPr>
              <a:t>位に入っていた場合、賭け成功です。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賭け成功の場合</a:t>
            </a:r>
            <a:r>
              <a:rPr lang="en-US" altLang="ja-JP" b="0" i="0" u="none" strike="noStrike" cap="none" dirty="0">
                <a:solidFill>
                  <a:srgbClr val="000000"/>
                </a:solidFill>
                <a:latin typeface="Calibri"/>
                <a:ea typeface="Calibri"/>
                <a:cs typeface="Calibri"/>
                <a:sym typeface="Calibri"/>
              </a:rPr>
              <a:t>B</a:t>
            </a:r>
            <a:r>
              <a:rPr lang="ja-JP" altLang="en-US" b="0" i="0" u="none" strike="noStrike" cap="none" dirty="0">
                <a:solidFill>
                  <a:srgbClr val="000000"/>
                </a:solidFill>
                <a:latin typeface="Calibri"/>
                <a:ea typeface="Calibri"/>
                <a:cs typeface="Calibri"/>
                <a:sym typeface="Calibri"/>
              </a:rPr>
              <a:t>のオッズ・</a:t>
            </a:r>
            <a:r>
              <a:rPr lang="en-US" altLang="ja-JP" b="0" i="0" u="none" strike="noStrike" cap="none" dirty="0">
                <a:solidFill>
                  <a:srgbClr val="000000"/>
                </a:solidFill>
                <a:latin typeface="Calibri"/>
                <a:ea typeface="Calibri"/>
                <a:cs typeface="Calibri"/>
                <a:sym typeface="Calibri"/>
              </a:rPr>
              <a:t>B</a:t>
            </a:r>
            <a:r>
              <a:rPr lang="ja-JP" altLang="en-US" b="0" i="0" u="none" strike="noStrike" cap="none" dirty="0">
                <a:solidFill>
                  <a:srgbClr val="000000"/>
                </a:solidFill>
                <a:latin typeface="Calibri"/>
                <a:ea typeface="Calibri"/>
                <a:cs typeface="Calibri"/>
                <a:sym typeface="Calibri"/>
              </a:rPr>
              <a:t>への賭けポイントに応じて</a:t>
            </a:r>
            <a:r>
              <a:rPr lang="en-US" altLang="ja-JP" b="0" i="0" u="none" strike="noStrike" cap="none" dirty="0">
                <a:solidFill>
                  <a:srgbClr val="000000"/>
                </a:solidFill>
                <a:latin typeface="Calibri"/>
                <a:ea typeface="Calibri"/>
                <a:cs typeface="Calibri"/>
                <a:sym typeface="Calibri"/>
              </a:rPr>
              <a:t>A</a:t>
            </a:r>
            <a:r>
              <a:rPr lang="ja-JP" altLang="en-US" dirty="0">
                <a:latin typeface="Calibri"/>
                <a:ea typeface="Calibri"/>
                <a:cs typeface="Calibri"/>
                <a:sym typeface="Calibri"/>
              </a:rPr>
              <a:t>もポイントを得ることができます。</a:t>
            </a:r>
            <a:endParaRPr lang="en-US" altLang="ja-JP"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dirty="0">
                <a:latin typeface="Calibri"/>
                <a:ea typeface="Calibri"/>
                <a:cs typeface="Calibri"/>
                <a:sym typeface="Calibri"/>
              </a:rPr>
              <a:t>賭けが失敗した場合、賭けポイントは没収になります。</a:t>
            </a:r>
            <a:endParaRPr lang="en-US" altLang="ja-JP"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ja-JP" altLang="en-US" dirty="0"/>
              <a:t>普段よりも多く歩けば歩くほど</a:t>
            </a:r>
            <a:r>
              <a:rPr lang="en-US" altLang="ja-JP" dirty="0"/>
              <a:t>Lv2</a:t>
            </a:r>
            <a:r>
              <a:rPr lang="ja-JP" altLang="en-US" dirty="0"/>
              <a:t>としてもらえるポイントも多くなります。</a:t>
            </a:r>
            <a:endParaRPr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9</a:t>
            </a:fld>
            <a:endParaRPr/>
          </a:p>
        </p:txBody>
      </p:sp>
    </p:spTree>
    <p:extLst>
      <p:ext uri="{BB962C8B-B14F-4D97-AF65-F5344CB8AC3E}">
        <p14:creationId xmlns:p14="http://schemas.microsoft.com/office/powerpoint/2010/main" val="2243302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JP" altLang="en-US" sz="1200">
                <a:solidFill>
                  <a:schemeClr val="dk1"/>
                </a:solidFill>
                <a:latin typeface="+mn-lt"/>
                <a:cs typeface="Calibri"/>
                <a:sym typeface="Calibri"/>
              </a:rPr>
              <a:t>歩数ゲームでの注意点は</a:t>
            </a:r>
            <a:r>
              <a:rPr lang="en-US" altLang="ja-JP" sz="1200">
                <a:solidFill>
                  <a:schemeClr val="dk1"/>
                </a:solidFill>
                <a:latin typeface="+mn-lt"/>
                <a:cs typeface="Calibri"/>
                <a:sym typeface="Calibri"/>
              </a:rPr>
              <a:t>2</a:t>
            </a:r>
            <a:r>
              <a:rPr lang="ja-JP" altLang="en-US" sz="1200">
                <a:solidFill>
                  <a:schemeClr val="dk1"/>
                </a:solidFill>
                <a:latin typeface="+mn-lt"/>
                <a:cs typeface="Calibri"/>
                <a:sym typeface="Calibri"/>
              </a:rPr>
              <a:t>点です。</a:t>
            </a:r>
            <a:endParaRPr lang="en-US" altLang="ja-JP" sz="1200">
              <a:solidFill>
                <a:schemeClr val="dk1"/>
              </a:solidFill>
              <a:latin typeface="+mn-lt"/>
              <a:cs typeface="Calibri"/>
              <a:sym typeface="Calibri"/>
            </a:endParaRPr>
          </a:p>
          <a:p>
            <a:pPr marL="0" lvl="0" indent="0" algn="l" rtl="0">
              <a:lnSpc>
                <a:spcPct val="100000"/>
              </a:lnSpc>
              <a:spcBef>
                <a:spcPts val="0"/>
              </a:spcBef>
              <a:spcAft>
                <a:spcPts val="0"/>
              </a:spcAft>
              <a:buSzPts val="1400"/>
              <a:buNone/>
            </a:pPr>
            <a:endParaRPr lang="en-US" altLang="ja-JP" sz="1200">
              <a:solidFill>
                <a:schemeClr val="dk1"/>
              </a:solidFill>
              <a:latin typeface="+mn-lt"/>
              <a:cs typeface="Calibri"/>
              <a:sym typeface="Calibri"/>
            </a:endParaRPr>
          </a:p>
          <a:p>
            <a:pPr marL="0" lvl="0" indent="0" algn="l" rtl="0">
              <a:lnSpc>
                <a:spcPct val="100000"/>
              </a:lnSpc>
              <a:spcBef>
                <a:spcPts val="0"/>
              </a:spcBef>
              <a:spcAft>
                <a:spcPts val="0"/>
              </a:spcAft>
              <a:buSzPts val="1400"/>
              <a:buNone/>
            </a:pPr>
            <a:r>
              <a:rPr lang="ja-JP" altLang="en-US" sz="1200">
                <a:solidFill>
                  <a:schemeClr val="dk1"/>
                </a:solidFill>
                <a:latin typeface="+mn-lt"/>
                <a:cs typeface="Calibri"/>
                <a:sym typeface="Calibri"/>
              </a:rPr>
              <a:t>スマホでの</a:t>
            </a:r>
            <a:r>
              <a:rPr lang="en-US" altLang="ja-JP" sz="1200">
                <a:solidFill>
                  <a:schemeClr val="dk1"/>
                </a:solidFill>
                <a:latin typeface="+mn-lt"/>
                <a:cs typeface="Calibri"/>
                <a:sym typeface="Calibri"/>
              </a:rPr>
              <a:t>google fit</a:t>
            </a:r>
            <a:r>
              <a:rPr lang="ja-JP" altLang="en-US" sz="1200">
                <a:solidFill>
                  <a:schemeClr val="dk1"/>
                </a:solidFill>
                <a:latin typeface="+mn-lt"/>
                <a:cs typeface="Calibri"/>
                <a:sym typeface="Calibri"/>
              </a:rPr>
              <a:t>の同期は必ず行ってください、</a:t>
            </a:r>
            <a:r>
              <a:rPr lang="en-US" altLang="ja-JP" sz="1200">
                <a:solidFill>
                  <a:schemeClr val="dk1"/>
                </a:solidFill>
                <a:latin typeface="+mn-lt"/>
                <a:cs typeface="Calibri"/>
                <a:sym typeface="Calibri"/>
              </a:rPr>
              <a:t>Google fit</a:t>
            </a:r>
            <a:r>
              <a:rPr lang="ja-JP" altLang="en-US" sz="1200">
                <a:solidFill>
                  <a:schemeClr val="dk1"/>
                </a:solidFill>
                <a:latin typeface="+mn-lt"/>
                <a:cs typeface="Calibri"/>
                <a:sym typeface="Calibri"/>
              </a:rPr>
              <a:t>の同期ができていないと</a:t>
            </a:r>
            <a:r>
              <a:rPr lang="en-US" altLang="ja-JP" sz="1200">
                <a:solidFill>
                  <a:schemeClr val="dk1"/>
                </a:solidFill>
                <a:latin typeface="+mn-lt"/>
                <a:cs typeface="Calibri"/>
                <a:sym typeface="Calibri"/>
              </a:rPr>
              <a:t>slack</a:t>
            </a:r>
            <a:r>
              <a:rPr lang="ja-JP" altLang="en-US" sz="1200">
                <a:solidFill>
                  <a:schemeClr val="dk1"/>
                </a:solidFill>
                <a:latin typeface="+mn-lt"/>
                <a:cs typeface="Calibri"/>
                <a:sym typeface="Calibri"/>
              </a:rPr>
              <a:t>に歩数が投稿されず、その日の歩数のポイントが獲得されなくなってしまいます。</a:t>
            </a:r>
            <a:endParaRPr lang="en-US" altLang="ja-JP" sz="1200">
              <a:solidFill>
                <a:schemeClr val="dk1"/>
              </a:solidFill>
              <a:latin typeface="+mn-lt"/>
              <a:cs typeface="Calibri"/>
              <a:sym typeface="Calibri"/>
            </a:endParaRPr>
          </a:p>
          <a:p>
            <a:pPr marL="0" lvl="0" indent="0" algn="l" rtl="0">
              <a:lnSpc>
                <a:spcPct val="100000"/>
              </a:lnSpc>
              <a:spcBef>
                <a:spcPts val="0"/>
              </a:spcBef>
              <a:spcAft>
                <a:spcPts val="0"/>
              </a:spcAft>
              <a:buSzPts val="1400"/>
              <a:buNone/>
            </a:pPr>
            <a:endParaRPr lang="en-US" altLang="ja-JP" sz="1200">
              <a:solidFill>
                <a:schemeClr val="dk1"/>
              </a:solidFill>
              <a:latin typeface="+mn-lt"/>
              <a:cs typeface="Calibri"/>
              <a:sym typeface="Calibri"/>
            </a:endParaRPr>
          </a:p>
          <a:p>
            <a:pPr marL="0" lvl="0" indent="0" algn="l" rtl="0">
              <a:lnSpc>
                <a:spcPct val="100000"/>
              </a:lnSpc>
              <a:spcBef>
                <a:spcPts val="0"/>
              </a:spcBef>
              <a:spcAft>
                <a:spcPts val="0"/>
              </a:spcAft>
              <a:buSzPts val="1400"/>
              <a:buNone/>
            </a:pPr>
            <a:r>
              <a:rPr lang="ja-JP" altLang="en-US" sz="1200">
                <a:solidFill>
                  <a:schemeClr val="dk1"/>
                </a:solidFill>
                <a:latin typeface="+mn-lt"/>
                <a:cs typeface="Calibri"/>
                <a:sym typeface="Calibri"/>
              </a:rPr>
              <a:t>また、賭けは毎日行ってください。賭けを行わなかった場合、持ちポイントの</a:t>
            </a:r>
            <a:r>
              <a:rPr lang="en-US" altLang="ja-JP" sz="1200">
                <a:solidFill>
                  <a:schemeClr val="dk1"/>
                </a:solidFill>
                <a:latin typeface="+mn-lt"/>
                <a:cs typeface="Calibri"/>
                <a:sym typeface="Calibri"/>
              </a:rPr>
              <a:t>20%</a:t>
            </a:r>
            <a:r>
              <a:rPr lang="ja-JP" altLang="en-US" sz="1200">
                <a:solidFill>
                  <a:schemeClr val="dk1"/>
                </a:solidFill>
                <a:latin typeface="+mn-lt"/>
                <a:cs typeface="Calibri"/>
                <a:sym typeface="Calibri"/>
              </a:rPr>
              <a:t>でランダムな賭け対象が選択されます。</a:t>
            </a:r>
            <a:endParaRPr lang="en-US" altLang="ja-JP" sz="1200">
              <a:solidFill>
                <a:schemeClr val="dk1"/>
              </a:solidFill>
              <a:latin typeface="+mn-lt"/>
              <a:cs typeface="Calibri"/>
              <a:sym typeface="Calibri"/>
            </a:endParaRPr>
          </a:p>
          <a:p>
            <a:pPr marL="0" lvl="0" indent="0" algn="l" rtl="0">
              <a:lnSpc>
                <a:spcPct val="100000"/>
              </a:lnSpc>
              <a:spcBef>
                <a:spcPts val="0"/>
              </a:spcBef>
              <a:spcAft>
                <a:spcPts val="0"/>
              </a:spcAft>
              <a:buSzPts val="1400"/>
              <a:buNone/>
            </a:pPr>
            <a:endParaRP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10</a:t>
            </a:fld>
            <a:endParaRPr/>
          </a:p>
        </p:txBody>
      </p:sp>
    </p:spTree>
    <p:extLst>
      <p:ext uri="{BB962C8B-B14F-4D97-AF65-F5344CB8AC3E}">
        <p14:creationId xmlns:p14="http://schemas.microsoft.com/office/powerpoint/2010/main" val="2005500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JP" altLang="en-US" dirty="0"/>
              <a:t>次に歩数ゲームでのポイント</a:t>
            </a:r>
            <a:r>
              <a:rPr lang="en-US" altLang="ja-JP" dirty="0" err="1"/>
              <a:t>Lv</a:t>
            </a:r>
            <a:r>
              <a:rPr lang="ja-JP" altLang="en-US" dirty="0"/>
              <a:t>を紹介します。</a:t>
            </a:r>
            <a:endParaRPr lang="en-US" altLang="ja-JP" dirty="0"/>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歩数ゲームも議論ゲーム同様ポイント</a:t>
            </a:r>
            <a:r>
              <a:rPr lang="en-US" altLang="ja-JP" sz="1200" dirty="0" err="1">
                <a:solidFill>
                  <a:schemeClr val="dk1"/>
                </a:solidFill>
                <a:latin typeface="+mn-lt"/>
                <a:cs typeface="Calibri"/>
                <a:sym typeface="Calibri"/>
              </a:rPr>
              <a:t>Lv</a:t>
            </a:r>
            <a:r>
              <a:rPr lang="ja-JP" altLang="en-US" sz="1200" dirty="0">
                <a:solidFill>
                  <a:schemeClr val="dk1"/>
                </a:solidFill>
                <a:latin typeface="+mn-lt"/>
                <a:cs typeface="Calibri"/>
                <a:sym typeface="Calibri"/>
              </a:rPr>
              <a:t>は２つあります。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ポイント</a:t>
            </a:r>
            <a:r>
              <a:rPr lang="en-US" altLang="ja-JP" sz="1200" dirty="0" err="1">
                <a:solidFill>
                  <a:schemeClr val="dk1"/>
                </a:solidFill>
                <a:latin typeface="+mn-lt"/>
                <a:cs typeface="Calibri"/>
                <a:sym typeface="Calibri"/>
              </a:rPr>
              <a:t>Lv</a:t>
            </a:r>
            <a:r>
              <a:rPr lang="ja-JP" altLang="en-US" sz="1200" dirty="0">
                <a:solidFill>
                  <a:schemeClr val="dk1"/>
                </a:solidFill>
                <a:latin typeface="+mn-lt"/>
                <a:cs typeface="Calibri"/>
                <a:sym typeface="Calibri"/>
              </a:rPr>
              <a:t>１では</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毎日の歩数の</a:t>
            </a:r>
            <a:r>
              <a:rPr lang="en-US" altLang="ja-JP" sz="1200" dirty="0">
                <a:solidFill>
                  <a:schemeClr val="dk1"/>
                </a:solidFill>
                <a:latin typeface="+mn-lt"/>
                <a:cs typeface="Calibri"/>
                <a:sym typeface="Calibri"/>
              </a:rPr>
              <a:t>1/10</a:t>
            </a:r>
            <a:r>
              <a:rPr lang="ja-JP" altLang="en-US" sz="1200" dirty="0">
                <a:solidFill>
                  <a:schemeClr val="dk1"/>
                </a:solidFill>
                <a:latin typeface="+mn-lt"/>
                <a:cs typeface="Calibri"/>
                <a:sym typeface="Calibri"/>
              </a:rPr>
              <a:t>がゲームポイントとして獲得できます（</a:t>
            </a:r>
            <a:r>
              <a:rPr lang="en-US" altLang="ja-JP" sz="1200" dirty="0">
                <a:solidFill>
                  <a:schemeClr val="dk1"/>
                </a:solidFill>
                <a:latin typeface="+mn-lt"/>
                <a:cs typeface="Calibri"/>
                <a:sym typeface="Calibri"/>
              </a:rPr>
              <a:t>10000</a:t>
            </a:r>
            <a:r>
              <a:rPr lang="ja-JP" altLang="en-US" sz="1200" dirty="0">
                <a:solidFill>
                  <a:schemeClr val="dk1"/>
                </a:solidFill>
                <a:latin typeface="+mn-lt"/>
                <a:cs typeface="Calibri"/>
                <a:sym typeface="Calibri"/>
              </a:rPr>
              <a:t>歩で</a:t>
            </a:r>
            <a:r>
              <a:rPr lang="en-US" altLang="ja-JP" sz="1200" dirty="0">
                <a:solidFill>
                  <a:schemeClr val="dk1"/>
                </a:solidFill>
                <a:latin typeface="+mn-lt"/>
                <a:cs typeface="Calibri"/>
                <a:sym typeface="Calibri"/>
              </a:rPr>
              <a:t>1000Pt</a:t>
            </a:r>
            <a:r>
              <a:rPr lang="ja-JP" altLang="en-US" sz="1200" dirty="0">
                <a:solidFill>
                  <a:schemeClr val="dk1"/>
                </a:solidFill>
                <a:latin typeface="+mn-lt"/>
                <a:cs typeface="Calibri"/>
                <a:sym typeface="Calibri"/>
              </a:rPr>
              <a:t>）。多く歩くことでたくさんポイントがもらえるということです。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ポイント</a:t>
            </a:r>
            <a:r>
              <a:rPr lang="en-US" altLang="ja-JP" sz="1200" dirty="0">
                <a:solidFill>
                  <a:schemeClr val="dk1"/>
                </a:solidFill>
                <a:latin typeface="+mn-lt"/>
                <a:cs typeface="Calibri"/>
                <a:sym typeface="Calibri"/>
              </a:rPr>
              <a:t>Lv2</a:t>
            </a:r>
            <a:r>
              <a:rPr lang="ja-JP" altLang="en-US" sz="1200" dirty="0">
                <a:solidFill>
                  <a:schemeClr val="dk1"/>
                </a:solidFill>
                <a:latin typeface="+mn-lt"/>
                <a:cs typeface="Calibri"/>
                <a:sym typeface="Calibri"/>
              </a:rPr>
              <a:t>では議論と同様賭けのメカニズムを採用しています。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その日誰が多く歩くか前日中に予想して、前日中に賭けを行います。</a:t>
            </a:r>
            <a:r>
              <a:rPr lang="en-US" altLang="ja-JP" sz="1200" dirty="0">
                <a:solidFill>
                  <a:schemeClr val="dk1"/>
                </a:solidFill>
                <a:latin typeface="+mn-lt"/>
                <a:cs typeface="Calibri"/>
                <a:sym typeface="Calibri"/>
              </a:rPr>
              <a:t>A</a:t>
            </a:r>
            <a:r>
              <a:rPr lang="ja-JP" altLang="en-US" sz="1200" dirty="0">
                <a:solidFill>
                  <a:schemeClr val="dk1"/>
                </a:solidFill>
                <a:latin typeface="+mn-lt"/>
                <a:cs typeface="Calibri"/>
                <a:sym typeface="Calibri"/>
              </a:rPr>
              <a:t>さんが</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さんへ賭けるとします。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ここでもオッズがあり、</a:t>
            </a:r>
            <a:r>
              <a:rPr lang="ja-JP" altLang="en-US" dirty="0"/>
              <a:t>一人一人にオッズが設定されていて、所持ポイントが低ければオッズが高く、所持ポイントが高ければオッズは低くなっています。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dirty="0">
                <a:solidFill>
                  <a:schemeClr val="dk1"/>
                </a:solidFill>
                <a:latin typeface="+mn-lt"/>
                <a:cs typeface="Calibri"/>
                <a:sym typeface="Calibri"/>
              </a:rPr>
              <a:t>A</a:t>
            </a:r>
            <a:r>
              <a:rPr lang="ja-JP" altLang="en-US" sz="1200" dirty="0">
                <a:solidFill>
                  <a:schemeClr val="dk1"/>
                </a:solidFill>
                <a:latin typeface="+mn-lt"/>
                <a:cs typeface="Calibri"/>
                <a:sym typeface="Calibri"/>
              </a:rPr>
              <a:t>さんが</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さんに賭け、</a:t>
            </a:r>
            <a:r>
              <a:rPr lang="en-US" altLang="ja-JP" sz="1200" dirty="0">
                <a:solidFill>
                  <a:schemeClr val="dk1"/>
                </a:solidFill>
                <a:latin typeface="+mn-lt"/>
                <a:cs typeface="Calibri"/>
                <a:sym typeface="Calibri"/>
              </a:rPr>
              <a:t>B</a:t>
            </a:r>
            <a:r>
              <a:rPr lang="ja-JP" altLang="en-US" sz="1200" dirty="0">
                <a:solidFill>
                  <a:schemeClr val="dk1"/>
                </a:solidFill>
                <a:latin typeface="+mn-lt"/>
                <a:cs typeface="Calibri"/>
                <a:sym typeface="Calibri"/>
              </a:rPr>
              <a:t>さんの歩数がその日の自分を除く被験者の中で</a:t>
            </a:r>
            <a:r>
              <a:rPr lang="en-US" altLang="ja-JP" sz="1200" dirty="0">
                <a:solidFill>
                  <a:schemeClr val="dk1"/>
                </a:solidFill>
                <a:latin typeface="+mn-lt"/>
                <a:cs typeface="Calibri"/>
                <a:sym typeface="Calibri"/>
              </a:rPr>
              <a:t>1,2,3</a:t>
            </a:r>
            <a:r>
              <a:rPr lang="ja-JP" altLang="en-US" sz="1200" dirty="0">
                <a:solidFill>
                  <a:schemeClr val="dk1"/>
                </a:solidFill>
                <a:latin typeface="+mn-lt"/>
                <a:cs typeface="Calibri"/>
                <a:sym typeface="Calibri"/>
              </a:rPr>
              <a:t>位に入っていた場合、賭け成功です。</a:t>
            </a:r>
            <a:endParaRPr lang="en-US" altLang="ja-JP" sz="1200" dirty="0">
              <a:solidFill>
                <a:schemeClr val="dk1"/>
              </a:solidFill>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dirty="0">
                <a:solidFill>
                  <a:schemeClr val="dk1"/>
                </a:solidFill>
                <a:latin typeface="+mn-lt"/>
                <a:cs typeface="Calibri"/>
                <a:sym typeface="Calibri"/>
              </a:rPr>
              <a:t>賭け成功の場合</a:t>
            </a:r>
            <a:r>
              <a:rPr lang="en-US" altLang="ja-JP" b="0" i="0" u="none" strike="noStrike" cap="none" dirty="0">
                <a:solidFill>
                  <a:srgbClr val="000000"/>
                </a:solidFill>
                <a:latin typeface="Calibri"/>
                <a:ea typeface="Calibri"/>
                <a:cs typeface="Calibri"/>
                <a:sym typeface="Calibri"/>
              </a:rPr>
              <a:t>B</a:t>
            </a:r>
            <a:r>
              <a:rPr lang="ja-JP" altLang="en-US" b="0" i="0" u="none" strike="noStrike" cap="none" dirty="0">
                <a:solidFill>
                  <a:srgbClr val="000000"/>
                </a:solidFill>
                <a:latin typeface="Calibri"/>
                <a:ea typeface="Calibri"/>
                <a:cs typeface="Calibri"/>
                <a:sym typeface="Calibri"/>
              </a:rPr>
              <a:t>のオッズ・</a:t>
            </a:r>
            <a:r>
              <a:rPr lang="en-US" altLang="ja-JP" b="0" i="0" u="none" strike="noStrike" cap="none" dirty="0">
                <a:solidFill>
                  <a:srgbClr val="000000"/>
                </a:solidFill>
                <a:latin typeface="Calibri"/>
                <a:ea typeface="Calibri"/>
                <a:cs typeface="Calibri"/>
                <a:sym typeface="Calibri"/>
              </a:rPr>
              <a:t>B</a:t>
            </a:r>
            <a:r>
              <a:rPr lang="ja-JP" altLang="en-US" b="0" i="0" u="none" strike="noStrike" cap="none" dirty="0">
                <a:solidFill>
                  <a:srgbClr val="000000"/>
                </a:solidFill>
                <a:latin typeface="Calibri"/>
                <a:ea typeface="Calibri"/>
                <a:cs typeface="Calibri"/>
                <a:sym typeface="Calibri"/>
              </a:rPr>
              <a:t>への賭けポイントに応じて</a:t>
            </a:r>
            <a:r>
              <a:rPr lang="en-US" altLang="ja-JP" b="0" i="0" u="none" strike="noStrike" cap="none" dirty="0">
                <a:solidFill>
                  <a:srgbClr val="000000"/>
                </a:solidFill>
                <a:latin typeface="Calibri"/>
                <a:ea typeface="Calibri"/>
                <a:cs typeface="Calibri"/>
                <a:sym typeface="Calibri"/>
              </a:rPr>
              <a:t>A</a:t>
            </a:r>
            <a:r>
              <a:rPr lang="ja-JP" altLang="en-US" dirty="0">
                <a:latin typeface="Calibri"/>
                <a:ea typeface="Calibri"/>
                <a:cs typeface="Calibri"/>
                <a:sym typeface="Calibri"/>
              </a:rPr>
              <a:t>もポイントを得ることができます。</a:t>
            </a:r>
            <a:endParaRPr lang="en-US" altLang="ja-JP"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dirty="0">
                <a:latin typeface="Calibri"/>
                <a:ea typeface="Calibri"/>
                <a:cs typeface="Calibri"/>
                <a:sym typeface="Calibri"/>
              </a:rPr>
              <a:t>賭けが失敗した場合、賭けポイントは没収になります。</a:t>
            </a:r>
            <a:endParaRPr lang="en-US" altLang="ja-JP"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ja-JP" sz="1200" dirty="0">
              <a:solidFill>
                <a:schemeClr val="dk1"/>
              </a:solidFill>
              <a:latin typeface="+mn-lt"/>
              <a:cs typeface="Calibri"/>
              <a:sym typeface="Calibri"/>
            </a:endParaRPr>
          </a:p>
          <a:p>
            <a:pPr marL="0" lvl="0" indent="0" algn="l" rtl="0">
              <a:lnSpc>
                <a:spcPct val="100000"/>
              </a:lnSpc>
              <a:spcBef>
                <a:spcPts val="0"/>
              </a:spcBef>
              <a:spcAft>
                <a:spcPts val="0"/>
              </a:spcAft>
              <a:buSzPts val="1400"/>
              <a:buNone/>
            </a:pPr>
            <a:endParaRPr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11</a:t>
            </a:fld>
            <a:endParaRPr/>
          </a:p>
        </p:txBody>
      </p:sp>
    </p:spTree>
    <p:extLst>
      <p:ext uri="{BB962C8B-B14F-4D97-AF65-F5344CB8AC3E}">
        <p14:creationId xmlns:p14="http://schemas.microsoft.com/office/powerpoint/2010/main" val="90965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E71E2B3-E0D5-4B21-8166-9EC57C6F809A}" type="datetimeFigureOut">
              <a:rPr kumimoji="1" lang="ja-JP" altLang="en-US" smtClean="0"/>
              <a:t>2022/1/21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1373269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71E2B3-E0D5-4B21-8166-9EC57C6F809A}" type="datetimeFigureOut">
              <a:rPr kumimoji="1" lang="ja-JP" altLang="en-US" smtClean="0"/>
              <a:t>2022/1/21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1602405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71E2B3-E0D5-4B21-8166-9EC57C6F809A}" type="datetimeFigureOut">
              <a:rPr kumimoji="1" lang="ja-JP" altLang="en-US" smtClean="0"/>
              <a:t>2022/1/21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3151481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71E2B3-E0D5-4B21-8166-9EC57C6F809A}" type="datetimeFigureOut">
              <a:rPr kumimoji="1" lang="ja-JP" altLang="en-US" smtClean="0"/>
              <a:t>2022/1/21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145146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71E2B3-E0D5-4B21-8166-9EC57C6F809A}" type="datetimeFigureOut">
              <a:rPr kumimoji="1" lang="ja-JP" altLang="en-US" smtClean="0"/>
              <a:t>2022/1/21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1674500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E71E2B3-E0D5-4B21-8166-9EC57C6F809A}" type="datetimeFigureOut">
              <a:rPr kumimoji="1" lang="ja-JP" altLang="en-US" smtClean="0"/>
              <a:t>2022/1/21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3226693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71E2B3-E0D5-4B21-8166-9EC57C6F809A}" type="datetimeFigureOut">
              <a:rPr kumimoji="1" lang="ja-JP" altLang="en-US" smtClean="0"/>
              <a:t>2022/1/21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2075158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71E2B3-E0D5-4B21-8166-9EC57C6F809A}" type="datetimeFigureOut">
              <a:rPr kumimoji="1" lang="ja-JP" altLang="en-US" smtClean="0"/>
              <a:t>2022/1/21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406721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1E2B3-E0D5-4B21-8166-9EC57C6F809A}" type="datetimeFigureOut">
              <a:rPr kumimoji="1" lang="ja-JP" altLang="en-US" smtClean="0"/>
              <a:t>2022/1/21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66101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71E2B3-E0D5-4B21-8166-9EC57C6F809A}" type="datetimeFigureOut">
              <a:rPr kumimoji="1" lang="ja-JP" altLang="en-US" smtClean="0"/>
              <a:t>2022/1/21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88058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71E2B3-E0D5-4B21-8166-9EC57C6F809A}" type="datetimeFigureOut">
              <a:rPr kumimoji="1" lang="ja-JP" altLang="en-US" smtClean="0"/>
              <a:t>2022/1/21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54372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1E2B3-E0D5-4B21-8166-9EC57C6F809A}" type="datetimeFigureOut">
              <a:rPr kumimoji="1" lang="ja-JP" altLang="en-US" smtClean="0"/>
              <a:t>2022/1/21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CB39A3-E3D0-443C-8F91-73B42E5D8D73}" type="slidenum">
              <a:rPr kumimoji="1" lang="ja-JP" altLang="en-US" smtClean="0"/>
              <a:t>‹#›</a:t>
            </a:fld>
            <a:endParaRPr kumimoji="1" lang="ja-JP" altLang="en-US"/>
          </a:p>
        </p:txBody>
      </p:sp>
    </p:spTree>
    <p:extLst>
      <p:ext uri="{BB962C8B-B14F-4D97-AF65-F5344CB8AC3E}">
        <p14:creationId xmlns:p14="http://schemas.microsoft.com/office/powerpoint/2010/main" val="215984650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hyperlink" Target="http://itea40.jp/application/mac-utilities/helium/" TargetMode="External"/><Relationship Id="rId2" Type="http://schemas.openxmlformats.org/officeDocument/2006/relationships/hyperlink" Target="https://www.vector.co.jp/soft/dl/winnt/util/se468861.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prstGeom prst="rect">
            <a:avLst/>
          </a:prstGeom>
          <a:noFill/>
          <a:ln>
            <a:noFill/>
          </a:ln>
        </p:spPr>
        <p:txBody>
          <a:bodyPr spcFirstLastPara="1" vert="horz" wrap="square" lIns="91425" tIns="45700" rIns="91425" bIns="45700" rtlCol="0" anchor="b" anchorCtr="0">
            <a:normAutofit fontScale="90000"/>
          </a:bodyPr>
          <a:lstStyle/>
          <a:p>
            <a:pPr>
              <a:spcBef>
                <a:spcPts val="0"/>
              </a:spcBef>
              <a:buClr>
                <a:schemeClr val="dk1"/>
              </a:buClr>
              <a:buSzPct val="100000"/>
            </a:pPr>
            <a:r>
              <a:rPr lang="ja-JP" b="1"/>
              <a:t>実験への参加</a:t>
            </a:r>
            <a:br>
              <a:rPr lang="ja-JP" b="1"/>
            </a:br>
            <a:r>
              <a:rPr lang="ja-JP" b="1"/>
              <a:t>ありがとうございます!</a:t>
            </a:r>
            <a:endParaRPr b="1"/>
          </a:p>
        </p:txBody>
      </p:sp>
      <p:sp>
        <p:nvSpPr>
          <p:cNvPr id="90" name="Google Shape;90;p1"/>
          <p:cNvSpPr txBox="1">
            <a:spLocks noGrp="1"/>
          </p:cNvSpPr>
          <p:nvPr>
            <p:ph type="subTitle" idx="1"/>
          </p:nvPr>
        </p:nvSpPr>
        <p:spPr>
          <a:xfrm>
            <a:off x="1483823" y="3872585"/>
            <a:ext cx="6437169" cy="924899"/>
          </a:xfrm>
          <a:prstGeom prst="rect">
            <a:avLst/>
          </a:prstGeom>
          <a:noFill/>
          <a:ln>
            <a:noFill/>
          </a:ln>
        </p:spPr>
        <p:txBody>
          <a:bodyPr spcFirstLastPara="1" vert="horz" wrap="square" lIns="91425" tIns="45700" rIns="91425" bIns="45700" rtlCol="0" anchor="t" anchorCtr="0">
            <a:normAutofit fontScale="92500"/>
          </a:bodyPr>
          <a:lstStyle/>
          <a:p>
            <a:pPr>
              <a:spcBef>
                <a:spcPts val="0"/>
              </a:spcBef>
              <a:buClr>
                <a:schemeClr val="dk1"/>
              </a:buClr>
              <a:buSzPct val="100000"/>
            </a:pPr>
            <a:r>
              <a:rPr lang="ja-JP" b="1"/>
              <a:t>情報学研究科 複雑系科学専攻 有田・鈴木研究室</a:t>
            </a:r>
            <a:endParaRPr b="1"/>
          </a:p>
          <a:p>
            <a:pPr>
              <a:buClr>
                <a:schemeClr val="dk1"/>
              </a:buClr>
              <a:buSzPct val="100000"/>
            </a:pPr>
            <a:r>
              <a:rPr lang="ja-JP" altLang="en-US" b="1"/>
              <a:t>　　　　　　　　　　　　　</a:t>
            </a:r>
            <a:r>
              <a:rPr lang="ja-JP" b="1"/>
              <a:t>吉川純輝（M</a:t>
            </a:r>
            <a:r>
              <a:rPr lang="ja-JP" altLang="en-US" b="1"/>
              <a:t>２</a:t>
            </a:r>
            <a:r>
              <a:rPr lang="ja-JP" b="1"/>
              <a:t>)</a:t>
            </a:r>
            <a:endParaRPr b="1"/>
          </a:p>
        </p:txBody>
      </p:sp>
      <p:pic>
        <p:nvPicPr>
          <p:cNvPr id="3" name="オーディオ 2">
            <a:hlinkClick r:id="" action="ppaction://media"/>
            <a:extLst>
              <a:ext uri="{FF2B5EF4-FFF2-40B4-BE49-F238E27FC236}">
                <a16:creationId xmlns:a16="http://schemas.microsoft.com/office/drawing/2014/main" id="{3C7D3BBD-7EF9-434C-97BE-C014E8C5EF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64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271"/>
    </mc:Choice>
    <mc:Fallback xmlns="">
      <p:transition spd="slow" advTm="11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歩数ゲーム②</a:t>
            </a:r>
          </a:p>
        </p:txBody>
      </p:sp>
      <p:sp>
        <p:nvSpPr>
          <p:cNvPr id="46" name="Google Shape;235;p5">
            <a:extLst>
              <a:ext uri="{FF2B5EF4-FFF2-40B4-BE49-F238E27FC236}">
                <a16:creationId xmlns:a16="http://schemas.microsoft.com/office/drawing/2014/main" id="{1E1536B0-BE12-4020-BD62-3D824EC1CBA7}"/>
              </a:ext>
            </a:extLst>
          </p:cNvPr>
          <p:cNvSpPr txBox="1"/>
          <p:nvPr/>
        </p:nvSpPr>
        <p:spPr>
          <a:xfrm>
            <a:off x="212258" y="1452058"/>
            <a:ext cx="8678914" cy="2031285"/>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ja-JP" altLang="en-US" dirty="0">
                <a:solidFill>
                  <a:schemeClr val="dk1"/>
                </a:solidFill>
                <a:latin typeface="Calibri"/>
                <a:ea typeface="Calibri"/>
                <a:cs typeface="Calibri"/>
                <a:sym typeface="Calibri"/>
              </a:rPr>
              <a:t>注意点</a:t>
            </a:r>
            <a:endParaRPr lang="en-US" altLang="ja-JP" dirty="0">
              <a:solidFill>
                <a:schemeClr val="dk1"/>
              </a:solidFill>
              <a:latin typeface="Calibri"/>
              <a:ea typeface="Calibri"/>
              <a:cs typeface="Calibri"/>
              <a:sym typeface="Calibri"/>
            </a:endParaRPr>
          </a:p>
          <a:p>
            <a:pPr marL="285750" indent="-28575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スマホでの</a:t>
            </a:r>
            <a:r>
              <a:rPr lang="en-US" altLang="ja-JP" dirty="0">
                <a:solidFill>
                  <a:schemeClr val="dk1"/>
                </a:solidFill>
                <a:latin typeface="Calibri"/>
                <a:ea typeface="Calibri"/>
                <a:cs typeface="Calibri"/>
                <a:sym typeface="Calibri"/>
              </a:rPr>
              <a:t>google fit</a:t>
            </a:r>
            <a:r>
              <a:rPr lang="ja-JP" altLang="en-US" dirty="0">
                <a:solidFill>
                  <a:schemeClr val="dk1"/>
                </a:solidFill>
                <a:latin typeface="Calibri"/>
                <a:ea typeface="Calibri"/>
                <a:cs typeface="Calibri"/>
                <a:sym typeface="Calibri"/>
              </a:rPr>
              <a:t>の同期は毎日必ず行ってください。</a:t>
            </a:r>
            <a:endParaRPr lang="en-US" altLang="ja-JP" dirty="0">
              <a:solidFill>
                <a:schemeClr val="dk1"/>
              </a:solidFill>
              <a:latin typeface="Calibri"/>
              <a:ea typeface="Calibri"/>
              <a:cs typeface="Calibri"/>
              <a:sym typeface="Calibri"/>
            </a:endParaRPr>
          </a:p>
          <a:p>
            <a:pPr marL="285750" indent="-285750">
              <a:buClr>
                <a:srgbClr val="000000"/>
              </a:buClr>
              <a:buSzPts val="2000"/>
              <a:buFont typeface="Wingdings" panose="05000000000000000000" pitchFamily="2" charset="2"/>
              <a:buChar char="p"/>
            </a:pPr>
            <a:r>
              <a:rPr lang="ja-JP" altLang="en-US" b="1" u="sng" dirty="0">
                <a:solidFill>
                  <a:schemeClr val="dk1"/>
                </a:solidFill>
                <a:latin typeface="Calibri"/>
                <a:ea typeface="Calibri"/>
                <a:cs typeface="Calibri"/>
                <a:sym typeface="Calibri"/>
              </a:rPr>
              <a:t>賭けは毎日行ってください。</a:t>
            </a:r>
            <a:r>
              <a:rPr lang="ja-JP" altLang="en-US" dirty="0">
                <a:solidFill>
                  <a:schemeClr val="dk1"/>
                </a:solidFill>
                <a:latin typeface="Calibri"/>
                <a:ea typeface="Calibri"/>
                <a:cs typeface="Calibri"/>
                <a:sym typeface="Calibri"/>
              </a:rPr>
              <a:t>賭けを行わなかった場合、一律</a:t>
            </a:r>
            <a:r>
              <a:rPr lang="en-US" altLang="ja-JP" dirty="0">
                <a:solidFill>
                  <a:schemeClr val="dk1"/>
                </a:solidFill>
                <a:latin typeface="Calibri"/>
                <a:ea typeface="Calibri"/>
                <a:cs typeface="Calibri"/>
                <a:sym typeface="Calibri"/>
              </a:rPr>
              <a:t>2000Pt</a:t>
            </a:r>
            <a:r>
              <a:rPr lang="ja-JP" altLang="en-US" dirty="0">
                <a:solidFill>
                  <a:schemeClr val="dk1"/>
                </a:solidFill>
                <a:latin typeface="Calibri"/>
                <a:ea typeface="Calibri"/>
                <a:cs typeface="Calibri"/>
                <a:sym typeface="Calibri"/>
              </a:rPr>
              <a:t>で、ランダムな賭け対象が選択されます。前回実験では賭け対象を自分で選ばない人や忘れている人がいましたが、今回はすべての日で賭け対象を選ぶようにしてください。</a:t>
            </a:r>
          </a:p>
          <a:p>
            <a:pPr>
              <a:buClr>
                <a:srgbClr val="000000"/>
              </a:buClr>
              <a:buSzPts val="2000"/>
            </a:pPr>
            <a:endParaRPr lang="en-US" altLang="ja-JP"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1805728"/>
      </p:ext>
    </p:extLst>
  </p:cSld>
  <p:clrMapOvr>
    <a:masterClrMapping/>
  </p:clrMapOvr>
  <mc:AlternateContent xmlns:mc="http://schemas.openxmlformats.org/markup-compatibility/2006" xmlns:p14="http://schemas.microsoft.com/office/powerpoint/2010/main">
    <mc:Choice Requires="p14">
      <p:transition spd="slow" p14:dur="2000" advTm="40005"/>
    </mc:Choice>
    <mc:Fallback xmlns="">
      <p:transition spd="slow" advTm="40005"/>
    </mc:Fallback>
  </mc:AlternateContent>
  <p:extLst>
    <p:ext uri="{3A86A75C-4F4B-4683-9AE1-C65F6400EC91}">
      <p14:laserTraceLst xmlns:p14="http://schemas.microsoft.com/office/powerpoint/2010/main">
        <p14:tracePtLst>
          <p14:tracePt t="7295" x="3525838" y="2701925"/>
          <p14:tracePt t="7302" x="3508375" y="2686050"/>
          <p14:tracePt t="7309" x="3492500" y="2676525"/>
          <p14:tracePt t="7318" x="3475038" y="2660650"/>
          <p14:tracePt t="7325" x="3467100" y="2643188"/>
          <p14:tracePt t="7333" x="3441700" y="2617788"/>
          <p14:tracePt t="7340" x="3424238" y="2600325"/>
          <p14:tracePt t="7351" x="3406775" y="2592388"/>
          <p14:tracePt t="7357" x="3398838" y="2574925"/>
          <p14:tracePt t="7365" x="3389313" y="2557463"/>
          <p14:tracePt t="7373" x="3373438" y="2549525"/>
          <p14:tracePt t="7382" x="3363913" y="2541588"/>
          <p14:tracePt t="7390" x="3355975" y="2532063"/>
          <p14:tracePt t="7396" x="3355975" y="2524125"/>
          <p14:tracePt t="7615" x="3338513" y="2516188"/>
          <p14:tracePt t="7621" x="3322638" y="2516188"/>
          <p14:tracePt t="7629" x="3322638" y="2506663"/>
          <p14:tracePt t="7639" x="3313113" y="2489200"/>
          <p14:tracePt t="7645" x="3305175" y="2489200"/>
          <p14:tracePt t="7653" x="3297238" y="2489200"/>
          <p14:tracePt t="26560" x="3297238" y="2473325"/>
          <p14:tracePt t="26568" x="3305175" y="2447925"/>
          <p14:tracePt t="26575" x="3313113" y="2438400"/>
          <p14:tracePt t="26586" x="3322638" y="2387600"/>
          <p14:tracePt t="26591" x="3330575" y="2379663"/>
          <p14:tracePt t="26600" x="3330575" y="2362200"/>
          <p14:tracePt t="26607" x="3338513" y="2344738"/>
          <p14:tracePt t="26623" x="3338513" y="2328863"/>
          <p14:tracePt t="26630" x="3338513" y="2319338"/>
          <p14:tracePt t="26638" x="3338513" y="2311400"/>
          <p14:tracePt t="26646" x="3338513" y="2303463"/>
          <p14:tracePt t="26669" x="3338513" y="2293938"/>
          <p14:tracePt t="26677" x="3338513" y="2278063"/>
          <p14:tracePt t="26686" x="3355975" y="2235200"/>
          <p14:tracePt t="26693" x="3355975" y="2200275"/>
          <p14:tracePt t="26703" x="3355975" y="2184400"/>
          <p14:tracePt t="26709" x="3363913" y="2166938"/>
          <p14:tracePt t="26716" x="3381375" y="2141538"/>
          <p14:tracePt t="26723" x="3381375" y="2124075"/>
          <p14:tracePt t="26739" x="3381375" y="2116138"/>
          <p14:tracePt t="26746" x="3381375" y="2108200"/>
          <p14:tracePt t="28210" x="3373438" y="2116138"/>
          <p14:tracePt t="28218" x="3363913" y="2116138"/>
          <p14:tracePt t="28225" x="3363913" y="2133600"/>
          <p14:tracePt t="28236" x="3348038" y="2149475"/>
          <p14:tracePt t="28241" x="3338513" y="2159000"/>
          <p14:tracePt t="28252" x="3313113" y="2184400"/>
          <p14:tracePt t="28256" x="3297238" y="2200275"/>
          <p14:tracePt t="28265" x="3279775" y="2227263"/>
          <p14:tracePt t="28273" x="3262313" y="2252663"/>
          <p14:tracePt t="28280" x="3244850" y="2293938"/>
          <p14:tracePt t="28288" x="3219450" y="2319338"/>
          <p14:tracePt t="28295" x="3219450" y="2336800"/>
          <p14:tracePt t="28303" x="3211513" y="2362200"/>
          <p14:tracePt t="28311" x="3194050" y="2379663"/>
          <p14:tracePt t="28319" x="3186113" y="2397125"/>
          <p14:tracePt t="28328" x="3168650" y="2413000"/>
          <p14:tracePt t="28337" x="3152775" y="2438400"/>
          <p14:tracePt t="28344" x="3127375" y="2473325"/>
          <p14:tracePt t="28353" x="3117850" y="2481263"/>
          <p14:tracePt t="28359" x="3109913" y="2506663"/>
          <p14:tracePt t="28365" x="3092450" y="2532063"/>
          <p14:tracePt t="28374" x="3084513" y="2557463"/>
          <p14:tracePt t="28381" x="3074988" y="2566988"/>
          <p14:tracePt t="28389" x="3067050" y="2582863"/>
          <p14:tracePt t="28396" x="3049588" y="2600325"/>
          <p14:tracePt t="28404" x="3041650" y="2617788"/>
          <p14:tracePt t="28412" x="3041650" y="2633663"/>
          <p14:tracePt t="28420" x="3041650" y="2651125"/>
          <p14:tracePt t="28427" x="3041650" y="2660650"/>
          <p14:tracePt t="28436" x="3041650" y="2668588"/>
          <p14:tracePt t="28443" x="3041650" y="2686050"/>
          <p14:tracePt t="28451" x="3033713" y="2693988"/>
          <p14:tracePt t="28459" x="3033713" y="2719388"/>
          <p14:tracePt t="28469" x="3033713" y="2736850"/>
          <p14:tracePt t="28475" x="3033713" y="2744788"/>
          <p14:tracePt t="28483" x="3024188" y="2762250"/>
          <p14:tracePt t="28489" x="3024188" y="2778125"/>
          <p14:tracePt t="28497" x="3024188" y="2795588"/>
          <p14:tracePt t="28505" x="3016250" y="2813050"/>
          <p14:tracePt t="28513" x="3016250" y="2830513"/>
          <p14:tracePt t="28529" x="3008313" y="2846388"/>
          <p14:tracePt t="28536" x="3008313" y="2855913"/>
          <p14:tracePt t="28544" x="2998788" y="2871788"/>
          <p14:tracePt t="28553" x="2998788" y="2889250"/>
          <p14:tracePt t="28561" x="2998788" y="2897188"/>
          <p14:tracePt t="28568" x="2990850" y="2914650"/>
          <p14:tracePt t="28576" x="2990850" y="2932113"/>
          <p14:tracePt t="28586" x="2973388" y="2965450"/>
          <p14:tracePt t="28591" x="2973388" y="2974975"/>
          <p14:tracePt t="28602" x="2965450" y="2990850"/>
          <p14:tracePt t="28606" x="2965450" y="3008313"/>
          <p14:tracePt t="28622" x="2965450" y="3016250"/>
          <p14:tracePt t="28630" x="2965450" y="3025775"/>
          <p14:tracePt t="28638" x="2965450" y="3033713"/>
          <p14:tracePt t="28654" x="2965450" y="3041650"/>
          <p14:tracePt t="28662" x="2965450" y="3051175"/>
          <p14:tracePt t="28677" x="2965450" y="3059113"/>
          <p14:tracePt t="28687" x="2965450" y="3067050"/>
          <p14:tracePt t="28703" x="2965450" y="3076575"/>
          <p14:tracePt t="28708" x="2965450" y="3084513"/>
          <p14:tracePt t="28719" x="2965450" y="3094038"/>
          <p14:tracePt t="33281" x="2982913" y="3094038"/>
          <p14:tracePt t="33289" x="3016250" y="3094038"/>
          <p14:tracePt t="33296" x="3059113" y="3094038"/>
          <p14:tracePt t="33305" x="3117850" y="3094038"/>
          <p14:tracePt t="33313" x="3186113" y="3094038"/>
          <p14:tracePt t="33320" x="3244850" y="3084513"/>
          <p14:tracePt t="33328" x="3322638" y="3076575"/>
          <p14:tracePt t="33335" x="3406775" y="3067050"/>
          <p14:tracePt t="33343" x="3449638" y="3059113"/>
          <p14:tracePt t="33352" x="3508375" y="3033713"/>
          <p14:tracePt t="33360" x="3559175" y="3016250"/>
          <p14:tracePt t="33368" x="3636963" y="3000375"/>
          <p14:tracePt t="33376" x="3670300" y="2982913"/>
          <p14:tracePt t="33385" x="3746500" y="2957513"/>
          <p14:tracePt t="33390" x="3814763" y="2949575"/>
          <p14:tracePt t="33398" x="3873500" y="2940050"/>
          <p14:tracePt t="33405" x="3951288" y="2922588"/>
          <p14:tracePt t="33413" x="3992563" y="2914650"/>
          <p14:tracePt t="33421" x="4044950" y="2906713"/>
          <p14:tracePt t="33429" x="4078288" y="2906713"/>
          <p14:tracePt t="33437" x="4129088" y="2906713"/>
          <p14:tracePt t="33444" x="4171950" y="2906713"/>
          <p14:tracePt t="33452" x="4230688" y="2906713"/>
          <p14:tracePt t="33460" x="4273550" y="2906713"/>
          <p14:tracePt t="33468" x="4332288" y="2906713"/>
          <p14:tracePt t="33475" x="4375150" y="2906713"/>
          <p14:tracePt t="33485" x="4410075" y="2906713"/>
          <p14:tracePt t="33491" x="4451350" y="2914650"/>
          <p14:tracePt t="33501" x="4486275" y="2914650"/>
          <p14:tracePt t="33507" x="4529138" y="2922588"/>
          <p14:tracePt t="33517" x="4554538" y="2922588"/>
          <p14:tracePt t="33523" x="4562475" y="2922588"/>
          <p14:tracePt t="33531" x="4587875" y="2922588"/>
          <p14:tracePt t="33538" x="4621213" y="2922588"/>
          <p14:tracePt t="33545" x="4638675" y="2922588"/>
          <p14:tracePt t="33553" x="4656138" y="2922588"/>
          <p14:tracePt t="33561" x="4681538" y="2922588"/>
          <p14:tracePt t="33568" x="4689475" y="2922588"/>
          <p14:tracePt t="33576" x="4706938" y="2922588"/>
          <p14:tracePt t="33585" x="4724400" y="2932113"/>
          <p14:tracePt t="33602" x="4732338" y="2932113"/>
          <p14:tracePt t="33609" x="4740275" y="2932113"/>
          <p14:tracePt t="33619" x="4749800" y="2940050"/>
          <p14:tracePt t="33623" x="4757738" y="2940050"/>
          <p14:tracePt t="33635" x="4765675" y="2940050"/>
          <p14:tracePt t="33648" x="4775200" y="2949575"/>
          <p14:tracePt t="33655" x="4783138" y="2949575"/>
          <p14:tracePt t="37948" x="4927600" y="2949575"/>
          <p14:tracePt t="37956" x="5132388" y="2949575"/>
          <p14:tracePt t="37963" x="5259388" y="2949575"/>
          <p14:tracePt t="37971" x="5624513" y="2940050"/>
          <p14:tracePt t="37979" x="5972175" y="2922588"/>
          <p14:tracePt t="37987" x="6151563" y="2922588"/>
          <p14:tracePt t="37994" x="6694488" y="2922588"/>
          <p14:tracePt t="38002" x="7051675" y="2932113"/>
          <p14:tracePt t="38011" x="7307263" y="2932113"/>
          <p14:tracePt t="38017" x="8029575" y="2949575"/>
          <p14:tracePt t="38026" x="8275638" y="2982913"/>
          <p14:tracePt t="38035" x="8777288" y="3041650"/>
          <p14:tracePt t="38042" x="9396413" y="3127375"/>
          <p14:tracePt t="38049" x="9498013" y="3160713"/>
          <p14:tracePt t="38057" x="9847263" y="3228975"/>
          <p14:tracePt t="38067" x="10017125" y="3263900"/>
          <p14:tracePt t="38074" x="10136188" y="3297238"/>
          <p14:tracePt t="38083" x="10194925" y="3314700"/>
          <p14:tracePt t="38088" x="10280650" y="3330575"/>
          <p14:tracePt t="38095" x="10313988" y="3340100"/>
          <p14:tracePt t="38103" x="10364788" y="3348038"/>
          <p14:tracePt t="38112" x="10374313" y="3348038"/>
          <p14:tracePt t="38119" x="10390188" y="3348038"/>
          <p14:tracePt t="38127" x="10399713" y="3348038"/>
          <p14:tracePt t="38399" x="10475913" y="3348038"/>
          <p14:tracePt t="38408" x="10569575" y="3348038"/>
          <p14:tracePt t="38415" x="10653713" y="3348038"/>
          <p14:tracePt t="38422" x="10704513" y="3348038"/>
          <p14:tracePt t="38433" x="10729913" y="3348038"/>
          <p14:tracePt t="38438" x="10739438" y="3348038"/>
          <p14:tracePt t="38446" x="10747375" y="3348038"/>
          <p14:tracePt t="38469" x="10696575" y="3348038"/>
          <p14:tracePt t="38478" x="10552113" y="3348038"/>
          <p14:tracePt t="38485" x="10179050" y="3297238"/>
          <p14:tracePt t="38493" x="9626600" y="3238500"/>
          <p14:tracePt t="38501" x="9523413" y="3238500"/>
          <p14:tracePt t="38509" x="9218613" y="3203575"/>
          <p14:tracePt t="38517" x="8886825" y="3152775"/>
          <p14:tracePt t="38525" x="8785225" y="3144838"/>
          <p14:tracePt t="38535" x="8724900" y="3135313"/>
          <p14:tracePt t="38541" x="8666163" y="3119438"/>
          <p14:tracePt t="38550" x="8640763" y="3109913"/>
          <p14:tracePt t="38556" x="8623300" y="3109913"/>
          <p14:tracePt t="38564" x="8597900" y="3101975"/>
          <p14:tracePt t="38571" x="8572500" y="3084513"/>
          <p14:tracePt t="38579" x="8547100" y="3051175"/>
          <p14:tracePt t="38812" x="7781925" y="2770188"/>
          <p14:tracePt t="38821" x="6805613" y="2413000"/>
          <p14:tracePt t="38828" x="5845175" y="1954213"/>
          <p14:tracePt t="38836" x="4833938" y="1546225"/>
          <p14:tracePt t="38844" x="4476750" y="1411288"/>
          <p14:tracePt t="38850" x="3559175" y="1130300"/>
          <p14:tracePt t="38860" x="3533775" y="1122363"/>
          <p14:tracePt t="38868" x="3373438" y="1011238"/>
          <p14:tracePt t="38875" x="3270250" y="952500"/>
          <p14:tracePt t="38883" x="3211513" y="900113"/>
          <p14:tracePt t="38892" x="3168650" y="874713"/>
          <p14:tracePt t="38901" x="3152775" y="866775"/>
          <p14:tracePt t="38906" x="3152775" y="858838"/>
          <p14:tracePt t="39108" x="3016250" y="841375"/>
          <p14:tracePt t="39116" x="2098675" y="603250"/>
          <p14:tracePt t="39123" x="1724025" y="492125"/>
          <p14:tracePt t="39134" x="985838" y="1270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5" name="Google Shape;261;p6">
            <a:extLst>
              <a:ext uri="{FF2B5EF4-FFF2-40B4-BE49-F238E27FC236}">
                <a16:creationId xmlns:a16="http://schemas.microsoft.com/office/drawing/2014/main" id="{733A161E-52F6-4763-92DD-4ED2963F1FF9}"/>
              </a:ext>
            </a:extLst>
          </p:cNvPr>
          <p:cNvSpPr txBox="1"/>
          <p:nvPr/>
        </p:nvSpPr>
        <p:spPr>
          <a:xfrm>
            <a:off x="204422" y="1213068"/>
            <a:ext cx="8860607" cy="5444043"/>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ja-JP" altLang="en-US" b="1" dirty="0">
                <a:solidFill>
                  <a:schemeClr val="dk1"/>
                </a:solidFill>
                <a:cs typeface="Calibri"/>
                <a:sym typeface="Calibri"/>
              </a:rPr>
              <a:t>利他行為とは自らの不利益をかえりみず他者に利益をもたらす行動の事です！</a:t>
            </a:r>
            <a:endParaRPr lang="en-US" altLang="ja-JP" b="1" dirty="0">
              <a:solidFill>
                <a:schemeClr val="dk1"/>
              </a:solidFill>
              <a:cs typeface="Calibri"/>
              <a:sym typeface="Calibri"/>
            </a:endParaRPr>
          </a:p>
          <a:p>
            <a:pPr>
              <a:buClr>
                <a:srgbClr val="000000"/>
              </a:buClr>
              <a:buSzPts val="1800"/>
            </a:pPr>
            <a:endParaRPr lang="en-US" altLang="ja-JP" b="1"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このゲームは普段の集団生活で行っている利他行為に対して</a:t>
            </a:r>
            <a:endParaRPr lang="en-US" altLang="ja-JP" b="1"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お互いに評価をしあうゲームです！</a:t>
            </a:r>
            <a:endParaRPr lang="en-US" altLang="ja-JP" b="1" dirty="0">
              <a:solidFill>
                <a:schemeClr val="dk1"/>
              </a:solidFill>
              <a:cs typeface="Calibri"/>
              <a:sym typeface="Calibri"/>
            </a:endParaRPr>
          </a:p>
          <a:p>
            <a:pPr>
              <a:buClr>
                <a:srgbClr val="000000"/>
              </a:buClr>
              <a:buSzPts val="1800"/>
            </a:pPr>
            <a:endParaRPr lang="en-US" altLang="ja-JP" b="1" dirty="0">
              <a:solidFill>
                <a:schemeClr val="dk1"/>
              </a:solidFill>
              <a:cs typeface="Calibri"/>
              <a:sym typeface="Calibri"/>
            </a:endParaRPr>
          </a:p>
          <a:p>
            <a:pPr>
              <a:buClr>
                <a:srgbClr val="000000"/>
              </a:buClr>
              <a:buSzPts val="1800"/>
            </a:pPr>
            <a:r>
              <a:rPr lang="en-US" altLang="ja-JP" b="1" dirty="0">
                <a:solidFill>
                  <a:schemeClr val="dk1"/>
                </a:solidFill>
                <a:cs typeface="Calibri"/>
                <a:sym typeface="Calibri"/>
              </a:rPr>
              <a:t>Lv1</a:t>
            </a:r>
            <a:r>
              <a:rPr lang="ja-JP" altLang="en-US" b="1" dirty="0">
                <a:solidFill>
                  <a:schemeClr val="dk1"/>
                </a:solidFill>
                <a:cs typeface="Calibri"/>
                <a:sym typeface="Calibri"/>
              </a:rPr>
              <a:t>：利他行為をすることによって評価を得よう！</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普段の日常を過ごす中で、利他行為を受けた場合、利他行為をしてくれた人に対して匿名の評価をして、同時に自分のポイントのうち</a:t>
            </a:r>
            <a:r>
              <a:rPr lang="en-US" altLang="ja-JP" dirty="0">
                <a:solidFill>
                  <a:schemeClr val="dk1"/>
                </a:solidFill>
                <a:cs typeface="Calibri"/>
                <a:sym typeface="Calibri"/>
              </a:rPr>
              <a:t>10%</a:t>
            </a:r>
            <a:r>
              <a:rPr lang="ja-JP" altLang="en-US" dirty="0">
                <a:solidFill>
                  <a:schemeClr val="dk1"/>
                </a:solidFill>
                <a:cs typeface="Calibri"/>
                <a:sym typeface="Calibri"/>
              </a:rPr>
              <a:t>を渡します。</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一日ごとに、利他行為の集計を行います。</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一日の中で複数回利他行為を受けた場合、</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自分の</a:t>
            </a:r>
            <a:r>
              <a:rPr lang="en-US" altLang="ja-JP" dirty="0">
                <a:solidFill>
                  <a:schemeClr val="dk1"/>
                </a:solidFill>
                <a:cs typeface="Calibri"/>
                <a:sym typeface="Calibri"/>
              </a:rPr>
              <a:t>1/10</a:t>
            </a:r>
            <a:r>
              <a:rPr lang="ja-JP" altLang="en-US" dirty="0">
                <a:solidFill>
                  <a:schemeClr val="dk1"/>
                </a:solidFill>
                <a:cs typeface="Calibri"/>
                <a:sym typeface="Calibri"/>
              </a:rPr>
              <a:t>のポイントを山分けして利他行為</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してくれた人に対して渡します。</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議論と全く同じ考え方です。</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ja-JP" altLang="en-US" dirty="0">
              <a:solidFill>
                <a:schemeClr val="dk1"/>
              </a:solidFill>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利他行為ゲーム①</a:t>
            </a:r>
          </a:p>
        </p:txBody>
      </p:sp>
      <p:grpSp>
        <p:nvGrpSpPr>
          <p:cNvPr id="76" name="グループ化 75">
            <a:extLst>
              <a:ext uri="{FF2B5EF4-FFF2-40B4-BE49-F238E27FC236}">
                <a16:creationId xmlns:a16="http://schemas.microsoft.com/office/drawing/2014/main" id="{2847AA35-E9BB-40A6-8D44-868E444D0878}"/>
              </a:ext>
            </a:extLst>
          </p:cNvPr>
          <p:cNvGrpSpPr/>
          <p:nvPr/>
        </p:nvGrpSpPr>
        <p:grpSpPr>
          <a:xfrm>
            <a:off x="3032327" y="3552714"/>
            <a:ext cx="2796001" cy="1155447"/>
            <a:chOff x="828191" y="2367677"/>
            <a:chExt cx="2796001" cy="1155447"/>
          </a:xfrm>
        </p:grpSpPr>
        <p:grpSp>
          <p:nvGrpSpPr>
            <p:cNvPr id="77" name="Google Shape;192;p5">
              <a:extLst>
                <a:ext uri="{FF2B5EF4-FFF2-40B4-BE49-F238E27FC236}">
                  <a16:creationId xmlns:a16="http://schemas.microsoft.com/office/drawing/2014/main" id="{5396D8F4-EDEF-49C8-B4D3-C40F8DA0E0AD}"/>
                </a:ext>
              </a:extLst>
            </p:cNvPr>
            <p:cNvGrpSpPr/>
            <p:nvPr/>
          </p:nvGrpSpPr>
          <p:grpSpPr>
            <a:xfrm>
              <a:off x="828191" y="2415099"/>
              <a:ext cx="2637079" cy="1108025"/>
              <a:chOff x="625025" y="1684201"/>
              <a:chExt cx="3280086" cy="1274375"/>
            </a:xfrm>
          </p:grpSpPr>
          <p:sp>
            <p:nvSpPr>
              <p:cNvPr id="93" name="Google Shape;193;p5">
                <a:extLst>
                  <a:ext uri="{FF2B5EF4-FFF2-40B4-BE49-F238E27FC236}">
                    <a16:creationId xmlns:a16="http://schemas.microsoft.com/office/drawing/2014/main" id="{5D3A5964-ACFA-45FC-B468-AACED002E6CA}"/>
                  </a:ext>
                </a:extLst>
              </p:cNvPr>
              <p:cNvSpPr/>
              <p:nvPr/>
            </p:nvSpPr>
            <p:spPr>
              <a:xfrm>
                <a:off x="1629989" y="200804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94" name="Google Shape;194;p5">
                <a:extLst>
                  <a:ext uri="{FF2B5EF4-FFF2-40B4-BE49-F238E27FC236}">
                    <a16:creationId xmlns:a16="http://schemas.microsoft.com/office/drawing/2014/main" id="{66522418-A299-4EC4-8202-FF99D691A65F}"/>
                  </a:ext>
                </a:extLst>
              </p:cNvPr>
              <p:cNvSpPr/>
              <p:nvPr/>
            </p:nvSpPr>
            <p:spPr>
              <a:xfrm rot="10800000">
                <a:off x="1629989" y="239289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95" name="Google Shape;195;p5">
                <a:extLst>
                  <a:ext uri="{FF2B5EF4-FFF2-40B4-BE49-F238E27FC236}">
                    <a16:creationId xmlns:a16="http://schemas.microsoft.com/office/drawing/2014/main" id="{56D5559D-266C-456B-98E9-327E6149F6D6}"/>
                  </a:ext>
                </a:extLst>
              </p:cNvPr>
              <p:cNvSpPr txBox="1"/>
              <p:nvPr/>
            </p:nvSpPr>
            <p:spPr>
              <a:xfrm>
                <a:off x="1416150" y="1684201"/>
                <a:ext cx="2488961" cy="35393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400" dirty="0">
                    <a:solidFill>
                      <a:schemeClr val="dk1"/>
                    </a:solidFill>
                    <a:latin typeface="Calibri"/>
                    <a:ea typeface="Calibri"/>
                    <a:cs typeface="Calibri"/>
                    <a:sym typeface="Calibri"/>
                  </a:rPr>
                  <a:t>(1)</a:t>
                </a:r>
                <a:r>
                  <a:rPr lang="ja-JP" altLang="en-US" sz="1400" dirty="0">
                    <a:solidFill>
                      <a:schemeClr val="dk1"/>
                    </a:solidFill>
                    <a:latin typeface="Calibri"/>
                    <a:ea typeface="Calibri"/>
                    <a:cs typeface="Calibri"/>
                    <a:sym typeface="Calibri"/>
                  </a:rPr>
                  <a:t>利他行為</a:t>
                </a:r>
                <a:endParaRPr sz="1100" dirty="0">
                  <a:solidFill>
                    <a:srgbClr val="000000"/>
                  </a:solidFill>
                  <a:latin typeface="Arial"/>
                  <a:ea typeface="Arial"/>
                  <a:cs typeface="Arial"/>
                  <a:sym typeface="Arial"/>
                </a:endParaRPr>
              </a:p>
            </p:txBody>
          </p:sp>
          <p:sp>
            <p:nvSpPr>
              <p:cNvPr id="96" name="Google Shape;196;p5">
                <a:extLst>
                  <a:ext uri="{FF2B5EF4-FFF2-40B4-BE49-F238E27FC236}">
                    <a16:creationId xmlns:a16="http://schemas.microsoft.com/office/drawing/2014/main" id="{D262D68C-2ED3-404C-A03D-12A0B7741A32}"/>
                  </a:ext>
                </a:extLst>
              </p:cNvPr>
              <p:cNvSpPr txBox="1"/>
              <p:nvPr/>
            </p:nvSpPr>
            <p:spPr>
              <a:xfrm>
                <a:off x="1458163" y="2604639"/>
                <a:ext cx="2330770" cy="35393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400" dirty="0">
                    <a:solidFill>
                      <a:schemeClr val="dk1"/>
                    </a:solidFill>
                    <a:latin typeface="Calibri"/>
                    <a:ea typeface="Calibri"/>
                    <a:cs typeface="Calibri"/>
                    <a:sym typeface="Calibri"/>
                  </a:rPr>
                  <a:t>(2)</a:t>
                </a:r>
                <a:r>
                  <a:rPr lang="ja-JP" altLang="en-US" sz="1400" dirty="0">
                    <a:solidFill>
                      <a:schemeClr val="dk1"/>
                    </a:solidFill>
                    <a:latin typeface="Calibri"/>
                    <a:ea typeface="Calibri"/>
                    <a:cs typeface="Calibri"/>
                    <a:sym typeface="Calibri"/>
                  </a:rPr>
                  <a:t>匿名評価</a:t>
                </a:r>
                <a:endParaRPr sz="1100" dirty="0">
                  <a:solidFill>
                    <a:srgbClr val="000000"/>
                  </a:solidFill>
                  <a:latin typeface="Arial"/>
                  <a:ea typeface="Arial"/>
                  <a:cs typeface="Arial"/>
                  <a:sym typeface="Arial"/>
                </a:endParaRPr>
              </a:p>
            </p:txBody>
          </p:sp>
          <p:grpSp>
            <p:nvGrpSpPr>
              <p:cNvPr id="97" name="Google Shape;197;p5">
                <a:extLst>
                  <a:ext uri="{FF2B5EF4-FFF2-40B4-BE49-F238E27FC236}">
                    <a16:creationId xmlns:a16="http://schemas.microsoft.com/office/drawing/2014/main" id="{D52FE6EE-5132-4CE1-9CA2-2979C3CB9589}"/>
                  </a:ext>
                </a:extLst>
              </p:cNvPr>
              <p:cNvGrpSpPr/>
              <p:nvPr/>
            </p:nvGrpSpPr>
            <p:grpSpPr>
              <a:xfrm>
                <a:off x="625025" y="1772417"/>
                <a:ext cx="654605" cy="1020966"/>
                <a:chOff x="736979" y="3096285"/>
                <a:chExt cx="805217" cy="1255871"/>
              </a:xfrm>
            </p:grpSpPr>
            <p:grpSp>
              <p:nvGrpSpPr>
                <p:cNvPr id="98" name="Google Shape;198;p5">
                  <a:extLst>
                    <a:ext uri="{FF2B5EF4-FFF2-40B4-BE49-F238E27FC236}">
                      <a16:creationId xmlns:a16="http://schemas.microsoft.com/office/drawing/2014/main" id="{4FAC5583-0818-474F-B788-5BE4C2E0BDAC}"/>
                    </a:ext>
                  </a:extLst>
                </p:cNvPr>
                <p:cNvGrpSpPr/>
                <p:nvPr/>
              </p:nvGrpSpPr>
              <p:grpSpPr>
                <a:xfrm>
                  <a:off x="736979" y="3096285"/>
                  <a:ext cx="805217" cy="1255871"/>
                  <a:chOff x="5693392" y="3295657"/>
                  <a:chExt cx="805217" cy="1255871"/>
                </a:xfrm>
              </p:grpSpPr>
              <p:sp>
                <p:nvSpPr>
                  <p:cNvPr id="100" name="Google Shape;199;p5">
                    <a:extLst>
                      <a:ext uri="{FF2B5EF4-FFF2-40B4-BE49-F238E27FC236}">
                        <a16:creationId xmlns:a16="http://schemas.microsoft.com/office/drawing/2014/main" id="{A6B192D4-9368-4522-B015-B87166C6D844}"/>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01" name="Google Shape;200;p5">
                    <a:extLst>
                      <a:ext uri="{FF2B5EF4-FFF2-40B4-BE49-F238E27FC236}">
                        <a16:creationId xmlns:a16="http://schemas.microsoft.com/office/drawing/2014/main" id="{61415EB4-86B9-4E96-A34B-1915E1C69B39}"/>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99" name="Google Shape;201;p5">
                  <a:extLst>
                    <a:ext uri="{FF2B5EF4-FFF2-40B4-BE49-F238E27FC236}">
                      <a16:creationId xmlns:a16="http://schemas.microsoft.com/office/drawing/2014/main" id="{55A1B422-51E1-480C-8622-CFE408A1A787}"/>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A</a:t>
                  </a:r>
                  <a:endParaRPr sz="2800" b="1" dirty="0">
                    <a:solidFill>
                      <a:srgbClr val="000000"/>
                    </a:solidFill>
                    <a:latin typeface="Calibri"/>
                    <a:ea typeface="Calibri"/>
                    <a:cs typeface="Calibri"/>
                    <a:sym typeface="Calibri"/>
                  </a:endParaRPr>
                </a:p>
              </p:txBody>
            </p:sp>
          </p:grpSp>
        </p:grpSp>
        <p:grpSp>
          <p:nvGrpSpPr>
            <p:cNvPr id="78" name="Google Shape;240;p5">
              <a:extLst>
                <a:ext uri="{FF2B5EF4-FFF2-40B4-BE49-F238E27FC236}">
                  <a16:creationId xmlns:a16="http://schemas.microsoft.com/office/drawing/2014/main" id="{C71824EE-A558-44E3-B7B4-049353A59C39}"/>
                </a:ext>
              </a:extLst>
            </p:cNvPr>
            <p:cNvGrpSpPr/>
            <p:nvPr/>
          </p:nvGrpSpPr>
          <p:grpSpPr>
            <a:xfrm>
              <a:off x="3014539" y="2367677"/>
              <a:ext cx="358375" cy="604497"/>
              <a:chOff x="736979" y="3096285"/>
              <a:chExt cx="805200" cy="1255875"/>
            </a:xfrm>
          </p:grpSpPr>
          <p:grpSp>
            <p:nvGrpSpPr>
              <p:cNvPr id="89" name="Google Shape;241;p5">
                <a:extLst>
                  <a:ext uri="{FF2B5EF4-FFF2-40B4-BE49-F238E27FC236}">
                    <a16:creationId xmlns:a16="http://schemas.microsoft.com/office/drawing/2014/main" id="{BAD7D517-0DEE-401B-A4BA-330B9CA56533}"/>
                  </a:ext>
                </a:extLst>
              </p:cNvPr>
              <p:cNvGrpSpPr/>
              <p:nvPr/>
            </p:nvGrpSpPr>
            <p:grpSpPr>
              <a:xfrm>
                <a:off x="736979" y="3096285"/>
                <a:ext cx="805200" cy="1255875"/>
                <a:chOff x="5693392" y="3295657"/>
                <a:chExt cx="805200" cy="1255875"/>
              </a:xfrm>
            </p:grpSpPr>
            <p:sp>
              <p:nvSpPr>
                <p:cNvPr id="91" name="Google Shape;242;p5">
                  <a:extLst>
                    <a:ext uri="{FF2B5EF4-FFF2-40B4-BE49-F238E27FC236}">
                      <a16:creationId xmlns:a16="http://schemas.microsoft.com/office/drawing/2014/main" id="{B90D3318-B62D-4B94-9413-916EDD1630F8}"/>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92" name="Google Shape;243;p5">
                  <a:extLst>
                    <a:ext uri="{FF2B5EF4-FFF2-40B4-BE49-F238E27FC236}">
                      <a16:creationId xmlns:a16="http://schemas.microsoft.com/office/drawing/2014/main" id="{0B9912AD-05B5-4105-ABE2-635EC465B0FC}"/>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90" name="Google Shape;244;p5">
                <a:extLst>
                  <a:ext uri="{FF2B5EF4-FFF2-40B4-BE49-F238E27FC236}">
                    <a16:creationId xmlns:a16="http://schemas.microsoft.com/office/drawing/2014/main" id="{86808086-07E8-41A0-81C7-C0160775F990}"/>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79" name="Google Shape;245;p5">
              <a:extLst>
                <a:ext uri="{FF2B5EF4-FFF2-40B4-BE49-F238E27FC236}">
                  <a16:creationId xmlns:a16="http://schemas.microsoft.com/office/drawing/2014/main" id="{3DB44BDE-5A6A-4FFF-9490-07E14964BBD8}"/>
                </a:ext>
              </a:extLst>
            </p:cNvPr>
            <p:cNvGrpSpPr/>
            <p:nvPr/>
          </p:nvGrpSpPr>
          <p:grpSpPr>
            <a:xfrm>
              <a:off x="2723704" y="2899434"/>
              <a:ext cx="358375" cy="604497"/>
              <a:chOff x="736979" y="3096285"/>
              <a:chExt cx="805200" cy="1255875"/>
            </a:xfrm>
          </p:grpSpPr>
          <p:grpSp>
            <p:nvGrpSpPr>
              <p:cNvPr id="85" name="Google Shape;246;p5">
                <a:extLst>
                  <a:ext uri="{FF2B5EF4-FFF2-40B4-BE49-F238E27FC236}">
                    <a16:creationId xmlns:a16="http://schemas.microsoft.com/office/drawing/2014/main" id="{40D2EED0-7FF8-45B9-8A46-C80CD5726C57}"/>
                  </a:ext>
                </a:extLst>
              </p:cNvPr>
              <p:cNvGrpSpPr/>
              <p:nvPr/>
            </p:nvGrpSpPr>
            <p:grpSpPr>
              <a:xfrm>
                <a:off x="736979" y="3096285"/>
                <a:ext cx="805200" cy="1255875"/>
                <a:chOff x="5693392" y="3295657"/>
                <a:chExt cx="805200" cy="1255875"/>
              </a:xfrm>
            </p:grpSpPr>
            <p:sp>
              <p:nvSpPr>
                <p:cNvPr id="87" name="Google Shape;247;p5">
                  <a:extLst>
                    <a:ext uri="{FF2B5EF4-FFF2-40B4-BE49-F238E27FC236}">
                      <a16:creationId xmlns:a16="http://schemas.microsoft.com/office/drawing/2014/main" id="{D89D3C8A-5D9B-405C-BD0B-B4D8224FE094}"/>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88" name="Google Shape;248;p5">
                  <a:extLst>
                    <a:ext uri="{FF2B5EF4-FFF2-40B4-BE49-F238E27FC236}">
                      <a16:creationId xmlns:a16="http://schemas.microsoft.com/office/drawing/2014/main" id="{9B3E437F-7019-4C5B-91CB-264EA567A756}"/>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86" name="Google Shape;249;p5">
                <a:extLst>
                  <a:ext uri="{FF2B5EF4-FFF2-40B4-BE49-F238E27FC236}">
                    <a16:creationId xmlns:a16="http://schemas.microsoft.com/office/drawing/2014/main" id="{61D731BB-F603-4B0E-B7B5-39A9258731F7}"/>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80" name="Google Shape;250;p5">
              <a:extLst>
                <a:ext uri="{FF2B5EF4-FFF2-40B4-BE49-F238E27FC236}">
                  <a16:creationId xmlns:a16="http://schemas.microsoft.com/office/drawing/2014/main" id="{704DA118-D590-4361-ACCE-019FAD1CB84C}"/>
                </a:ext>
              </a:extLst>
            </p:cNvPr>
            <p:cNvGrpSpPr/>
            <p:nvPr/>
          </p:nvGrpSpPr>
          <p:grpSpPr>
            <a:xfrm>
              <a:off x="3265817" y="2900677"/>
              <a:ext cx="358375" cy="604497"/>
              <a:chOff x="736979" y="3096285"/>
              <a:chExt cx="805200" cy="1255875"/>
            </a:xfrm>
          </p:grpSpPr>
          <p:grpSp>
            <p:nvGrpSpPr>
              <p:cNvPr id="81" name="Google Shape;251;p5">
                <a:extLst>
                  <a:ext uri="{FF2B5EF4-FFF2-40B4-BE49-F238E27FC236}">
                    <a16:creationId xmlns:a16="http://schemas.microsoft.com/office/drawing/2014/main" id="{D210BF39-E43B-4D66-A816-B5EA41713FF1}"/>
                  </a:ext>
                </a:extLst>
              </p:cNvPr>
              <p:cNvGrpSpPr/>
              <p:nvPr/>
            </p:nvGrpSpPr>
            <p:grpSpPr>
              <a:xfrm>
                <a:off x="736979" y="3096285"/>
                <a:ext cx="805200" cy="1255875"/>
                <a:chOff x="5693392" y="3295657"/>
                <a:chExt cx="805200" cy="1255875"/>
              </a:xfrm>
            </p:grpSpPr>
            <p:sp>
              <p:nvSpPr>
                <p:cNvPr id="83" name="Google Shape;252;p5">
                  <a:extLst>
                    <a:ext uri="{FF2B5EF4-FFF2-40B4-BE49-F238E27FC236}">
                      <a16:creationId xmlns:a16="http://schemas.microsoft.com/office/drawing/2014/main" id="{4C43A152-A8C1-4D64-99C3-15F252E105BB}"/>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84" name="Google Shape;253;p5">
                  <a:extLst>
                    <a:ext uri="{FF2B5EF4-FFF2-40B4-BE49-F238E27FC236}">
                      <a16:creationId xmlns:a16="http://schemas.microsoft.com/office/drawing/2014/main" id="{F122AFD3-E845-4E6A-AB7C-11BA0201BE63}"/>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82" name="Google Shape;254;p5">
                <a:extLst>
                  <a:ext uri="{FF2B5EF4-FFF2-40B4-BE49-F238E27FC236}">
                    <a16:creationId xmlns:a16="http://schemas.microsoft.com/office/drawing/2014/main" id="{B6579175-5AC4-4E13-B58E-1951BC3D50C6}"/>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pic>
        <p:nvPicPr>
          <p:cNvPr id="102" name="図 101">
            <a:extLst>
              <a:ext uri="{FF2B5EF4-FFF2-40B4-BE49-F238E27FC236}">
                <a16:creationId xmlns:a16="http://schemas.microsoft.com/office/drawing/2014/main" id="{044E4060-4A47-4AC2-AF6D-68FD64783732}"/>
              </a:ext>
            </a:extLst>
          </p:cNvPr>
          <p:cNvPicPr>
            <a:picLocks noChangeAspect="1"/>
          </p:cNvPicPr>
          <p:nvPr/>
        </p:nvPicPr>
        <p:blipFill rotWithShape="1">
          <a:blip r:embed="rId3"/>
          <a:srcRect t="6357"/>
          <a:stretch/>
        </p:blipFill>
        <p:spPr>
          <a:xfrm>
            <a:off x="5189692" y="4750722"/>
            <a:ext cx="3651122" cy="1906390"/>
          </a:xfrm>
          <a:prstGeom prst="rect">
            <a:avLst/>
          </a:prstGeom>
        </p:spPr>
      </p:pic>
      <p:pic>
        <p:nvPicPr>
          <p:cNvPr id="1026" name="Picture 2" descr="利他的行動 altruistic behavior – 玉出なう売出情報">
            <a:extLst>
              <a:ext uri="{FF2B5EF4-FFF2-40B4-BE49-F238E27FC236}">
                <a16:creationId xmlns:a16="http://schemas.microsoft.com/office/drawing/2014/main" id="{A8C0E77D-5A7F-4A3E-A710-CAC5B6C14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9344" y="1632677"/>
            <a:ext cx="1427693" cy="1194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利他的な行動はエゴイズムに過ぎない」に反論するための3つのアプローチ｜わたこ｜note">
            <a:extLst>
              <a:ext uri="{FF2B5EF4-FFF2-40B4-BE49-F238E27FC236}">
                <a16:creationId xmlns:a16="http://schemas.microsoft.com/office/drawing/2014/main" id="{91791618-7F93-4965-975A-3B2CAE0C3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580" y="2107278"/>
            <a:ext cx="1342493" cy="70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500034"/>
      </p:ext>
    </p:extLst>
  </p:cSld>
  <p:clrMapOvr>
    <a:masterClrMapping/>
  </p:clrMapOvr>
  <mc:AlternateContent xmlns:mc="http://schemas.openxmlformats.org/markup-compatibility/2006" xmlns:p14="http://schemas.microsoft.com/office/powerpoint/2010/main">
    <mc:Choice Requires="p14">
      <p:transition spd="slow" p14:dur="2000" advTm="61225"/>
    </mc:Choice>
    <mc:Fallback xmlns="">
      <p:transition spd="slow" advTm="61225"/>
    </mc:Fallback>
  </mc:AlternateContent>
  <p:extLst>
    <p:ext uri="{3A86A75C-4F4B-4683-9AE1-C65F6400EC91}">
      <p14:laserTraceLst xmlns:p14="http://schemas.microsoft.com/office/powerpoint/2010/main">
        <p14:tracePtLst>
          <p14:tracePt t="13491" x="2770188" y="952500"/>
          <p14:tracePt t="13499" x="2770188" y="977900"/>
          <p14:tracePt t="13506" x="2760663" y="1036638"/>
          <p14:tracePt t="13515" x="2752725" y="1079500"/>
          <p14:tracePt t="13522" x="2752725" y="1155700"/>
          <p14:tracePt t="13531" x="2744788" y="1198563"/>
          <p14:tracePt t="13539" x="2744788" y="1257300"/>
          <p14:tracePt t="13546" x="2744788" y="1300163"/>
          <p14:tracePt t="13554" x="2735263" y="1360488"/>
          <p14:tracePt t="13561" x="2735263" y="1401763"/>
          <p14:tracePt t="13569" x="2735263" y="1436688"/>
          <p14:tracePt t="13577" x="2735263" y="1462088"/>
          <p14:tracePt t="13585" x="2735263" y="1477963"/>
          <p14:tracePt t="13592" x="2727325" y="1504950"/>
          <p14:tracePt t="13601" x="2727325" y="1538288"/>
          <p14:tracePt t="13608" x="2719388" y="1571625"/>
          <p14:tracePt t="13616" x="2719388" y="1622425"/>
          <p14:tracePt t="13623" x="2719388" y="1674813"/>
          <p14:tracePt t="13631" x="2719388" y="1741488"/>
          <p14:tracePt t="13639" x="2719388" y="1784350"/>
          <p14:tracePt t="13647" x="2719388" y="1844675"/>
          <p14:tracePt t="13655" x="2727325" y="1903413"/>
          <p14:tracePt t="13662" x="2744788" y="1963738"/>
          <p14:tracePt t="13670" x="2744788" y="1997075"/>
          <p14:tracePt t="13678" x="2744788" y="2030413"/>
          <p14:tracePt t="13686" x="2744788" y="2055813"/>
          <p14:tracePt t="13694" x="2744788" y="2073275"/>
          <p14:tracePt t="13701" x="2744788" y="2090738"/>
          <p14:tracePt t="13710" x="2744788" y="2098675"/>
          <p14:tracePt t="13717" x="2744788" y="2133600"/>
          <p14:tracePt t="13725" x="2744788" y="2149475"/>
          <p14:tracePt t="13735" x="2744788" y="2166938"/>
          <p14:tracePt t="13740" x="2744788" y="2192338"/>
          <p14:tracePt t="13750" x="2744788" y="2227263"/>
          <p14:tracePt t="13756" x="2744788" y="2243138"/>
          <p14:tracePt t="13763" x="2744788" y="2268538"/>
          <p14:tracePt t="13771" x="2744788" y="2293938"/>
          <p14:tracePt t="13780" x="2744788" y="2319338"/>
          <p14:tracePt t="13787" x="2744788" y="2344738"/>
          <p14:tracePt t="13794" x="2744788" y="2371725"/>
          <p14:tracePt t="13803" x="2744788" y="2397125"/>
          <p14:tracePt t="13810" x="2744788" y="2413000"/>
          <p14:tracePt t="13818" x="2744788" y="2430463"/>
          <p14:tracePt t="13826" x="2744788" y="2438400"/>
          <p14:tracePt t="13834" x="2744788" y="2455863"/>
          <p14:tracePt t="13841" x="2744788" y="2481263"/>
          <p14:tracePt t="13851" x="2735263" y="2489200"/>
          <p14:tracePt t="13857" x="2727325" y="2516188"/>
          <p14:tracePt t="13867" x="2727325" y="2532063"/>
          <p14:tracePt t="13872" x="2719388" y="2541588"/>
          <p14:tracePt t="13881" x="2719388" y="2566988"/>
          <p14:tracePt t="13889" x="2719388" y="2574925"/>
          <p14:tracePt t="13896" x="2719388" y="2582863"/>
          <p14:tracePt t="13919" x="2719388" y="2600325"/>
          <p14:tracePt t="13935" x="2719388" y="2608263"/>
          <p14:tracePt t="13943" x="2709863" y="2617788"/>
          <p14:tracePt t="13958" x="2709863" y="2625725"/>
          <p14:tracePt t="13968" x="2709863" y="2633663"/>
          <p14:tracePt t="13974" x="2701925" y="2643188"/>
          <p14:tracePt t="13989" x="2701925" y="2651125"/>
          <p14:tracePt t="18081" x="2744788" y="2668588"/>
          <p14:tracePt t="18088" x="2828925" y="2693988"/>
          <p14:tracePt t="18097" x="2914650" y="2711450"/>
          <p14:tracePt t="18105" x="2990850" y="2744788"/>
          <p14:tracePt t="18112" x="3067050" y="2787650"/>
          <p14:tracePt t="18120" x="3168650" y="2813050"/>
          <p14:tracePt t="18128" x="3219450" y="2830513"/>
          <p14:tracePt t="18137" x="3262313" y="2838450"/>
          <p14:tracePt t="18143" x="3313113" y="2846388"/>
          <p14:tracePt t="18151" x="3373438" y="2846388"/>
          <p14:tracePt t="18159" x="3398838" y="2846388"/>
          <p14:tracePt t="18167" x="3432175" y="2855913"/>
          <p14:tracePt t="18174" x="3467100" y="2855913"/>
          <p14:tracePt t="18182" x="3492500" y="2855913"/>
          <p14:tracePt t="18190" x="3508375" y="2855913"/>
          <p14:tracePt t="18200" x="3543300" y="2855913"/>
          <p14:tracePt t="18205" x="3576638" y="2855913"/>
          <p14:tracePt t="18213" x="3586163" y="2855913"/>
          <p14:tracePt t="18221" x="3619500" y="2871788"/>
          <p14:tracePt t="18229" x="3636963" y="2871788"/>
          <p14:tracePt t="18237" x="3652838" y="2871788"/>
          <p14:tracePt t="18245" x="3662363" y="2871788"/>
          <p14:tracePt t="18252" x="3678238" y="2871788"/>
          <p14:tracePt t="18260" x="3687763" y="2871788"/>
          <p14:tracePt t="18268" x="3713163" y="2881313"/>
          <p14:tracePt t="18275" x="3721100" y="2881313"/>
          <p14:tracePt t="18283" x="3729038" y="2881313"/>
          <p14:tracePt t="18291" x="3738563" y="2881313"/>
          <p14:tracePt t="18301" x="3746500" y="2881313"/>
          <p14:tracePt t="18307" x="3756025" y="2881313"/>
          <p14:tracePt t="18316" x="3771900" y="2889250"/>
          <p14:tracePt t="18322" x="3781425" y="2889250"/>
          <p14:tracePt t="18330" x="3789363" y="2889250"/>
          <p14:tracePt t="18337" x="3797300" y="2889250"/>
          <p14:tracePt t="18346" x="3806825" y="2889250"/>
          <p14:tracePt t="18431" x="3822700" y="2897188"/>
          <p14:tracePt t="18439" x="3832225" y="2897188"/>
          <p14:tracePt t="18447" x="3832225" y="2906713"/>
          <p14:tracePt t="18455" x="3848100" y="2906713"/>
          <p14:tracePt t="18463" x="3857625" y="2906713"/>
          <p14:tracePt t="18533" x="3865563" y="2906713"/>
          <p14:tracePt t="18541" x="3883025" y="2914650"/>
          <p14:tracePt t="18549" x="3883025" y="2922588"/>
          <p14:tracePt t="18556" x="3890963" y="2922588"/>
          <p14:tracePt t="18566" x="3900488" y="2932113"/>
          <p14:tracePt t="18571" x="3916363" y="2940050"/>
          <p14:tracePt t="18580" x="3933825" y="2940050"/>
          <p14:tracePt t="18588" x="3941763" y="2957513"/>
          <p14:tracePt t="18595" x="3951288" y="2965450"/>
          <p14:tracePt t="18604" x="3959225" y="2965450"/>
          <p14:tracePt t="18610" x="3967163" y="2965450"/>
          <p14:tracePt t="18665" x="3992563" y="2965450"/>
          <p14:tracePt t="18673" x="4002088" y="2974975"/>
          <p14:tracePt t="18681" x="4002088" y="2982913"/>
          <p14:tracePt t="18781" x="4010025" y="2990850"/>
          <p14:tracePt t="18789" x="4017963" y="2990850"/>
          <p14:tracePt t="18820" x="4017963" y="3000375"/>
          <p14:tracePt t="18829" x="4017963" y="3008313"/>
          <p14:tracePt t="18892" x="4027488" y="3008313"/>
          <p14:tracePt t="18898" x="4035425" y="3016250"/>
          <p14:tracePt t="18907" x="4044950" y="3033713"/>
          <p14:tracePt t="18922" x="4044950" y="3041650"/>
          <p14:tracePt t="18930" x="4052888" y="3051175"/>
          <p14:tracePt t="18938" x="4052888" y="3059113"/>
          <p14:tracePt t="20022" x="4044950" y="3067050"/>
          <p14:tracePt t="20028" x="4010025" y="3084513"/>
          <p14:tracePt t="20036" x="3984625" y="3109913"/>
          <p14:tracePt t="20044" x="3925888" y="3127375"/>
          <p14:tracePt t="20053" x="3857625" y="3152775"/>
          <p14:tracePt t="20059" x="3789363" y="3170238"/>
          <p14:tracePt t="20067" x="3713163" y="3195638"/>
          <p14:tracePt t="20075" x="3636963" y="3203575"/>
          <p14:tracePt t="20083" x="3594100" y="3221038"/>
          <p14:tracePt t="20091" x="3533775" y="3221038"/>
          <p14:tracePt t="20101" x="3475038" y="3238500"/>
          <p14:tracePt t="20106" x="3432175" y="3238500"/>
          <p14:tracePt t="20117" x="3381375" y="3238500"/>
          <p14:tracePt t="20123" x="3313113" y="3238500"/>
          <p14:tracePt t="20130" x="3254375" y="3238500"/>
          <p14:tracePt t="20137" x="3211513" y="3238500"/>
          <p14:tracePt t="20145" x="3152775" y="3238500"/>
          <p14:tracePt t="20153" x="3127375" y="3238500"/>
          <p14:tracePt t="20160" x="3092450" y="3238500"/>
          <p14:tracePt t="20168" x="3059113" y="3238500"/>
          <p14:tracePt t="20176" x="3024188" y="3238500"/>
          <p14:tracePt t="20185" x="3008313" y="3238500"/>
          <p14:tracePt t="20192" x="2973388" y="3238500"/>
          <p14:tracePt t="20201" x="2947988" y="3238500"/>
          <p14:tracePt t="20208" x="2940050" y="3238500"/>
          <p14:tracePt t="20218" x="2905125" y="3238500"/>
          <p14:tracePt t="20223" x="2889250" y="3238500"/>
          <p14:tracePt t="20234" x="2879725" y="3238500"/>
          <p14:tracePt t="20239" x="2863850" y="3238500"/>
          <p14:tracePt t="20249" x="2854325" y="3238500"/>
          <p14:tracePt t="20262" x="2846388" y="3238500"/>
          <p14:tracePt t="20270" x="2838450" y="3238500"/>
          <p14:tracePt t="20278" x="2828925" y="3238500"/>
          <p14:tracePt t="20285" x="2811463" y="3211513"/>
          <p14:tracePt t="20293" x="2786063" y="3203575"/>
          <p14:tracePt t="20302" x="2752725" y="3152775"/>
          <p14:tracePt t="20309" x="2719388" y="3094038"/>
          <p14:tracePt t="20317" x="2676525" y="3016250"/>
          <p14:tracePt t="20324" x="2633663" y="2922588"/>
          <p14:tracePt t="20333" x="2608263" y="2846388"/>
          <p14:tracePt t="20340" x="2590800" y="2805113"/>
          <p14:tracePt t="20351" x="2582863" y="2752725"/>
          <p14:tracePt t="20356" x="2574925" y="2719388"/>
          <p14:tracePt t="20364" x="2565400" y="2701925"/>
          <p14:tracePt t="20372" x="2557463" y="2686050"/>
          <p14:tracePt t="20378" x="2540000" y="2660650"/>
          <p14:tracePt t="20389" x="2532063" y="2643188"/>
          <p14:tracePt t="20394" x="2532063" y="2633663"/>
          <p14:tracePt t="20403" x="2532063" y="2625725"/>
          <p14:tracePt t="20410" x="2532063" y="2617788"/>
          <p14:tracePt t="20426" x="2532063" y="2608263"/>
          <p14:tracePt t="20449" x="2524125" y="2566988"/>
          <p14:tracePt t="20457" x="2524125" y="2524125"/>
          <p14:tracePt t="20467" x="2524125" y="2498725"/>
          <p14:tracePt t="20483" x="2524125" y="2489200"/>
          <p14:tracePt t="20487" x="2524125" y="2481263"/>
          <p14:tracePt t="20519" x="2524125" y="2473325"/>
          <p14:tracePt t="20527" x="2524125" y="2447925"/>
          <p14:tracePt t="20535" x="2532063" y="2405063"/>
          <p14:tracePt t="20543" x="2532063" y="2397125"/>
          <p14:tracePt t="20551" x="2557463" y="2371725"/>
          <p14:tracePt t="20558" x="2582863" y="2344738"/>
          <p14:tracePt t="20566" x="2608263" y="2303463"/>
          <p14:tracePt t="20573" x="2659063" y="2278063"/>
          <p14:tracePt t="20584" x="2684463" y="2260600"/>
          <p14:tracePt t="20591" x="2701925" y="2252663"/>
          <p14:tracePt t="20599" x="2727325" y="2227263"/>
          <p14:tracePt t="20607" x="2744788" y="2217738"/>
          <p14:tracePt t="20612" x="2770188" y="2217738"/>
          <p14:tracePt t="20622" x="2795588" y="2209800"/>
          <p14:tracePt t="20628" x="2838450" y="2200275"/>
          <p14:tracePt t="20637" x="2871788" y="2200275"/>
          <p14:tracePt t="20643" x="2922588" y="2200275"/>
          <p14:tracePt t="20653" x="2982913" y="2200275"/>
          <p14:tracePt t="20659" x="3041650" y="2209800"/>
          <p14:tracePt t="20667" x="3135313" y="2235200"/>
          <p14:tracePt t="20674" x="3168650" y="2260600"/>
          <p14:tracePt t="20683" x="3228975" y="2278063"/>
          <p14:tracePt t="20690" x="3254375" y="2293938"/>
          <p14:tracePt t="20701" x="3287713" y="2311400"/>
          <p14:tracePt t="20705" x="3313113" y="2328863"/>
          <p14:tracePt t="20716" x="3348038" y="2344738"/>
          <p14:tracePt t="20722" x="3363913" y="2354263"/>
          <p14:tracePt t="20730" x="3389313" y="2362200"/>
          <p14:tracePt t="20739" x="3432175" y="2379663"/>
          <p14:tracePt t="20745" x="3467100" y="2387600"/>
          <p14:tracePt t="20752" x="3525838" y="2397125"/>
          <p14:tracePt t="20761" x="3576638" y="2405063"/>
          <p14:tracePt t="20770" x="3644900" y="2413000"/>
          <p14:tracePt t="20776" x="3678238" y="2422525"/>
          <p14:tracePt t="20783" x="3756025" y="2455863"/>
          <p14:tracePt t="20791" x="3781425" y="2463800"/>
          <p14:tracePt t="20800" x="3822700" y="2481263"/>
          <p14:tracePt t="20808" x="3857625" y="2489200"/>
          <p14:tracePt t="20816" x="3890963" y="2498725"/>
          <p14:tracePt t="20822" x="3925888" y="2506663"/>
          <p14:tracePt t="20833" x="3959225" y="2516188"/>
          <p14:tracePt t="20838" x="3976688" y="2524125"/>
          <p14:tracePt t="20847" x="4010025" y="2532063"/>
          <p14:tracePt t="20854" x="4027488" y="2541588"/>
          <p14:tracePt t="20861" x="4044950" y="2549525"/>
          <p14:tracePt t="20872" x="4052888" y="2549525"/>
          <p14:tracePt t="20876" x="4070350" y="2557463"/>
          <p14:tracePt t="20887" x="4086225" y="2566988"/>
          <p14:tracePt t="20893" x="4086225" y="2574925"/>
          <p14:tracePt t="20900" x="4095750" y="2582863"/>
          <p14:tracePt t="20921" x="4111625" y="2582863"/>
          <p14:tracePt t="20933" x="4129088" y="2600325"/>
          <p14:tracePt t="20939" x="4137025" y="2608263"/>
          <p14:tracePt t="20949" x="4154488" y="2617788"/>
          <p14:tracePt t="20954" x="4171950" y="2625725"/>
          <p14:tracePt t="20964" x="4179888" y="2633663"/>
          <p14:tracePt t="20970" x="4179888" y="2643188"/>
          <p14:tracePt t="20979" x="4197350" y="2651125"/>
          <p14:tracePt t="20987" x="4205288" y="2660650"/>
          <p14:tracePt t="20993" x="4205288" y="2668588"/>
          <p14:tracePt t="21003" x="4214813" y="2668588"/>
          <p14:tracePt t="21056" x="4230688" y="2686050"/>
          <p14:tracePt t="21065" x="4230688" y="2693988"/>
          <p14:tracePt t="21072" x="4240213" y="2693988"/>
          <p14:tracePt t="21079" x="4240213" y="2701925"/>
          <p14:tracePt t="21087" x="4248150" y="2711450"/>
          <p14:tracePt t="21103" x="4248150" y="2719388"/>
          <p14:tracePt t="21361" x="4248150" y="2736850"/>
          <p14:tracePt t="21376" x="4248150" y="2744788"/>
          <p14:tracePt t="21383" x="4248150" y="2762250"/>
          <p14:tracePt t="21391" x="4248150" y="2770188"/>
          <p14:tracePt t="21400" x="4248150" y="2787650"/>
          <p14:tracePt t="21406" x="4248150" y="2795588"/>
          <p14:tracePt t="21417" x="4248150" y="2813050"/>
          <p14:tracePt t="21422" x="4248150" y="2820988"/>
          <p14:tracePt t="21430" x="4248150" y="2846388"/>
          <p14:tracePt t="21437" x="4248150" y="2863850"/>
          <p14:tracePt t="21445" x="4248150" y="2871788"/>
          <p14:tracePt t="21453" x="4248150" y="2889250"/>
          <p14:tracePt t="21462" x="4248150" y="2906713"/>
          <p14:tracePt t="21469" x="4240213" y="2922588"/>
          <p14:tracePt t="21477" x="4230688" y="2949575"/>
          <p14:tracePt t="21486" x="4222750" y="2965450"/>
          <p14:tracePt t="21492" x="4205288" y="2990850"/>
          <p14:tracePt t="21500" x="4197350" y="3000375"/>
          <p14:tracePt t="21508" x="4179888" y="3025775"/>
          <p14:tracePt t="21516" x="4162425" y="3041650"/>
          <p14:tracePt t="21523" x="4146550" y="3067050"/>
          <p14:tracePt t="21534" x="4129088" y="3084513"/>
          <p14:tracePt t="21539" x="4103688" y="3101975"/>
          <p14:tracePt t="21549" x="4086225" y="3119438"/>
          <p14:tracePt t="21555" x="4044950" y="3144838"/>
          <p14:tracePt t="21563" x="4002088" y="3170238"/>
          <p14:tracePt t="21570" x="3967163" y="3186113"/>
          <p14:tracePt t="21578" x="3925888" y="3211513"/>
          <p14:tracePt t="21585" x="3883025" y="3221038"/>
          <p14:tracePt t="21593" x="3832225" y="3238500"/>
          <p14:tracePt t="21601" x="3771900" y="3254375"/>
          <p14:tracePt t="21609" x="3756025" y="3254375"/>
          <p14:tracePt t="21617" x="3703638" y="3263900"/>
          <p14:tracePt t="21625" x="3662363" y="3263900"/>
          <p14:tracePt t="21633" x="3619500" y="3263900"/>
          <p14:tracePt t="21640" x="3576638" y="3263900"/>
          <p14:tracePt t="21650" x="3533775" y="3263900"/>
          <p14:tracePt t="21655" x="3492500" y="3263900"/>
          <p14:tracePt t="21667" x="3457575" y="3271838"/>
          <p14:tracePt t="21672" x="3398838" y="3271838"/>
          <p14:tracePt t="21679" x="3355975" y="3279775"/>
          <p14:tracePt t="21688" x="3297238" y="3279775"/>
          <p14:tracePt t="21694" x="3211513" y="3279775"/>
          <p14:tracePt t="21702" x="3152775" y="3279775"/>
          <p14:tracePt t="21711" x="3067050" y="3279775"/>
          <p14:tracePt t="21718" x="3024188" y="3279775"/>
          <p14:tracePt t="21725" x="2965450" y="3279775"/>
          <p14:tracePt t="21734" x="2930525" y="3279775"/>
          <p14:tracePt t="21741" x="2889250" y="3279775"/>
          <p14:tracePt t="21750" x="2871788" y="3279775"/>
          <p14:tracePt t="21757" x="2846388" y="3279775"/>
          <p14:tracePt t="21768" x="2811463" y="3279775"/>
          <p14:tracePt t="21772" x="2795588" y="3279775"/>
          <p14:tracePt t="21782" x="2770188" y="3279775"/>
          <p14:tracePt t="21788" x="2709863" y="3279775"/>
          <p14:tracePt t="21797" x="2684463" y="3271838"/>
          <p14:tracePt t="21804" x="2633663" y="3246438"/>
          <p14:tracePt t="21812" x="2582863" y="3228975"/>
          <p14:tracePt t="21821" x="2549525" y="3211513"/>
          <p14:tracePt t="21827" x="2514600" y="3186113"/>
          <p14:tracePt t="21837" x="2489200" y="3170238"/>
          <p14:tracePt t="21842" x="2463800" y="3152775"/>
          <p14:tracePt t="21850" x="2420938" y="3119438"/>
          <p14:tracePt t="21858" x="2379663" y="3067050"/>
          <p14:tracePt t="21866" x="2344738" y="3033713"/>
          <p14:tracePt t="21874" x="2327275" y="3016250"/>
          <p14:tracePt t="21884" x="2293938" y="2965450"/>
          <p14:tracePt t="21889" x="2286000" y="2940050"/>
          <p14:tracePt t="21900" x="2268538" y="2906713"/>
          <p14:tracePt t="21917" x="2217738" y="2838450"/>
          <p14:tracePt t="21922" x="2200275" y="2805113"/>
          <p14:tracePt t="21929" x="2182813" y="2744788"/>
          <p14:tracePt t="21937" x="2174875" y="2693988"/>
          <p14:tracePt t="21944" x="2166938" y="2651125"/>
          <p14:tracePt t="21951" x="2166938" y="2617788"/>
          <p14:tracePt t="21960" x="2166938" y="2574925"/>
          <p14:tracePt t="21967" x="2166938" y="2549525"/>
          <p14:tracePt t="21975" x="2166938" y="2541588"/>
          <p14:tracePt t="21983" x="2166938" y="2524125"/>
          <p14:tracePt t="21991" x="2166938" y="2516188"/>
          <p14:tracePt t="22030" x="2166938" y="2489200"/>
          <p14:tracePt t="22037" x="2166938" y="2473325"/>
          <p14:tracePt t="22045" x="2166938" y="2455863"/>
          <p14:tracePt t="22053" x="2166938" y="2430463"/>
          <p14:tracePt t="22061" x="2174875" y="2405063"/>
          <p14:tracePt t="22069" x="2182813" y="2397125"/>
          <p14:tracePt t="22076" x="2208213" y="2362200"/>
          <p14:tracePt t="22085" x="2251075" y="2319338"/>
          <p14:tracePt t="22092" x="2286000" y="2293938"/>
          <p14:tracePt t="22101" x="2336800" y="2260600"/>
          <p14:tracePt t="22108" x="2395538" y="2235200"/>
          <p14:tracePt t="22116" x="2471738" y="2209800"/>
          <p14:tracePt t="22123" x="2524125" y="2200275"/>
          <p14:tracePt t="22133" x="2565400" y="2192338"/>
          <p14:tracePt t="22138" x="2600325" y="2184400"/>
          <p14:tracePt t="22149" x="2633663" y="2174875"/>
          <p14:tracePt t="22154" x="2659063" y="2174875"/>
          <p14:tracePt t="22162" x="2693988" y="2174875"/>
          <p14:tracePt t="22170" x="2719388" y="2174875"/>
          <p14:tracePt t="22178" x="2752725" y="2174875"/>
          <p14:tracePt t="22185" x="2770188" y="2174875"/>
          <p14:tracePt t="22193" x="2803525" y="2174875"/>
          <p14:tracePt t="22200" x="2863850" y="2184400"/>
          <p14:tracePt t="22209" x="2897188" y="2200275"/>
          <p14:tracePt t="22217" x="2973388" y="2227263"/>
          <p14:tracePt t="22224" x="3049588" y="2260600"/>
          <p14:tracePt t="22232" x="3100388" y="2278063"/>
          <p14:tracePt t="22240" x="3143250" y="2293938"/>
          <p14:tracePt t="22250" x="3168650" y="2311400"/>
          <p14:tracePt t="22255" x="3203575" y="2344738"/>
          <p14:tracePt t="22265" x="3254375" y="2379663"/>
          <p14:tracePt t="22271" x="3279775" y="2397125"/>
          <p14:tracePt t="22279" x="3313113" y="2430463"/>
          <p14:tracePt t="22288" x="3348038" y="2447925"/>
          <p14:tracePt t="22294" x="3373438" y="2463800"/>
          <p14:tracePt t="22304" x="3389313" y="2473325"/>
          <p14:tracePt t="22310" x="3424238" y="2506663"/>
          <p14:tracePt t="22318" x="3457575" y="2532063"/>
          <p14:tracePt t="22326" x="3500438" y="2557463"/>
          <p14:tracePt t="22333" x="3543300" y="2592388"/>
          <p14:tracePt t="22341" x="3586163" y="2617788"/>
          <p14:tracePt t="22349" x="3619500" y="2651125"/>
          <p14:tracePt t="22356" x="3644900" y="2668588"/>
          <p14:tracePt t="22367" x="3662363" y="2686050"/>
          <p14:tracePt t="22371" x="3678238" y="2693988"/>
          <p14:tracePt t="22383" x="3687763" y="2701925"/>
          <p14:tracePt t="22389" x="3695700" y="2701925"/>
          <p14:tracePt t="22396" x="3703638" y="2719388"/>
          <p14:tracePt t="22404" x="3721100" y="2727325"/>
          <p14:tracePt t="22410" x="3721100" y="2736850"/>
          <p14:tracePt t="22419" x="3729038" y="2736850"/>
          <p14:tracePt t="22426" x="3738563" y="2736850"/>
          <p14:tracePt t="26744" x="3721100" y="2752725"/>
          <p14:tracePt t="26751" x="3703638" y="2770188"/>
          <p14:tracePt t="26759" x="3695700" y="2778125"/>
          <p14:tracePt t="26767" x="3670300" y="2795588"/>
          <p14:tracePt t="26775" x="3644900" y="2813050"/>
          <p14:tracePt t="26783" x="3619500" y="2846388"/>
          <p14:tracePt t="26791" x="3602038" y="2863850"/>
          <p14:tracePt t="26798" x="3586163" y="2881313"/>
          <p14:tracePt t="26806" x="3568700" y="2897188"/>
          <p14:tracePt t="26814" x="3551238" y="2914650"/>
          <p14:tracePt t="26821" x="3533775" y="2932113"/>
          <p14:tracePt t="26832" x="3517900" y="2949575"/>
          <p14:tracePt t="26837" x="3500438" y="2965450"/>
          <p14:tracePt t="26846" x="3482975" y="2982913"/>
          <p14:tracePt t="26854" x="3467100" y="3008313"/>
          <p14:tracePt t="26861" x="3457575" y="3016250"/>
          <p14:tracePt t="26870" x="3441700" y="3025775"/>
          <p14:tracePt t="26876" x="3432175" y="3041650"/>
          <p14:tracePt t="26885" x="3424238" y="3051175"/>
          <p14:tracePt t="26891" x="3398838" y="3067050"/>
          <p14:tracePt t="26901" x="3381375" y="3076575"/>
          <p14:tracePt t="26908" x="3363913" y="3101975"/>
          <p14:tracePt t="26916" x="3338513" y="3119438"/>
          <p14:tracePt t="26923" x="3305175" y="3135313"/>
          <p14:tracePt t="26931" x="3279775" y="3160713"/>
          <p14:tracePt t="26938" x="3270250" y="3178175"/>
          <p14:tracePt t="26948" x="3244850" y="3203575"/>
          <p14:tracePt t="26954" x="3219450" y="3211513"/>
          <p14:tracePt t="26964" x="3203575" y="3228975"/>
          <p14:tracePt t="26970" x="3178175" y="3246438"/>
          <p14:tracePt t="26978" x="3168650" y="3263900"/>
          <p14:tracePt t="26985" x="3143250" y="3289300"/>
          <p14:tracePt t="26993" x="3127375" y="3297238"/>
          <p14:tracePt t="27002" x="3109913" y="3314700"/>
          <p14:tracePt t="27009" x="3092450" y="3330575"/>
          <p14:tracePt t="27015" x="3067050" y="3365500"/>
          <p14:tracePt t="27024" x="3041650" y="3390900"/>
          <p14:tracePt t="27032" x="3033713" y="3408363"/>
          <p14:tracePt t="27039" x="3008313" y="3433763"/>
          <p14:tracePt t="27048" x="2990850" y="3467100"/>
          <p14:tracePt t="27055" x="2955925" y="3484563"/>
          <p14:tracePt t="27066" x="2930525" y="3509963"/>
          <p14:tracePt t="27071" x="2914650" y="3535363"/>
          <p14:tracePt t="27082" x="2889250" y="3568700"/>
          <p14:tracePt t="27088" x="2863850" y="3586163"/>
          <p14:tracePt t="27094" x="2838450" y="3603625"/>
          <p14:tracePt t="27103" x="2820988" y="3629025"/>
          <p14:tracePt t="27110" x="2803525" y="3654425"/>
          <p14:tracePt t="27120" x="2786063" y="3671888"/>
          <p14:tracePt t="27126" x="2770188" y="3687763"/>
          <p14:tracePt t="27132" x="2752725" y="3697288"/>
          <p14:tracePt t="27141" x="2735263" y="3713163"/>
          <p14:tracePt t="27149" x="2719388" y="3738563"/>
          <p14:tracePt t="27157" x="2719388" y="3748088"/>
          <p14:tracePt t="27165" x="2693988" y="3756025"/>
          <p14:tracePt t="27172" x="2684463" y="3773488"/>
          <p14:tracePt t="27182" x="2676525" y="3790950"/>
          <p14:tracePt t="27187" x="2659063" y="3806825"/>
          <p14:tracePt t="27196" x="2641600" y="3832225"/>
          <p14:tracePt t="27204" x="2616200" y="3849688"/>
          <p14:tracePt t="27212" x="2600325" y="3867150"/>
          <p14:tracePt t="27221" x="2582863" y="3892550"/>
          <p14:tracePt t="27226" x="2574925" y="3908425"/>
          <p14:tracePt t="27237" x="2557463" y="3943350"/>
          <p14:tracePt t="27242" x="2532063" y="3968750"/>
          <p14:tracePt t="27251" x="2514600" y="3976688"/>
          <p14:tracePt t="27258" x="2506663" y="4011613"/>
          <p14:tracePt t="27265" x="2489200" y="4037013"/>
          <p14:tracePt t="27273" x="2471738" y="4052888"/>
          <p14:tracePt t="27282" x="2463800" y="4070350"/>
          <p14:tracePt t="27289" x="2446338" y="4079875"/>
          <p14:tracePt t="27300" x="2438400" y="4105275"/>
          <p14:tracePt t="27304" x="2430463" y="4121150"/>
          <p14:tracePt t="27314" x="2420938" y="4130675"/>
          <p14:tracePt t="27320" x="2413000" y="4130675"/>
          <p14:tracePt t="27328" x="2413000" y="4138613"/>
          <p14:tracePt t="27337" x="2413000" y="4146550"/>
          <p14:tracePt t="27344" x="2405063" y="4146550"/>
          <p14:tracePt t="27366" x="2405063" y="4156075"/>
          <p14:tracePt t="27384" x="2395538" y="4164013"/>
          <p14:tracePt t="27390" x="2395538" y="4171950"/>
          <p14:tracePt t="27399" x="2387600" y="4181475"/>
          <p14:tracePt t="27406" x="2370138" y="4189413"/>
          <p14:tracePt t="27415" x="2362200" y="4206875"/>
          <p14:tracePt t="27421" x="2362200" y="4214813"/>
          <p14:tracePt t="27432" x="2352675" y="4232275"/>
          <p14:tracePt t="27438" x="2336800" y="4249738"/>
          <p14:tracePt t="27446" x="2319338" y="4283075"/>
          <p14:tracePt t="27455" x="2293938" y="4308475"/>
          <p14:tracePt t="27460" x="2276475" y="4316413"/>
          <p14:tracePt t="27470" x="2260600" y="4351338"/>
          <p14:tracePt t="27476" x="2243138" y="4368800"/>
          <p14:tracePt t="27485" x="2243138" y="4384675"/>
          <p14:tracePt t="27492" x="2235200" y="4394200"/>
          <p14:tracePt t="27498" x="2225675" y="4394200"/>
          <p14:tracePt t="27507" x="2217738" y="4402138"/>
          <p14:tracePt t="27515" x="2217738" y="4410075"/>
          <p14:tracePt t="29195" x="2208213" y="4435475"/>
          <p14:tracePt t="29202" x="2192338" y="4460875"/>
          <p14:tracePt t="29210" x="2174875" y="4486275"/>
          <p14:tracePt t="29219" x="2166938" y="4521200"/>
          <p14:tracePt t="29227" x="2157413" y="4529138"/>
          <p14:tracePt t="29234" x="2141538" y="4546600"/>
          <p14:tracePt t="29242" x="2141538" y="4564063"/>
          <p14:tracePt t="29250" x="2132013" y="4579938"/>
          <p14:tracePt t="29258" x="2124075" y="4597400"/>
          <p14:tracePt t="29266" x="2116138" y="4614863"/>
          <p14:tracePt t="29273" x="2106613" y="4630738"/>
          <p14:tracePt t="29281" x="2098675" y="4640263"/>
          <p14:tracePt t="29289" x="2098675" y="4665663"/>
          <p14:tracePt t="29299" x="2098675" y="4673600"/>
          <p14:tracePt t="29304" x="2098675" y="4683125"/>
          <p14:tracePt t="29321" x="2098675" y="4691063"/>
          <p14:tracePt t="29382" x="2098675" y="4699000"/>
          <p14:tracePt t="29413" x="2098675" y="4708525"/>
          <p14:tracePt t="31927" x="2124075" y="4691063"/>
          <p14:tracePt t="31934" x="2149475" y="4673600"/>
          <p14:tracePt t="31942" x="2182813" y="4657725"/>
          <p14:tracePt t="31950" x="2208213" y="4640263"/>
          <p14:tracePt t="31958" x="2217738" y="4622800"/>
          <p14:tracePt t="31966" x="2235200" y="4614863"/>
          <p14:tracePt t="31973" x="2260600" y="4605338"/>
          <p14:tracePt t="31982" x="2268538" y="4605338"/>
          <p14:tracePt t="31989" x="2286000" y="4597400"/>
          <p14:tracePt t="31999" x="2293938" y="4589463"/>
          <p14:tracePt t="32004" x="2301875" y="4579938"/>
          <p14:tracePt t="32015" x="2311400" y="4572000"/>
          <p14:tracePt t="32020" x="2327275" y="4572000"/>
          <p14:tracePt t="32036" x="2344738" y="4564063"/>
          <p14:tracePt t="32043" x="2352675" y="4564063"/>
          <p14:tracePt t="32059" x="2362200" y="4546600"/>
          <p14:tracePt t="32068" x="2370138" y="4546600"/>
          <p14:tracePt t="32074" x="2379663" y="4538663"/>
          <p14:tracePt t="32083" x="2387600" y="4529138"/>
          <p14:tracePt t="32090" x="2413000" y="4513263"/>
          <p14:tracePt t="32099" x="2430463" y="4503738"/>
          <p14:tracePt t="32105" x="2438400" y="4486275"/>
          <p14:tracePt t="32114" x="2455863" y="4460875"/>
          <p14:tracePt t="32121" x="2481263" y="4452938"/>
          <p14:tracePt t="32132" x="2497138" y="4445000"/>
          <p14:tracePt t="32136" x="2506663" y="4435475"/>
          <p14:tracePt t="32152" x="2514600" y="4427538"/>
          <p14:tracePt t="32160" x="2524125" y="4419600"/>
          <p14:tracePt t="32176" x="2532063" y="4419600"/>
          <p14:tracePt t="32184" x="2540000" y="4419600"/>
          <p14:tracePt t="32199" x="2540000" y="4410075"/>
          <p14:tracePt t="32231" x="2557463" y="4402138"/>
          <p14:tracePt t="32238" x="2565400" y="4384675"/>
          <p14:tracePt t="32248" x="2574925" y="4384675"/>
          <p14:tracePt t="32253" x="2574925" y="4376738"/>
          <p14:tracePt t="32265" x="2582863" y="4368800"/>
          <p14:tracePt t="32269" x="2590800" y="4368800"/>
          <p14:tracePt t="32278" x="2590800" y="4359275"/>
          <p14:tracePt t="32285" x="2600325" y="4359275"/>
          <p14:tracePt t="32292" x="2608263" y="4359275"/>
          <p14:tracePt t="32721" x="2616200" y="4351338"/>
          <p14:tracePt t="32729" x="2633663" y="4341813"/>
          <p14:tracePt t="32737" x="2659063" y="4333875"/>
          <p14:tracePt t="32744" x="2676525" y="4325938"/>
          <p14:tracePt t="32752" x="2693988" y="4325938"/>
          <p14:tracePt t="32760" x="2719388" y="4316413"/>
          <p14:tracePt t="32768" x="2770188" y="4283075"/>
          <p14:tracePt t="32775" x="2786063" y="4275138"/>
          <p14:tracePt t="32784" x="2811463" y="4275138"/>
          <p14:tracePt t="32791" x="2846388" y="4265613"/>
          <p14:tracePt t="32797" x="2863850" y="4257675"/>
          <p14:tracePt t="32807" x="2871788" y="4249738"/>
          <p14:tracePt t="32814" x="2889250" y="4249738"/>
          <p14:tracePt t="32821" x="2897188" y="4249738"/>
          <p14:tracePt t="32831" x="2914650" y="4240213"/>
          <p14:tracePt t="32838" x="2922588" y="4240213"/>
          <p14:tracePt t="32853" x="2930525" y="4240213"/>
          <p14:tracePt t="32864" x="2947988" y="4232275"/>
          <p14:tracePt t="32869" x="2955925" y="4232275"/>
          <p14:tracePt t="32877" x="2973388" y="4224338"/>
          <p14:tracePt t="32885" x="2998788" y="4224338"/>
          <p14:tracePt t="32892" x="3016250" y="4224338"/>
          <p14:tracePt t="32901" x="3041650" y="4224338"/>
          <p14:tracePt t="32908" x="3074988" y="4224338"/>
          <p14:tracePt t="32917" x="3100388" y="4224338"/>
          <p14:tracePt t="32923" x="3109913" y="4224338"/>
          <p14:tracePt t="32932" x="3127375" y="4224338"/>
          <p14:tracePt t="32939" x="3160713" y="4206875"/>
          <p14:tracePt t="32947" x="3168650" y="4206875"/>
          <p14:tracePt t="32954" x="3194050" y="4206875"/>
          <p14:tracePt t="32964" x="3211513" y="4206875"/>
          <p14:tracePt t="32970" x="3236913" y="4206875"/>
          <p14:tracePt t="32979" x="3254375" y="4206875"/>
          <p14:tracePt t="32986" x="3270250" y="4206875"/>
          <p14:tracePt t="33001" x="3279775" y="4206875"/>
          <p14:tracePt t="33009" x="3287713" y="4206875"/>
          <p14:tracePt t="33025" x="3297238" y="4206875"/>
          <p14:tracePt t="33032" x="3313113" y="4206875"/>
          <p14:tracePt t="33126" x="3355975" y="4197350"/>
          <p14:tracePt t="33134" x="3398838" y="4197350"/>
          <p14:tracePt t="33141" x="3424238" y="4197350"/>
          <p14:tracePt t="33149" x="3432175" y="4197350"/>
          <p14:tracePt t="33157" x="3449638" y="4197350"/>
          <p14:tracePt t="33166" x="3457575" y="4197350"/>
          <p14:tracePt t="33172" x="3482975" y="4197350"/>
          <p14:tracePt t="33182" x="3500438" y="4197350"/>
          <p14:tracePt t="33188" x="3508375" y="4197350"/>
          <p14:tracePt t="33198" x="3517900" y="4197350"/>
          <p14:tracePt t="33203" x="3525838" y="4197350"/>
          <p14:tracePt t="33219" x="3543300" y="4197350"/>
          <p14:tracePt t="33226" x="3551238" y="4197350"/>
          <p14:tracePt t="33243" x="3559175" y="4197350"/>
          <p14:tracePt t="33258" x="3568700" y="4197350"/>
          <p14:tracePt t="33273" x="3576638" y="4197350"/>
          <p14:tracePt t="33281" x="3586163" y="4197350"/>
          <p14:tracePt t="33289" x="3594100" y="4197350"/>
          <p14:tracePt t="33305" x="3602038" y="4189413"/>
          <p14:tracePt t="33315" x="3619500" y="4181475"/>
          <p14:tracePt t="33320" x="3619500" y="4171950"/>
          <p14:tracePt t="33331" x="3636963" y="4171950"/>
          <p14:tracePt t="33336" x="3644900" y="4164013"/>
          <p14:tracePt t="33344" x="3652838" y="4156075"/>
          <p14:tracePt t="33353" x="3670300" y="4146550"/>
          <p14:tracePt t="33360" x="3695700" y="4130675"/>
          <p14:tracePt t="33368" x="3703638" y="4121150"/>
          <p14:tracePt t="33375" x="3721100" y="4113213"/>
          <p14:tracePt t="33385" x="3746500" y="4095750"/>
          <p14:tracePt t="33391" x="3763963" y="4087813"/>
          <p14:tracePt t="33398" x="3789363" y="4079875"/>
          <p14:tracePt t="33406" x="3806825" y="4070350"/>
          <p14:tracePt t="33414" x="3822700" y="4062413"/>
          <p14:tracePt t="33422" x="3840163" y="4062413"/>
          <p14:tracePt t="33429" x="3857625" y="4052888"/>
          <p14:tracePt t="33438" x="3873500" y="4044950"/>
          <p14:tracePt t="33448" x="3890963" y="4027488"/>
          <p14:tracePt t="33454" x="3900488" y="4027488"/>
          <p14:tracePt t="33469" x="3908425" y="4019550"/>
          <p14:tracePt t="33476" x="3916363" y="4019550"/>
          <p14:tracePt t="33492" x="3933825" y="4011613"/>
          <p14:tracePt t="33500" x="3941763" y="4011613"/>
          <p14:tracePt t="33734" x="3951288" y="4002088"/>
          <p14:tracePt t="33740" x="3959225" y="4002088"/>
          <p14:tracePt t="33748" x="3967163" y="4002088"/>
          <p14:tracePt t="34217" x="3984625" y="4002088"/>
          <p14:tracePt t="34224" x="3992563" y="4002088"/>
          <p14:tracePt t="34231" x="4010025" y="4002088"/>
          <p14:tracePt t="34240" x="4027488" y="4002088"/>
          <p14:tracePt t="34248" x="4044950" y="4002088"/>
          <p14:tracePt t="34255" x="4060825" y="4002088"/>
          <p14:tracePt t="34264" x="4070350" y="4002088"/>
          <p14:tracePt t="34286" x="4078288" y="4002088"/>
          <p14:tracePt t="34356" x="4086225" y="4002088"/>
          <p14:tracePt t="34364" x="4103688" y="4002088"/>
          <p14:tracePt t="34371" x="4129088" y="4011613"/>
          <p14:tracePt t="34380" x="4146550" y="4011613"/>
          <p14:tracePt t="34388" x="4154488" y="4019550"/>
          <p14:tracePt t="34398" x="4171950" y="4027488"/>
          <p14:tracePt t="34403" x="4197350" y="4027488"/>
          <p14:tracePt t="34413" x="4214813" y="4044950"/>
          <p14:tracePt t="34419" x="4240213" y="4052888"/>
          <p14:tracePt t="34427" x="4273550" y="4070350"/>
          <p14:tracePt t="34435" x="4298950" y="4079875"/>
          <p14:tracePt t="34442" x="4316413" y="4087813"/>
          <p14:tracePt t="34452" x="4324350" y="4095750"/>
          <p14:tracePt t="34457" x="4341813" y="4095750"/>
          <p14:tracePt t="34467" x="4367213" y="4095750"/>
          <p14:tracePt t="34473" x="4375150" y="4105275"/>
          <p14:tracePt t="34480" x="4392613" y="4105275"/>
          <p14:tracePt t="34489" x="4410075" y="4105275"/>
          <p14:tracePt t="34504" x="4425950" y="4105275"/>
          <p14:tracePt t="34515" x="4443413" y="4105275"/>
          <p14:tracePt t="34520" x="4460875" y="4105275"/>
          <p14:tracePt t="34531" x="4468813" y="4105275"/>
          <p14:tracePt t="34535" x="4476750" y="4105275"/>
          <p14:tracePt t="34543" x="4486275" y="4105275"/>
          <p14:tracePt t="34551" x="4494213" y="4105275"/>
          <p14:tracePt t="34559" x="4519613" y="4105275"/>
          <p14:tracePt t="34566" x="4537075" y="4105275"/>
          <p14:tracePt t="34575" x="4545013" y="4105275"/>
          <p14:tracePt t="34583" x="4554538" y="4105275"/>
          <p14:tracePt t="34590" x="4570413" y="4121150"/>
          <p14:tracePt t="34606" x="4579938" y="4121150"/>
          <p14:tracePt t="34613" x="4595813" y="4121150"/>
          <p14:tracePt t="34684" x="4605338" y="4121150"/>
          <p14:tracePt t="34691" x="4613275" y="4121150"/>
          <p14:tracePt t="34707" x="4621213" y="4121150"/>
          <p14:tracePt t="34714" x="4638675" y="4121150"/>
          <p14:tracePt t="34723" x="4656138" y="4113213"/>
          <p14:tracePt t="34731" x="4664075" y="4113213"/>
          <p14:tracePt t="34738" x="4681538" y="4105275"/>
          <p14:tracePt t="34753" x="4689475" y="4105275"/>
          <p14:tracePt t="36007" x="4732338" y="4095750"/>
          <p14:tracePt t="36015" x="4800600" y="4087813"/>
          <p14:tracePt t="36022" x="4851400" y="4079875"/>
          <p14:tracePt t="36031" x="4902200" y="4079875"/>
          <p14:tracePt t="36038" x="4935538" y="4079875"/>
          <p14:tracePt t="36048" x="4978400" y="4079875"/>
          <p14:tracePt t="36053" x="5013325" y="4079875"/>
          <p14:tracePt t="36064" x="5064125" y="4079875"/>
          <p14:tracePt t="36069" x="5122863" y="4079875"/>
          <p14:tracePt t="36077" x="5183188" y="4079875"/>
          <p14:tracePt t="36084" x="5249863" y="4079875"/>
          <p14:tracePt t="36092" x="5327650" y="4079875"/>
          <p14:tracePt t="36100" x="5378450" y="4079875"/>
          <p14:tracePt t="36108" x="5437188" y="4079875"/>
          <p14:tracePt t="36115" x="5513388" y="4079875"/>
          <p14:tracePt t="36123" x="5538788" y="4079875"/>
          <p14:tracePt t="36131" x="5573713" y="4079875"/>
          <p14:tracePt t="36139" x="5624513" y="4079875"/>
          <p14:tracePt t="36146" x="5675313" y="4079875"/>
          <p14:tracePt t="36154" x="5726113" y="4079875"/>
          <p14:tracePt t="36165" x="5761038" y="4079875"/>
          <p14:tracePt t="36170" x="5827713" y="4079875"/>
          <p14:tracePt t="36180" x="5870575" y="4079875"/>
          <p14:tracePt t="36185" x="5930900" y="4079875"/>
          <p14:tracePt t="36193" x="5981700" y="4079875"/>
          <p14:tracePt t="36200" x="6032500" y="4079875"/>
          <p14:tracePt t="36210" x="6057900" y="4079875"/>
          <p14:tracePt t="36217" x="6083300" y="4079875"/>
          <p14:tracePt t="36224" x="6116638" y="4079875"/>
          <p14:tracePt t="36233" x="6134100" y="4079875"/>
          <p14:tracePt t="36240" x="6176963" y="4079875"/>
          <p14:tracePt t="36248" x="6202363" y="4079875"/>
          <p14:tracePt t="36255" x="6227763" y="4079875"/>
          <p14:tracePt t="36265" x="6261100" y="4079875"/>
          <p14:tracePt t="36271" x="6286500" y="4087813"/>
          <p14:tracePt t="36282" x="6311900" y="4087813"/>
          <p14:tracePt t="36286" x="6354763" y="4095750"/>
          <p14:tracePt t="36297" x="6380163" y="4105275"/>
          <p14:tracePt t="36302" x="6415088" y="4113213"/>
          <p14:tracePt t="36313" x="6430963" y="4113213"/>
          <p14:tracePt t="36319" x="6448425" y="4113213"/>
          <p14:tracePt t="36326" x="6465888" y="4121150"/>
          <p14:tracePt t="36335" x="6473825" y="4121150"/>
          <p14:tracePt t="36341" x="6491288" y="4121150"/>
          <p14:tracePt t="36349" x="6508750" y="4121150"/>
          <p14:tracePt t="36357" x="6524625" y="4121150"/>
          <p14:tracePt t="36365" x="6534150" y="4121150"/>
          <p14:tracePt t="36372" x="6550025" y="4130675"/>
          <p14:tracePt t="36381" x="6559550" y="4130675"/>
          <p14:tracePt t="36388" x="6575425" y="4130675"/>
          <p14:tracePt t="36397" x="6592888" y="4130675"/>
          <p14:tracePt t="36403" x="6618288" y="4130675"/>
          <p14:tracePt t="36414" x="6635750" y="4130675"/>
          <p14:tracePt t="36419" x="6643688" y="4130675"/>
          <p14:tracePt t="36429" x="6669088" y="4130675"/>
          <p14:tracePt t="36434" x="6686550" y="4130675"/>
          <p14:tracePt t="36451" x="6694488" y="4130675"/>
          <p14:tracePt t="36458" x="6711950" y="4130675"/>
          <p14:tracePt t="36473" x="6719888" y="4130675"/>
          <p14:tracePt t="38092" x="6719888" y="4156075"/>
          <p14:tracePt t="38100" x="6719888" y="4164013"/>
          <p14:tracePt t="38108" x="6719888" y="4181475"/>
          <p14:tracePt t="38115" x="6719888" y="4197350"/>
          <p14:tracePt t="38131" x="6719888" y="4214813"/>
          <p14:tracePt t="38139" x="6719888" y="4224338"/>
          <p14:tracePt t="38154" x="6719888" y="4232275"/>
          <p14:tracePt t="38193" x="6719888" y="4240213"/>
          <p14:tracePt t="38444" x="6745288" y="4240213"/>
          <p14:tracePt t="38450" x="6770688" y="4240213"/>
          <p14:tracePt t="38459" x="6805613" y="4240213"/>
          <p14:tracePt t="38465" x="6823075" y="4240213"/>
          <p14:tracePt t="38474" x="6831013" y="4240213"/>
          <p14:tracePt t="38481" x="6856413" y="4240213"/>
          <p14:tracePt t="38489" x="6881813" y="4240213"/>
          <p14:tracePt t="38496" x="6889750" y="4232275"/>
          <p14:tracePt t="38505" x="6907213" y="4224338"/>
          <p14:tracePt t="38513" x="6932613" y="4224338"/>
          <p14:tracePt t="38520" x="6950075" y="4214813"/>
          <p14:tracePt t="38536" x="6958013" y="4214813"/>
          <p14:tracePt t="38546" x="6967538" y="4214813"/>
          <p14:tracePt t="38560" x="6975475" y="4214813"/>
          <p14:tracePt t="38567" x="6983413" y="4214813"/>
          <p14:tracePt t="38574" x="6992938" y="4214813"/>
          <p14:tracePt t="38584" x="7000875" y="4214813"/>
          <p14:tracePt t="38591" x="7008813" y="4214813"/>
          <p14:tracePt t="38606" x="7018338" y="4206875"/>
          <p14:tracePt t="38613" x="7026275" y="4206875"/>
          <p14:tracePt t="38622" x="7034213" y="4206875"/>
          <p14:tracePt t="38638" x="7043738" y="4206875"/>
          <p14:tracePt t="38648" x="7051675" y="4197350"/>
          <p14:tracePt t="38652" x="7059613" y="4197350"/>
          <p14:tracePt t="38663" x="7069138" y="4197350"/>
          <p14:tracePt t="38668" x="7077075" y="4189413"/>
          <p14:tracePt t="38677" x="7077075" y="4181475"/>
          <p14:tracePt t="38685" x="7085013" y="4181475"/>
          <p14:tracePt t="38692" x="7102475" y="4171950"/>
          <p14:tracePt t="38700" x="7112000" y="4164013"/>
          <p14:tracePt t="38708" x="7119938" y="4156075"/>
          <p14:tracePt t="38715" x="7145338" y="4146550"/>
          <p14:tracePt t="38722" x="7153275" y="4146550"/>
          <p14:tracePt t="38729" x="7162800" y="4146550"/>
          <p14:tracePt t="38738" x="7170738" y="4138613"/>
          <p14:tracePt t="38753" x="7178675" y="4138613"/>
          <p14:tracePt t="39393" x="7196138" y="4138613"/>
          <p14:tracePt t="39410" x="7204075" y="4138613"/>
          <p14:tracePt t="39416" x="7213600" y="4138613"/>
          <p14:tracePt t="39424" x="7221538" y="4138613"/>
          <p14:tracePt t="39440" x="7229475" y="4138613"/>
          <p14:tracePt t="39447" x="7239000" y="4138613"/>
          <p14:tracePt t="39455" x="7246938" y="4138613"/>
          <p14:tracePt t="39464" x="7256463" y="4138613"/>
          <p14:tracePt t="39471" x="7272338" y="4138613"/>
          <p14:tracePt t="39481" x="7281863" y="4138613"/>
          <p14:tracePt t="39487" x="7297738" y="4146550"/>
          <p14:tracePt t="39497" x="7307263" y="4156075"/>
          <p14:tracePt t="39502" x="7323138" y="4156075"/>
          <p14:tracePt t="39512" x="7348538" y="4164013"/>
          <p14:tracePt t="39518" x="7348538" y="4171950"/>
          <p14:tracePt t="39525" x="7366000" y="4171950"/>
          <p14:tracePt t="39533" x="7383463" y="4181475"/>
          <p14:tracePt t="39541" x="7391400" y="4181475"/>
          <p14:tracePt t="39549" x="7408863" y="4189413"/>
          <p14:tracePt t="39557" x="7434263" y="4189413"/>
          <p14:tracePt t="39565" x="7442200" y="4197350"/>
          <p14:tracePt t="39572" x="7477125" y="4197350"/>
          <p14:tracePt t="39580" x="7510463" y="4206875"/>
          <p14:tracePt t="39588" x="7535863" y="4214813"/>
          <p14:tracePt t="39597" x="7545388" y="4214813"/>
          <p14:tracePt t="39603" x="7570788" y="4224338"/>
          <p14:tracePt t="39614" x="7604125" y="4224338"/>
          <p14:tracePt t="39619" x="7637463" y="4224338"/>
          <p14:tracePt t="39628" x="7672388" y="4224338"/>
          <p14:tracePt t="39634" x="7731125" y="4224338"/>
          <p14:tracePt t="39643" x="7807325" y="4224338"/>
          <p14:tracePt t="39650" x="7875588" y="4224338"/>
          <p14:tracePt t="39657" x="7961313" y="4224338"/>
          <p14:tracePt t="39665" x="8045450" y="4224338"/>
          <p14:tracePt t="39673" x="8080375" y="4224338"/>
          <p14:tracePt t="39681" x="8131175" y="4224338"/>
          <p14:tracePt t="39689" x="8181975" y="4224338"/>
          <p14:tracePt t="39697" x="8240713" y="4214813"/>
          <p14:tracePt t="39704" x="8283575" y="4206875"/>
          <p14:tracePt t="39712" x="8334375" y="4197350"/>
          <p14:tracePt t="39720" x="8351838" y="4197350"/>
          <p14:tracePt t="39730" x="8385175" y="4189413"/>
          <p14:tracePt t="39735" x="8410575" y="4189413"/>
          <p14:tracePt t="39745" x="8420100" y="4189413"/>
          <p14:tracePt t="39751" x="8428038" y="4189413"/>
          <p14:tracePt t="39759" x="8435975" y="4189413"/>
          <p14:tracePt t="40266" x="8275638" y="4164013"/>
          <p14:tracePt t="40273" x="8113713" y="4138613"/>
          <p14:tracePt t="40281" x="8004175" y="4130675"/>
          <p14:tracePt t="40288" x="7766050" y="4130675"/>
          <p14:tracePt t="40296" x="7391400" y="4130675"/>
          <p14:tracePt t="40303" x="7170738" y="4146550"/>
          <p14:tracePt t="40312" x="6958013" y="4164013"/>
          <p14:tracePt t="40319" x="6415088" y="4164013"/>
          <p14:tracePt t="40329" x="6235700" y="4164013"/>
          <p14:tracePt t="40335" x="6057900" y="4171950"/>
          <p14:tracePt t="40343" x="5591175" y="4214813"/>
          <p14:tracePt t="40351" x="5403850" y="4232275"/>
          <p14:tracePt t="40358" x="5259388" y="4249738"/>
          <p14:tracePt t="40366" x="5089525" y="4265613"/>
          <p14:tracePt t="40374" x="4826000" y="4265613"/>
          <p14:tracePt t="40383" x="4673600" y="4275138"/>
          <p14:tracePt t="40390" x="4554538" y="4291013"/>
          <p14:tracePt t="40397" x="4460875" y="4291013"/>
          <p14:tracePt t="40405" x="4341813" y="4300538"/>
          <p14:tracePt t="40413" x="4230688" y="4300538"/>
          <p14:tracePt t="40421" x="4129088" y="4300538"/>
          <p14:tracePt t="40429" x="4027488" y="4308475"/>
          <p14:tracePt t="40437" x="3959225" y="4308475"/>
          <p14:tracePt t="40446" x="3916363" y="4308475"/>
          <p14:tracePt t="40452" x="3857625" y="4308475"/>
          <p14:tracePt t="40462" x="3814763" y="4308475"/>
          <p14:tracePt t="40467" x="3771900" y="4308475"/>
          <p14:tracePt t="40475" x="3738563" y="4308475"/>
          <p14:tracePt t="40483" x="3695700" y="4308475"/>
          <p14:tracePt t="40491" x="3662363" y="4325938"/>
          <p14:tracePt t="40499" x="3636963" y="4325938"/>
          <p14:tracePt t="40506" x="3594100" y="4325938"/>
          <p14:tracePt t="40515" x="3559175" y="4333875"/>
          <p14:tracePt t="40522" x="3543300" y="4333875"/>
          <p14:tracePt t="40530" x="3508375" y="4333875"/>
          <p14:tracePt t="40538" x="3492500" y="4341813"/>
          <p14:tracePt t="40546" x="3482975" y="4341813"/>
          <p14:tracePt t="40553" x="3457575" y="4341813"/>
          <p14:tracePt t="40564" x="3432175" y="4351338"/>
          <p14:tracePt t="40569" x="3424238" y="4351338"/>
          <p14:tracePt t="40580" x="3406775" y="4351338"/>
          <p14:tracePt t="40584" x="3389313" y="4359275"/>
          <p14:tracePt t="40594" x="3381375" y="4359275"/>
          <p14:tracePt t="40601" x="3355975" y="4359275"/>
          <p14:tracePt t="40608" x="3348038" y="4359275"/>
          <p14:tracePt t="40616" x="3348038" y="4368800"/>
          <p14:tracePt t="40624" x="3338513" y="4368800"/>
          <p14:tracePt t="40632" x="3330575" y="4368800"/>
          <p14:tracePt t="40646" x="3322638" y="4368800"/>
          <p14:tracePt t="48447" x="3322638" y="4376738"/>
          <p14:tracePt t="48457" x="3330575" y="4384675"/>
          <p14:tracePt t="48464" x="3338513" y="4384675"/>
          <p14:tracePt t="48471" x="3338513" y="4394200"/>
          <p14:tracePt t="48479" x="3348038" y="4402138"/>
          <p14:tracePt t="48487" x="3355975" y="4410075"/>
          <p14:tracePt t="48494" x="3363913" y="4419600"/>
          <p14:tracePt t="48502" x="3363913" y="4427538"/>
          <p14:tracePt t="48511" x="3373438" y="4435475"/>
          <p14:tracePt t="48518" x="3389313" y="4445000"/>
          <p14:tracePt t="48528" x="3398838" y="4452938"/>
          <p14:tracePt t="48533" x="3398838" y="4460875"/>
          <p14:tracePt t="48541" x="3406775" y="4460875"/>
          <p14:tracePt t="48548" x="3414713" y="4470400"/>
          <p14:tracePt t="48557" x="3414713" y="4478338"/>
          <p14:tracePt t="48564" x="3424238" y="4486275"/>
          <p14:tracePt t="48571" x="3432175" y="4486275"/>
          <p14:tracePt t="48580" x="3441700" y="4503738"/>
          <p14:tracePt t="48588" x="3449638" y="4513263"/>
          <p14:tracePt t="48597" x="3457575" y="4513263"/>
          <p14:tracePt t="48603" x="3457575" y="4521200"/>
          <p14:tracePt t="48611" x="3467100" y="4529138"/>
          <p14:tracePt t="48628" x="3467100" y="4538663"/>
          <p14:tracePt t="48634" x="3467100" y="4546600"/>
          <p14:tracePt t="48760" x="3467100" y="4554538"/>
          <p14:tracePt t="48767" x="3475038" y="4554538"/>
          <p14:tracePt t="48775" x="3482975" y="4564063"/>
          <p14:tracePt t="48792" x="3492500" y="4579938"/>
          <p14:tracePt t="48806" x="3500438" y="4589463"/>
          <p14:tracePt t="48814" x="3508375" y="4597400"/>
          <p14:tracePt t="48869" x="3525838" y="4614863"/>
          <p14:tracePt t="48876" x="3533775" y="4622800"/>
          <p14:tracePt t="48884" x="3543300" y="4630738"/>
          <p14:tracePt t="48899" x="3543300" y="4640263"/>
          <p14:tracePt t="48910" x="3551238" y="4657725"/>
          <p14:tracePt t="48926" x="3551238" y="4665663"/>
          <p14:tracePt t="48931" x="3559175" y="4673600"/>
          <p14:tracePt t="48939" x="3568700" y="4673600"/>
          <p14:tracePt t="48946" x="3568700" y="4683125"/>
          <p14:tracePt t="48954" x="3568700" y="4691063"/>
          <p14:tracePt t="49064" x="3568700" y="4699000"/>
          <p14:tracePt t="58210" x="3586163" y="4724400"/>
          <p14:tracePt t="58217" x="3602038" y="4759325"/>
          <p14:tracePt t="58225" x="3611563" y="4775200"/>
          <p14:tracePt t="58233" x="3619500" y="4810125"/>
          <p14:tracePt t="58242" x="3627438" y="4827588"/>
          <p14:tracePt t="58247" x="3627438" y="4843463"/>
          <p14:tracePt t="58258" x="3636963" y="4852988"/>
          <p14:tracePt t="58264" x="3644900" y="4868863"/>
          <p14:tracePt t="58272" x="3662363" y="4886325"/>
          <p14:tracePt t="58281" x="3662363" y="4894263"/>
          <p14:tracePt t="58287" x="3670300" y="4903788"/>
          <p14:tracePt t="58296" x="3678238" y="4919663"/>
          <p14:tracePt t="58302" x="3678238" y="4937125"/>
          <p14:tracePt t="58309" x="3687763" y="4937125"/>
          <p14:tracePt t="58318" x="3695700" y="4962525"/>
          <p14:tracePt t="58326" x="3703638" y="4962525"/>
          <p14:tracePt t="58333" x="3703638" y="4979988"/>
          <p14:tracePt t="58342" x="3713163" y="4987925"/>
          <p14:tracePt t="58360" x="3713163" y="4997450"/>
          <p14:tracePt t="58364" x="3713163" y="5005388"/>
          <p14:tracePt t="58375" x="3713163" y="5013325"/>
          <p14:tracePt t="58435" x="3729038" y="5013325"/>
          <p14:tracePt t="58442" x="3746500" y="5030788"/>
          <p14:tracePt t="58451" x="3746500" y="5048250"/>
          <p14:tracePt t="58460" x="3763963" y="5064125"/>
          <p14:tracePt t="58467" x="3771900" y="5064125"/>
          <p14:tracePt t="58475" x="3781425" y="5073650"/>
          <p14:tracePt t="58481" x="3781425" y="5081588"/>
          <p14:tracePt t="58492" x="3789363" y="5081588"/>
          <p14:tracePt t="58497" x="3797300" y="5091113"/>
          <p14:tracePt t="58506" x="3806825" y="5099050"/>
          <p14:tracePt t="58515" x="3814763" y="5116513"/>
          <p14:tracePt t="58520" x="3822700" y="5116513"/>
          <p14:tracePt t="58530" x="3832225" y="5124450"/>
          <p14:tracePt t="58536" x="3832225" y="5132388"/>
          <p14:tracePt t="58545" x="3848100" y="5141913"/>
          <p14:tracePt t="58552" x="3883025" y="5157788"/>
          <p14:tracePt t="58561" x="3900488" y="5175250"/>
          <p14:tracePt t="58568" x="3916363" y="5200650"/>
          <p14:tracePt t="58576" x="3925888" y="5218113"/>
          <p14:tracePt t="58583" x="3941763" y="5226050"/>
          <p14:tracePt t="58594" x="3967163" y="5235575"/>
          <p14:tracePt t="58600" x="3984625" y="5251450"/>
          <p14:tracePt t="58609" x="3992563" y="5260975"/>
          <p14:tracePt t="58614" x="4010025" y="5268913"/>
          <p14:tracePt t="58622" x="4027488" y="5294313"/>
          <p14:tracePt t="58632" x="4035425" y="5294313"/>
          <p14:tracePt t="58637" x="4052888" y="5311775"/>
          <p14:tracePt t="58647" x="4070350" y="5319713"/>
          <p14:tracePt t="58653" x="4070350" y="5327650"/>
          <p14:tracePt t="58662" x="4078288" y="5327650"/>
          <p14:tracePt t="58669" x="4086225" y="5337175"/>
          <p14:tracePt t="58675" x="4095750" y="5345113"/>
          <p14:tracePt t="58684" x="4095750" y="5353050"/>
          <p14:tracePt t="58692" x="4103688" y="5353050"/>
          <p14:tracePt t="58700" x="4121150" y="5353050"/>
          <p14:tracePt t="58809" x="4129088" y="5362575"/>
          <p14:tracePt t="58816" x="4154488" y="5370513"/>
          <p14:tracePt t="58824" x="4179888" y="5380038"/>
          <p14:tracePt t="58832" x="4205288" y="5387975"/>
          <p14:tracePt t="58842" x="4214813" y="5395913"/>
          <p14:tracePt t="58847" x="4230688" y="5405438"/>
          <p14:tracePt t="58855" x="4240213" y="5405438"/>
          <p14:tracePt t="58872" x="4248150" y="5405438"/>
          <p14:tracePt t="58879" x="4256088" y="5405438"/>
          <p14:tracePt t="58933" x="4265613" y="5413375"/>
          <p14:tracePt t="58941" x="4291013" y="5421313"/>
          <p14:tracePt t="58949" x="4298950" y="5430838"/>
          <p14:tracePt t="58960" x="4306888" y="5438775"/>
          <p14:tracePt t="58973" x="4316413" y="5438775"/>
          <p14:tracePt t="59004" x="4324350" y="5438775"/>
          <p14:tracePt t="59058" x="4349750" y="5446713"/>
          <p14:tracePt t="59065" x="4359275" y="5446713"/>
          <p14:tracePt t="59075" x="4367213" y="5446713"/>
          <p14:tracePt t="59081" x="4375150" y="5446713"/>
          <p14:tracePt t="59091" x="4384675" y="5446713"/>
          <p14:tracePt t="59096" x="4400550" y="5446713"/>
          <p14:tracePt t="59105" x="4418013" y="5446713"/>
          <p14:tracePt t="59121" x="4425950" y="5446713"/>
          <p14:tracePt t="59128" x="4435475" y="5446713"/>
          <p14:tracePt t="60054" x="4384675" y="5380038"/>
          <p14:tracePt t="60062" x="4111625" y="5081588"/>
          <p14:tracePt t="60070" x="3941763" y="4911725"/>
          <p14:tracePt t="60079" x="3662363" y="4640263"/>
          <p14:tracePt t="60085" x="3414713" y="4384675"/>
          <p14:tracePt t="60092" x="2973388" y="3986213"/>
          <p14:tracePt t="60101" x="2668588" y="3722688"/>
          <p14:tracePt t="60110" x="2319338" y="3330575"/>
          <p14:tracePt t="60116" x="1997075" y="3067050"/>
          <p14:tracePt t="60126" x="1589088" y="2736850"/>
          <p14:tracePt t="60131" x="1384300" y="2524125"/>
          <p14:tracePt t="60142" x="1112838" y="2192338"/>
          <p14:tracePt t="60147" x="976313" y="2055813"/>
          <p14:tracePt t="60156" x="755650" y="1835150"/>
          <p14:tracePt t="60164" x="466725" y="1477963"/>
          <p14:tracePt t="60171" x="339725" y="1282700"/>
          <p14:tracePt t="60181" x="271463" y="1163638"/>
          <p14:tracePt t="60186" x="212725" y="1028700"/>
          <p14:tracePt t="60196" x="152400" y="952500"/>
          <p14:tracePt t="60202" x="119063" y="874713"/>
          <p14:tracePt t="60210" x="101600" y="833438"/>
          <p14:tracePt t="60218" x="93663" y="798513"/>
          <p14:tracePt t="60225" x="85725" y="790575"/>
          <p14:tracePt t="60444" x="50800" y="704850"/>
          <p14:tracePt t="60451" x="7938" y="59531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5" name="Google Shape;261;p6">
            <a:extLst>
              <a:ext uri="{FF2B5EF4-FFF2-40B4-BE49-F238E27FC236}">
                <a16:creationId xmlns:a16="http://schemas.microsoft.com/office/drawing/2014/main" id="{733A161E-52F6-4763-92DD-4ED2963F1FF9}"/>
              </a:ext>
            </a:extLst>
          </p:cNvPr>
          <p:cNvSpPr txBox="1"/>
          <p:nvPr/>
        </p:nvSpPr>
        <p:spPr>
          <a:xfrm>
            <a:off x="204422" y="1213069"/>
            <a:ext cx="8860607" cy="141907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altLang="ja-JP" b="1" dirty="0">
                <a:solidFill>
                  <a:schemeClr val="dk1"/>
                </a:solidFill>
                <a:cs typeface="Calibri"/>
                <a:sym typeface="Calibri"/>
              </a:rPr>
              <a:t>Lv2</a:t>
            </a:r>
            <a:r>
              <a:rPr lang="ja-JP" altLang="en-US" b="1" dirty="0">
                <a:solidFill>
                  <a:schemeClr val="dk1"/>
                </a:solidFill>
                <a:cs typeface="Calibri"/>
                <a:sym typeface="Calibri"/>
              </a:rPr>
              <a:t>：自分が賭けた人が利他行為を行う事でポイントがもらえます！</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前日中に、利他行為しそうな人に対して賭けを行い、翌日賭け対象が一回でも利他行為を行えば、賭け成功として自らもポイントを得ることができます（実験期間中に変更するかもしれません）。</a:t>
            </a:r>
            <a:endParaRPr lang="en-US" altLang="ja-JP" dirty="0">
              <a:solidFill>
                <a:schemeClr val="dk1"/>
              </a:solidFill>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利他行為ゲーム②</a:t>
            </a:r>
          </a:p>
        </p:txBody>
      </p:sp>
      <p:grpSp>
        <p:nvGrpSpPr>
          <p:cNvPr id="2" name="グループ化 1">
            <a:extLst>
              <a:ext uri="{FF2B5EF4-FFF2-40B4-BE49-F238E27FC236}">
                <a16:creationId xmlns:a16="http://schemas.microsoft.com/office/drawing/2014/main" id="{6FEF3900-1556-4BFE-9209-7929748F3C91}"/>
              </a:ext>
            </a:extLst>
          </p:cNvPr>
          <p:cNvGrpSpPr/>
          <p:nvPr/>
        </p:nvGrpSpPr>
        <p:grpSpPr>
          <a:xfrm>
            <a:off x="1422125" y="2795300"/>
            <a:ext cx="5935186" cy="1956463"/>
            <a:chOff x="1437876" y="4060694"/>
            <a:chExt cx="5371615" cy="1956463"/>
          </a:xfrm>
        </p:grpSpPr>
        <p:sp>
          <p:nvSpPr>
            <p:cNvPr id="34" name="Google Shape;202;p5">
              <a:extLst>
                <a:ext uri="{FF2B5EF4-FFF2-40B4-BE49-F238E27FC236}">
                  <a16:creationId xmlns:a16="http://schemas.microsoft.com/office/drawing/2014/main" id="{77850CE6-139B-466A-A38E-517EABA51B39}"/>
                </a:ext>
              </a:extLst>
            </p:cNvPr>
            <p:cNvSpPr/>
            <p:nvPr/>
          </p:nvSpPr>
          <p:spPr>
            <a:xfrm>
              <a:off x="2342180" y="4493812"/>
              <a:ext cx="956274" cy="23992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35" name="Google Shape;203;p5">
              <a:extLst>
                <a:ext uri="{FF2B5EF4-FFF2-40B4-BE49-F238E27FC236}">
                  <a16:creationId xmlns:a16="http://schemas.microsoft.com/office/drawing/2014/main" id="{4ED93F48-9021-43C2-BE87-88AF4834A62C}"/>
                </a:ext>
              </a:extLst>
            </p:cNvPr>
            <p:cNvSpPr/>
            <p:nvPr/>
          </p:nvSpPr>
          <p:spPr>
            <a:xfrm rot="10800000">
              <a:off x="2319270" y="4922996"/>
              <a:ext cx="956274" cy="239926"/>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nvGrpSpPr>
            <p:cNvPr id="36" name="Google Shape;204;p5">
              <a:extLst>
                <a:ext uri="{FF2B5EF4-FFF2-40B4-BE49-F238E27FC236}">
                  <a16:creationId xmlns:a16="http://schemas.microsoft.com/office/drawing/2014/main" id="{CD28F1A7-7292-44AC-9074-7C52F1F8ECCA}"/>
                </a:ext>
              </a:extLst>
            </p:cNvPr>
            <p:cNvGrpSpPr/>
            <p:nvPr/>
          </p:nvGrpSpPr>
          <p:grpSpPr>
            <a:xfrm>
              <a:off x="3467663" y="4365323"/>
              <a:ext cx="570054" cy="1039574"/>
              <a:chOff x="736979" y="3096285"/>
              <a:chExt cx="805217" cy="1255872"/>
            </a:xfrm>
          </p:grpSpPr>
          <p:grpSp>
            <p:nvGrpSpPr>
              <p:cNvPr id="63" name="Google Shape;205;p5">
                <a:extLst>
                  <a:ext uri="{FF2B5EF4-FFF2-40B4-BE49-F238E27FC236}">
                    <a16:creationId xmlns:a16="http://schemas.microsoft.com/office/drawing/2014/main" id="{73ED886E-9468-4709-9500-0B7D9F5A9318}"/>
                  </a:ext>
                </a:extLst>
              </p:cNvPr>
              <p:cNvGrpSpPr/>
              <p:nvPr/>
            </p:nvGrpSpPr>
            <p:grpSpPr>
              <a:xfrm>
                <a:off x="736979" y="3096285"/>
                <a:ext cx="805217" cy="1255872"/>
                <a:chOff x="5693392" y="3295657"/>
                <a:chExt cx="805217" cy="1255872"/>
              </a:xfrm>
            </p:grpSpPr>
            <p:sp>
              <p:nvSpPr>
                <p:cNvPr id="65" name="Google Shape;206;p5">
                  <a:extLst>
                    <a:ext uri="{FF2B5EF4-FFF2-40B4-BE49-F238E27FC236}">
                      <a16:creationId xmlns:a16="http://schemas.microsoft.com/office/drawing/2014/main" id="{3436774A-9225-494A-A777-4B21C9B253DC}"/>
                    </a:ext>
                  </a:extLst>
                </p:cNvPr>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66" name="Google Shape;207;p5">
                  <a:extLst>
                    <a:ext uri="{FF2B5EF4-FFF2-40B4-BE49-F238E27FC236}">
                      <a16:creationId xmlns:a16="http://schemas.microsoft.com/office/drawing/2014/main" id="{76C3B85B-C919-4322-BC44-055B20828D0E}"/>
                    </a:ext>
                  </a:extLst>
                </p:cNvPr>
                <p:cNvSpPr/>
                <p:nvPr/>
              </p:nvSpPr>
              <p:spPr>
                <a:xfrm>
                  <a:off x="5693392" y="3609833"/>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64" name="Google Shape;208;p5">
                <a:extLst>
                  <a:ext uri="{FF2B5EF4-FFF2-40B4-BE49-F238E27FC236}">
                    <a16:creationId xmlns:a16="http://schemas.microsoft.com/office/drawing/2014/main" id="{0BB78551-908A-48E8-A4D2-0CDF150B6E93}"/>
                  </a:ext>
                </a:extLst>
              </p:cNvPr>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37" name="Google Shape;209;p5">
              <a:extLst>
                <a:ext uri="{FF2B5EF4-FFF2-40B4-BE49-F238E27FC236}">
                  <a16:creationId xmlns:a16="http://schemas.microsoft.com/office/drawing/2014/main" id="{AA50E176-0A2F-4CDB-A3A7-D14005B661D4}"/>
                </a:ext>
              </a:extLst>
            </p:cNvPr>
            <p:cNvSpPr txBox="1"/>
            <p:nvPr/>
          </p:nvSpPr>
          <p:spPr>
            <a:xfrm>
              <a:off x="2310542" y="4149567"/>
              <a:ext cx="992780" cy="376063"/>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dirty="0">
                  <a:solidFill>
                    <a:schemeClr val="dk1"/>
                  </a:solidFill>
                  <a:latin typeface="Calibri"/>
                  <a:ea typeface="Calibri"/>
                  <a:cs typeface="Calibri"/>
                  <a:sym typeface="Calibri"/>
                </a:rPr>
                <a:t>(1)</a:t>
              </a:r>
              <a:r>
                <a:rPr lang="ja-JP" altLang="en-US" dirty="0">
                  <a:solidFill>
                    <a:schemeClr val="dk1"/>
                  </a:solidFill>
                  <a:latin typeface="Calibri"/>
                  <a:ea typeface="Calibri"/>
                  <a:cs typeface="Calibri"/>
                  <a:sym typeface="Calibri"/>
                </a:rPr>
                <a:t>賭け</a:t>
              </a:r>
              <a:endParaRPr sz="1400" dirty="0">
                <a:solidFill>
                  <a:srgbClr val="000000"/>
                </a:solidFill>
                <a:latin typeface="Arial"/>
                <a:ea typeface="Arial"/>
                <a:cs typeface="Arial"/>
                <a:sym typeface="Arial"/>
              </a:endParaRPr>
            </a:p>
          </p:txBody>
        </p:sp>
        <p:grpSp>
          <p:nvGrpSpPr>
            <p:cNvPr id="38" name="Google Shape;210;p5">
              <a:extLst>
                <a:ext uri="{FF2B5EF4-FFF2-40B4-BE49-F238E27FC236}">
                  <a16:creationId xmlns:a16="http://schemas.microsoft.com/office/drawing/2014/main" id="{C163A94A-9058-4B00-BF59-1EA00D6A78A5}"/>
                </a:ext>
              </a:extLst>
            </p:cNvPr>
            <p:cNvGrpSpPr/>
            <p:nvPr/>
          </p:nvGrpSpPr>
          <p:grpSpPr>
            <a:xfrm>
              <a:off x="1623957" y="4365664"/>
              <a:ext cx="570054" cy="1039574"/>
              <a:chOff x="736979" y="3096285"/>
              <a:chExt cx="805217" cy="1255872"/>
            </a:xfrm>
          </p:grpSpPr>
          <p:grpSp>
            <p:nvGrpSpPr>
              <p:cNvPr id="59" name="Google Shape;211;p5">
                <a:extLst>
                  <a:ext uri="{FF2B5EF4-FFF2-40B4-BE49-F238E27FC236}">
                    <a16:creationId xmlns:a16="http://schemas.microsoft.com/office/drawing/2014/main" id="{07E6525B-03B6-4940-94F3-9930C8DFD00B}"/>
                  </a:ext>
                </a:extLst>
              </p:cNvPr>
              <p:cNvGrpSpPr/>
              <p:nvPr/>
            </p:nvGrpSpPr>
            <p:grpSpPr>
              <a:xfrm>
                <a:off x="736979" y="3096285"/>
                <a:ext cx="805217" cy="1255872"/>
                <a:chOff x="5693392" y="3295657"/>
                <a:chExt cx="805217" cy="1255872"/>
              </a:xfrm>
            </p:grpSpPr>
            <p:sp>
              <p:nvSpPr>
                <p:cNvPr id="61" name="Google Shape;212;p5">
                  <a:extLst>
                    <a:ext uri="{FF2B5EF4-FFF2-40B4-BE49-F238E27FC236}">
                      <a16:creationId xmlns:a16="http://schemas.microsoft.com/office/drawing/2014/main" id="{E4EE68A2-97BF-4283-BDFD-B6E521B79CF9}"/>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62" name="Google Shape;213;p5">
                  <a:extLst>
                    <a:ext uri="{FF2B5EF4-FFF2-40B4-BE49-F238E27FC236}">
                      <a16:creationId xmlns:a16="http://schemas.microsoft.com/office/drawing/2014/main" id="{159FEAF5-CD7B-4F0B-9DBA-0F881816DC82}"/>
                    </a:ext>
                  </a:extLst>
                </p:cNvPr>
                <p:cNvSpPr/>
                <p:nvPr/>
              </p:nvSpPr>
              <p:spPr>
                <a:xfrm>
                  <a:off x="5693392" y="3609833"/>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60" name="Google Shape;214;p5">
                <a:extLst>
                  <a:ext uri="{FF2B5EF4-FFF2-40B4-BE49-F238E27FC236}">
                    <a16:creationId xmlns:a16="http://schemas.microsoft.com/office/drawing/2014/main" id="{74704BD7-60BF-460A-B5D4-C0F2E852DD37}"/>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grpSp>
          <p:nvGrpSpPr>
            <p:cNvPr id="39" name="Google Shape;215;p5">
              <a:extLst>
                <a:ext uri="{FF2B5EF4-FFF2-40B4-BE49-F238E27FC236}">
                  <a16:creationId xmlns:a16="http://schemas.microsoft.com/office/drawing/2014/main" id="{E68790CF-ED72-4938-97C9-ABAD3AD5DED1}"/>
                </a:ext>
              </a:extLst>
            </p:cNvPr>
            <p:cNvGrpSpPr/>
            <p:nvPr/>
          </p:nvGrpSpPr>
          <p:grpSpPr>
            <a:xfrm>
              <a:off x="6220748" y="4898308"/>
              <a:ext cx="388192" cy="707923"/>
              <a:chOff x="736979" y="3096285"/>
              <a:chExt cx="805217" cy="1255871"/>
            </a:xfrm>
          </p:grpSpPr>
          <p:grpSp>
            <p:nvGrpSpPr>
              <p:cNvPr id="55" name="Google Shape;216;p5">
                <a:extLst>
                  <a:ext uri="{FF2B5EF4-FFF2-40B4-BE49-F238E27FC236}">
                    <a16:creationId xmlns:a16="http://schemas.microsoft.com/office/drawing/2014/main" id="{1346698B-FCA0-445D-9A0A-4FF2774A63EB}"/>
                  </a:ext>
                </a:extLst>
              </p:cNvPr>
              <p:cNvGrpSpPr/>
              <p:nvPr/>
            </p:nvGrpSpPr>
            <p:grpSpPr>
              <a:xfrm>
                <a:off x="736979" y="3096285"/>
                <a:ext cx="805217" cy="1255871"/>
                <a:chOff x="5693392" y="3295657"/>
                <a:chExt cx="805217" cy="1255871"/>
              </a:xfrm>
            </p:grpSpPr>
            <p:sp>
              <p:nvSpPr>
                <p:cNvPr id="57" name="Google Shape;217;p5">
                  <a:extLst>
                    <a:ext uri="{FF2B5EF4-FFF2-40B4-BE49-F238E27FC236}">
                      <a16:creationId xmlns:a16="http://schemas.microsoft.com/office/drawing/2014/main" id="{F9C8007C-CEC6-4984-AE36-7176EC1EE56D}"/>
                    </a:ext>
                  </a:extLst>
                </p:cNvPr>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58" name="Google Shape;218;p5">
                  <a:extLst>
                    <a:ext uri="{FF2B5EF4-FFF2-40B4-BE49-F238E27FC236}">
                      <a16:creationId xmlns:a16="http://schemas.microsoft.com/office/drawing/2014/main" id="{C9D210DB-650D-42A1-80EB-A057DB39F8D9}"/>
                    </a:ext>
                  </a:extLst>
                </p:cNvPr>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56" name="Google Shape;219;p5">
                <a:extLst>
                  <a:ext uri="{FF2B5EF4-FFF2-40B4-BE49-F238E27FC236}">
                    <a16:creationId xmlns:a16="http://schemas.microsoft.com/office/drawing/2014/main" id="{836D6C43-7E03-486C-A936-2EA4079CFD8A}"/>
                  </a:ext>
                </a:extLst>
              </p:cNvPr>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40" name="Google Shape;220;p5">
              <a:extLst>
                <a:ext uri="{FF2B5EF4-FFF2-40B4-BE49-F238E27FC236}">
                  <a16:creationId xmlns:a16="http://schemas.microsoft.com/office/drawing/2014/main" id="{5AD9220E-FF94-454E-B046-BDCEAC9BDB27}"/>
                </a:ext>
              </a:extLst>
            </p:cNvPr>
            <p:cNvGrpSpPr/>
            <p:nvPr/>
          </p:nvGrpSpPr>
          <p:grpSpPr>
            <a:xfrm>
              <a:off x="5911777" y="4060694"/>
              <a:ext cx="388192" cy="707923"/>
              <a:chOff x="736979" y="3096285"/>
              <a:chExt cx="805217" cy="1255871"/>
            </a:xfrm>
          </p:grpSpPr>
          <p:grpSp>
            <p:nvGrpSpPr>
              <p:cNvPr id="51" name="Google Shape;221;p5">
                <a:extLst>
                  <a:ext uri="{FF2B5EF4-FFF2-40B4-BE49-F238E27FC236}">
                    <a16:creationId xmlns:a16="http://schemas.microsoft.com/office/drawing/2014/main" id="{B9E3F373-5AA2-450F-ADFA-1ABFC70BFB39}"/>
                  </a:ext>
                </a:extLst>
              </p:cNvPr>
              <p:cNvGrpSpPr/>
              <p:nvPr/>
            </p:nvGrpSpPr>
            <p:grpSpPr>
              <a:xfrm>
                <a:off x="736979" y="3096285"/>
                <a:ext cx="805217" cy="1255871"/>
                <a:chOff x="5693392" y="3295657"/>
                <a:chExt cx="805217" cy="1255871"/>
              </a:xfrm>
            </p:grpSpPr>
            <p:sp>
              <p:nvSpPr>
                <p:cNvPr id="53" name="Google Shape;222;p5">
                  <a:extLst>
                    <a:ext uri="{FF2B5EF4-FFF2-40B4-BE49-F238E27FC236}">
                      <a16:creationId xmlns:a16="http://schemas.microsoft.com/office/drawing/2014/main" id="{0680203F-A29E-47C6-9257-968BF8FF8933}"/>
                    </a:ext>
                  </a:extLst>
                </p:cNvPr>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54" name="Google Shape;223;p5">
                  <a:extLst>
                    <a:ext uri="{FF2B5EF4-FFF2-40B4-BE49-F238E27FC236}">
                      <a16:creationId xmlns:a16="http://schemas.microsoft.com/office/drawing/2014/main" id="{DCB1A366-3146-44D0-9862-9FAB34F6701C}"/>
                    </a:ext>
                  </a:extLst>
                </p:cNvPr>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52" name="Google Shape;224;p5">
                <a:extLst>
                  <a:ext uri="{FF2B5EF4-FFF2-40B4-BE49-F238E27FC236}">
                    <a16:creationId xmlns:a16="http://schemas.microsoft.com/office/drawing/2014/main" id="{59FB6B28-D76A-4F0E-9469-AA9D74DEA5C1}"/>
                  </a:ext>
                </a:extLst>
              </p:cNvPr>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41" name="Google Shape;225;p5">
              <a:extLst>
                <a:ext uri="{FF2B5EF4-FFF2-40B4-BE49-F238E27FC236}">
                  <a16:creationId xmlns:a16="http://schemas.microsoft.com/office/drawing/2014/main" id="{B235F071-6FC8-4504-8099-864BCD146CBB}"/>
                </a:ext>
              </a:extLst>
            </p:cNvPr>
            <p:cNvGrpSpPr/>
            <p:nvPr/>
          </p:nvGrpSpPr>
          <p:grpSpPr>
            <a:xfrm>
              <a:off x="5523585" y="4898308"/>
              <a:ext cx="388192" cy="707923"/>
              <a:chOff x="736979" y="3096285"/>
              <a:chExt cx="805217" cy="1255871"/>
            </a:xfrm>
          </p:grpSpPr>
          <p:grpSp>
            <p:nvGrpSpPr>
              <p:cNvPr id="47" name="Google Shape;226;p5">
                <a:extLst>
                  <a:ext uri="{FF2B5EF4-FFF2-40B4-BE49-F238E27FC236}">
                    <a16:creationId xmlns:a16="http://schemas.microsoft.com/office/drawing/2014/main" id="{2F0E8286-F06A-4FA6-B510-19376001ACCB}"/>
                  </a:ext>
                </a:extLst>
              </p:cNvPr>
              <p:cNvGrpSpPr/>
              <p:nvPr/>
            </p:nvGrpSpPr>
            <p:grpSpPr>
              <a:xfrm>
                <a:off x="736979" y="3096285"/>
                <a:ext cx="805217" cy="1255871"/>
                <a:chOff x="5693392" y="3295657"/>
                <a:chExt cx="805217" cy="1255871"/>
              </a:xfrm>
            </p:grpSpPr>
            <p:sp>
              <p:nvSpPr>
                <p:cNvPr id="49" name="Google Shape;227;p5">
                  <a:extLst>
                    <a:ext uri="{FF2B5EF4-FFF2-40B4-BE49-F238E27FC236}">
                      <a16:creationId xmlns:a16="http://schemas.microsoft.com/office/drawing/2014/main" id="{FA26A8C0-0068-456A-9631-0D937FB92337}"/>
                    </a:ext>
                  </a:extLst>
                </p:cNvPr>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50" name="Google Shape;228;p5">
                  <a:extLst>
                    <a:ext uri="{FF2B5EF4-FFF2-40B4-BE49-F238E27FC236}">
                      <a16:creationId xmlns:a16="http://schemas.microsoft.com/office/drawing/2014/main" id="{2BD46075-22EA-4649-A298-5EB58D069B56}"/>
                    </a:ext>
                  </a:extLst>
                </p:cNvPr>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48" name="Google Shape;229;p5">
                <a:extLst>
                  <a:ext uri="{FF2B5EF4-FFF2-40B4-BE49-F238E27FC236}">
                    <a16:creationId xmlns:a16="http://schemas.microsoft.com/office/drawing/2014/main" id="{DFE937F2-1854-41D3-9342-3DEA49D83D24}"/>
                  </a:ext>
                </a:extLst>
              </p:cNvPr>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42" name="Google Shape;230;p5">
              <a:extLst>
                <a:ext uri="{FF2B5EF4-FFF2-40B4-BE49-F238E27FC236}">
                  <a16:creationId xmlns:a16="http://schemas.microsoft.com/office/drawing/2014/main" id="{4F41523F-BD52-4B82-865E-4D8918729921}"/>
                </a:ext>
              </a:extLst>
            </p:cNvPr>
            <p:cNvSpPr/>
            <p:nvPr/>
          </p:nvSpPr>
          <p:spPr>
            <a:xfrm>
              <a:off x="4372724" y="4491152"/>
              <a:ext cx="956274" cy="239926"/>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43" name="Google Shape;231;p5">
              <a:extLst>
                <a:ext uri="{FF2B5EF4-FFF2-40B4-BE49-F238E27FC236}">
                  <a16:creationId xmlns:a16="http://schemas.microsoft.com/office/drawing/2014/main" id="{0B773F46-68A7-408D-B756-9A33D5E0E0C8}"/>
                </a:ext>
              </a:extLst>
            </p:cNvPr>
            <p:cNvSpPr/>
            <p:nvPr/>
          </p:nvSpPr>
          <p:spPr>
            <a:xfrm rot="10800000">
              <a:off x="4372723" y="4940925"/>
              <a:ext cx="956274" cy="239926"/>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44" name="Google Shape;232;p5">
              <a:extLst>
                <a:ext uri="{FF2B5EF4-FFF2-40B4-BE49-F238E27FC236}">
                  <a16:creationId xmlns:a16="http://schemas.microsoft.com/office/drawing/2014/main" id="{8D034A36-3A2F-4B5D-A104-2F0B889BB53D}"/>
                </a:ext>
              </a:extLst>
            </p:cNvPr>
            <p:cNvSpPr txBox="1"/>
            <p:nvPr/>
          </p:nvSpPr>
          <p:spPr>
            <a:xfrm>
              <a:off x="4132471" y="4107382"/>
              <a:ext cx="1549278" cy="376031"/>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dirty="0">
                  <a:solidFill>
                    <a:schemeClr val="dk1"/>
                  </a:solidFill>
                  <a:latin typeface="Calibri"/>
                  <a:ea typeface="Calibri"/>
                  <a:cs typeface="Calibri"/>
                  <a:sym typeface="Calibri"/>
                </a:rPr>
                <a:t>(2)</a:t>
              </a:r>
              <a:r>
                <a:rPr lang="ja-JP" altLang="en-US" dirty="0">
                  <a:solidFill>
                    <a:schemeClr val="dk1"/>
                  </a:solidFill>
                  <a:latin typeface="Calibri"/>
                  <a:ea typeface="Calibri"/>
                  <a:cs typeface="Calibri"/>
                  <a:sym typeface="Calibri"/>
                </a:rPr>
                <a:t>利他行為</a:t>
              </a:r>
              <a:endParaRPr sz="1400" dirty="0">
                <a:solidFill>
                  <a:srgbClr val="000000"/>
                </a:solidFill>
                <a:latin typeface="Arial"/>
                <a:ea typeface="Arial"/>
                <a:cs typeface="Arial"/>
                <a:sym typeface="Arial"/>
              </a:endParaRPr>
            </a:p>
          </p:txBody>
        </p:sp>
        <p:sp>
          <p:nvSpPr>
            <p:cNvPr id="45" name="Google Shape;233;p5">
              <a:extLst>
                <a:ext uri="{FF2B5EF4-FFF2-40B4-BE49-F238E27FC236}">
                  <a16:creationId xmlns:a16="http://schemas.microsoft.com/office/drawing/2014/main" id="{02A9873A-CE5D-48A8-A0C7-437F93454B58}"/>
                </a:ext>
              </a:extLst>
            </p:cNvPr>
            <p:cNvSpPr txBox="1"/>
            <p:nvPr/>
          </p:nvSpPr>
          <p:spPr>
            <a:xfrm>
              <a:off x="4169604" y="5193031"/>
              <a:ext cx="2029719" cy="376063"/>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dirty="0">
                  <a:solidFill>
                    <a:schemeClr val="dk1"/>
                  </a:solidFill>
                  <a:latin typeface="Calibri"/>
                  <a:ea typeface="Calibri"/>
                  <a:cs typeface="Calibri"/>
                  <a:sym typeface="Calibri"/>
                </a:rPr>
                <a:t>(3)</a:t>
              </a:r>
              <a:r>
                <a:rPr lang="ja-JP" altLang="en-US" dirty="0">
                  <a:solidFill>
                    <a:schemeClr val="dk1"/>
                  </a:solidFill>
                  <a:latin typeface="Calibri"/>
                  <a:ea typeface="Calibri"/>
                  <a:cs typeface="Calibri"/>
                  <a:sym typeface="Calibri"/>
                </a:rPr>
                <a:t>匿名評価</a:t>
              </a:r>
              <a:endParaRPr sz="1400" dirty="0">
                <a:solidFill>
                  <a:srgbClr val="000000"/>
                </a:solidFill>
                <a:latin typeface="Arial"/>
                <a:ea typeface="Arial"/>
                <a:cs typeface="Arial"/>
                <a:sym typeface="Arial"/>
              </a:endParaRPr>
            </a:p>
          </p:txBody>
        </p:sp>
        <p:sp>
          <p:nvSpPr>
            <p:cNvPr id="46" name="Google Shape;239;p5">
              <a:extLst>
                <a:ext uri="{FF2B5EF4-FFF2-40B4-BE49-F238E27FC236}">
                  <a16:creationId xmlns:a16="http://schemas.microsoft.com/office/drawing/2014/main" id="{BE2C2D74-1BB4-472A-B82F-37C618E0FD1E}"/>
                </a:ext>
              </a:extLst>
            </p:cNvPr>
            <p:cNvSpPr/>
            <p:nvPr/>
          </p:nvSpPr>
          <p:spPr>
            <a:xfrm>
              <a:off x="1437876" y="5679834"/>
              <a:ext cx="5371615" cy="337323"/>
            </a:xfrm>
            <a:prstGeom prst="wedgeRoundRectCallout">
              <a:avLst>
                <a:gd name="adj1" fmla="val -27429"/>
                <a:gd name="adj2" fmla="val -123657"/>
                <a:gd name="adj3"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r>
                <a:rPr lang="ja-JP" altLang="en-US" sz="1400" dirty="0">
                  <a:solidFill>
                    <a:srgbClr val="000000"/>
                  </a:solidFill>
                  <a:latin typeface="Calibri"/>
                  <a:ea typeface="Calibri"/>
                  <a:cs typeface="Calibri"/>
                  <a:sym typeface="Calibri"/>
                </a:rPr>
                <a:t>賭け対象がその日、一度でも利他行為をしたと認められれば賭け成功！</a:t>
              </a:r>
              <a:endParaRPr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517532298"/>
      </p:ext>
    </p:extLst>
  </p:cSld>
  <p:clrMapOvr>
    <a:masterClrMapping/>
  </p:clrMapOvr>
  <mc:AlternateContent xmlns:mc="http://schemas.openxmlformats.org/markup-compatibility/2006" xmlns:p14="http://schemas.microsoft.com/office/powerpoint/2010/main">
    <mc:Choice Requires="p14">
      <p:transition spd="slow" p14:dur="2000" advTm="61225"/>
    </mc:Choice>
    <mc:Fallback xmlns="">
      <p:transition spd="slow" advTm="61225"/>
    </mc:Fallback>
  </mc:AlternateContent>
  <p:extLst>
    <p:ext uri="{3A86A75C-4F4B-4683-9AE1-C65F6400EC91}">
      <p14:laserTraceLst xmlns:p14="http://schemas.microsoft.com/office/powerpoint/2010/main">
        <p14:tracePtLst>
          <p14:tracePt t="13491" x="2770188" y="952500"/>
          <p14:tracePt t="13499" x="2770188" y="977900"/>
          <p14:tracePt t="13506" x="2760663" y="1036638"/>
          <p14:tracePt t="13515" x="2752725" y="1079500"/>
          <p14:tracePt t="13522" x="2752725" y="1155700"/>
          <p14:tracePt t="13531" x="2744788" y="1198563"/>
          <p14:tracePt t="13539" x="2744788" y="1257300"/>
          <p14:tracePt t="13546" x="2744788" y="1300163"/>
          <p14:tracePt t="13554" x="2735263" y="1360488"/>
          <p14:tracePt t="13561" x="2735263" y="1401763"/>
          <p14:tracePt t="13569" x="2735263" y="1436688"/>
          <p14:tracePt t="13577" x="2735263" y="1462088"/>
          <p14:tracePt t="13585" x="2735263" y="1477963"/>
          <p14:tracePt t="13592" x="2727325" y="1504950"/>
          <p14:tracePt t="13601" x="2727325" y="1538288"/>
          <p14:tracePt t="13608" x="2719388" y="1571625"/>
          <p14:tracePt t="13616" x="2719388" y="1622425"/>
          <p14:tracePt t="13623" x="2719388" y="1674813"/>
          <p14:tracePt t="13631" x="2719388" y="1741488"/>
          <p14:tracePt t="13639" x="2719388" y="1784350"/>
          <p14:tracePt t="13647" x="2719388" y="1844675"/>
          <p14:tracePt t="13655" x="2727325" y="1903413"/>
          <p14:tracePt t="13662" x="2744788" y="1963738"/>
          <p14:tracePt t="13670" x="2744788" y="1997075"/>
          <p14:tracePt t="13678" x="2744788" y="2030413"/>
          <p14:tracePt t="13686" x="2744788" y="2055813"/>
          <p14:tracePt t="13694" x="2744788" y="2073275"/>
          <p14:tracePt t="13701" x="2744788" y="2090738"/>
          <p14:tracePt t="13710" x="2744788" y="2098675"/>
          <p14:tracePt t="13717" x="2744788" y="2133600"/>
          <p14:tracePt t="13725" x="2744788" y="2149475"/>
          <p14:tracePt t="13735" x="2744788" y="2166938"/>
          <p14:tracePt t="13740" x="2744788" y="2192338"/>
          <p14:tracePt t="13750" x="2744788" y="2227263"/>
          <p14:tracePt t="13756" x="2744788" y="2243138"/>
          <p14:tracePt t="13763" x="2744788" y="2268538"/>
          <p14:tracePt t="13771" x="2744788" y="2293938"/>
          <p14:tracePt t="13780" x="2744788" y="2319338"/>
          <p14:tracePt t="13787" x="2744788" y="2344738"/>
          <p14:tracePt t="13794" x="2744788" y="2371725"/>
          <p14:tracePt t="13803" x="2744788" y="2397125"/>
          <p14:tracePt t="13810" x="2744788" y="2413000"/>
          <p14:tracePt t="13818" x="2744788" y="2430463"/>
          <p14:tracePt t="13826" x="2744788" y="2438400"/>
          <p14:tracePt t="13834" x="2744788" y="2455863"/>
          <p14:tracePt t="13841" x="2744788" y="2481263"/>
          <p14:tracePt t="13851" x="2735263" y="2489200"/>
          <p14:tracePt t="13857" x="2727325" y="2516188"/>
          <p14:tracePt t="13867" x="2727325" y="2532063"/>
          <p14:tracePt t="13872" x="2719388" y="2541588"/>
          <p14:tracePt t="13881" x="2719388" y="2566988"/>
          <p14:tracePt t="13889" x="2719388" y="2574925"/>
          <p14:tracePt t="13896" x="2719388" y="2582863"/>
          <p14:tracePt t="13919" x="2719388" y="2600325"/>
          <p14:tracePt t="13935" x="2719388" y="2608263"/>
          <p14:tracePt t="13943" x="2709863" y="2617788"/>
          <p14:tracePt t="13958" x="2709863" y="2625725"/>
          <p14:tracePt t="13968" x="2709863" y="2633663"/>
          <p14:tracePt t="13974" x="2701925" y="2643188"/>
          <p14:tracePt t="13989" x="2701925" y="2651125"/>
          <p14:tracePt t="18081" x="2744788" y="2668588"/>
          <p14:tracePt t="18088" x="2828925" y="2693988"/>
          <p14:tracePt t="18097" x="2914650" y="2711450"/>
          <p14:tracePt t="18105" x="2990850" y="2744788"/>
          <p14:tracePt t="18112" x="3067050" y="2787650"/>
          <p14:tracePt t="18120" x="3168650" y="2813050"/>
          <p14:tracePt t="18128" x="3219450" y="2830513"/>
          <p14:tracePt t="18137" x="3262313" y="2838450"/>
          <p14:tracePt t="18143" x="3313113" y="2846388"/>
          <p14:tracePt t="18151" x="3373438" y="2846388"/>
          <p14:tracePt t="18159" x="3398838" y="2846388"/>
          <p14:tracePt t="18167" x="3432175" y="2855913"/>
          <p14:tracePt t="18174" x="3467100" y="2855913"/>
          <p14:tracePt t="18182" x="3492500" y="2855913"/>
          <p14:tracePt t="18190" x="3508375" y="2855913"/>
          <p14:tracePt t="18200" x="3543300" y="2855913"/>
          <p14:tracePt t="18205" x="3576638" y="2855913"/>
          <p14:tracePt t="18213" x="3586163" y="2855913"/>
          <p14:tracePt t="18221" x="3619500" y="2871788"/>
          <p14:tracePt t="18229" x="3636963" y="2871788"/>
          <p14:tracePt t="18237" x="3652838" y="2871788"/>
          <p14:tracePt t="18245" x="3662363" y="2871788"/>
          <p14:tracePt t="18252" x="3678238" y="2871788"/>
          <p14:tracePt t="18260" x="3687763" y="2871788"/>
          <p14:tracePt t="18268" x="3713163" y="2881313"/>
          <p14:tracePt t="18275" x="3721100" y="2881313"/>
          <p14:tracePt t="18283" x="3729038" y="2881313"/>
          <p14:tracePt t="18291" x="3738563" y="2881313"/>
          <p14:tracePt t="18301" x="3746500" y="2881313"/>
          <p14:tracePt t="18307" x="3756025" y="2881313"/>
          <p14:tracePt t="18316" x="3771900" y="2889250"/>
          <p14:tracePt t="18322" x="3781425" y="2889250"/>
          <p14:tracePt t="18330" x="3789363" y="2889250"/>
          <p14:tracePt t="18337" x="3797300" y="2889250"/>
          <p14:tracePt t="18346" x="3806825" y="2889250"/>
          <p14:tracePt t="18431" x="3822700" y="2897188"/>
          <p14:tracePt t="18439" x="3832225" y="2897188"/>
          <p14:tracePt t="18447" x="3832225" y="2906713"/>
          <p14:tracePt t="18455" x="3848100" y="2906713"/>
          <p14:tracePt t="18463" x="3857625" y="2906713"/>
          <p14:tracePt t="18533" x="3865563" y="2906713"/>
          <p14:tracePt t="18541" x="3883025" y="2914650"/>
          <p14:tracePt t="18549" x="3883025" y="2922588"/>
          <p14:tracePt t="18556" x="3890963" y="2922588"/>
          <p14:tracePt t="18566" x="3900488" y="2932113"/>
          <p14:tracePt t="18571" x="3916363" y="2940050"/>
          <p14:tracePt t="18580" x="3933825" y="2940050"/>
          <p14:tracePt t="18588" x="3941763" y="2957513"/>
          <p14:tracePt t="18595" x="3951288" y="2965450"/>
          <p14:tracePt t="18604" x="3959225" y="2965450"/>
          <p14:tracePt t="18610" x="3967163" y="2965450"/>
          <p14:tracePt t="18665" x="3992563" y="2965450"/>
          <p14:tracePt t="18673" x="4002088" y="2974975"/>
          <p14:tracePt t="18681" x="4002088" y="2982913"/>
          <p14:tracePt t="18781" x="4010025" y="2990850"/>
          <p14:tracePt t="18789" x="4017963" y="2990850"/>
          <p14:tracePt t="18820" x="4017963" y="3000375"/>
          <p14:tracePt t="18829" x="4017963" y="3008313"/>
          <p14:tracePt t="18892" x="4027488" y="3008313"/>
          <p14:tracePt t="18898" x="4035425" y="3016250"/>
          <p14:tracePt t="18907" x="4044950" y="3033713"/>
          <p14:tracePt t="18922" x="4044950" y="3041650"/>
          <p14:tracePt t="18930" x="4052888" y="3051175"/>
          <p14:tracePt t="18938" x="4052888" y="3059113"/>
          <p14:tracePt t="20022" x="4044950" y="3067050"/>
          <p14:tracePt t="20028" x="4010025" y="3084513"/>
          <p14:tracePt t="20036" x="3984625" y="3109913"/>
          <p14:tracePt t="20044" x="3925888" y="3127375"/>
          <p14:tracePt t="20053" x="3857625" y="3152775"/>
          <p14:tracePt t="20059" x="3789363" y="3170238"/>
          <p14:tracePt t="20067" x="3713163" y="3195638"/>
          <p14:tracePt t="20075" x="3636963" y="3203575"/>
          <p14:tracePt t="20083" x="3594100" y="3221038"/>
          <p14:tracePt t="20091" x="3533775" y="3221038"/>
          <p14:tracePt t="20101" x="3475038" y="3238500"/>
          <p14:tracePt t="20106" x="3432175" y="3238500"/>
          <p14:tracePt t="20117" x="3381375" y="3238500"/>
          <p14:tracePt t="20123" x="3313113" y="3238500"/>
          <p14:tracePt t="20130" x="3254375" y="3238500"/>
          <p14:tracePt t="20137" x="3211513" y="3238500"/>
          <p14:tracePt t="20145" x="3152775" y="3238500"/>
          <p14:tracePt t="20153" x="3127375" y="3238500"/>
          <p14:tracePt t="20160" x="3092450" y="3238500"/>
          <p14:tracePt t="20168" x="3059113" y="3238500"/>
          <p14:tracePt t="20176" x="3024188" y="3238500"/>
          <p14:tracePt t="20185" x="3008313" y="3238500"/>
          <p14:tracePt t="20192" x="2973388" y="3238500"/>
          <p14:tracePt t="20201" x="2947988" y="3238500"/>
          <p14:tracePt t="20208" x="2940050" y="3238500"/>
          <p14:tracePt t="20218" x="2905125" y="3238500"/>
          <p14:tracePt t="20223" x="2889250" y="3238500"/>
          <p14:tracePt t="20234" x="2879725" y="3238500"/>
          <p14:tracePt t="20239" x="2863850" y="3238500"/>
          <p14:tracePt t="20249" x="2854325" y="3238500"/>
          <p14:tracePt t="20262" x="2846388" y="3238500"/>
          <p14:tracePt t="20270" x="2838450" y="3238500"/>
          <p14:tracePt t="20278" x="2828925" y="3238500"/>
          <p14:tracePt t="20285" x="2811463" y="3211513"/>
          <p14:tracePt t="20293" x="2786063" y="3203575"/>
          <p14:tracePt t="20302" x="2752725" y="3152775"/>
          <p14:tracePt t="20309" x="2719388" y="3094038"/>
          <p14:tracePt t="20317" x="2676525" y="3016250"/>
          <p14:tracePt t="20324" x="2633663" y="2922588"/>
          <p14:tracePt t="20333" x="2608263" y="2846388"/>
          <p14:tracePt t="20340" x="2590800" y="2805113"/>
          <p14:tracePt t="20351" x="2582863" y="2752725"/>
          <p14:tracePt t="20356" x="2574925" y="2719388"/>
          <p14:tracePt t="20364" x="2565400" y="2701925"/>
          <p14:tracePt t="20372" x="2557463" y="2686050"/>
          <p14:tracePt t="20378" x="2540000" y="2660650"/>
          <p14:tracePt t="20389" x="2532063" y="2643188"/>
          <p14:tracePt t="20394" x="2532063" y="2633663"/>
          <p14:tracePt t="20403" x="2532063" y="2625725"/>
          <p14:tracePt t="20410" x="2532063" y="2617788"/>
          <p14:tracePt t="20426" x="2532063" y="2608263"/>
          <p14:tracePt t="20449" x="2524125" y="2566988"/>
          <p14:tracePt t="20457" x="2524125" y="2524125"/>
          <p14:tracePt t="20467" x="2524125" y="2498725"/>
          <p14:tracePt t="20483" x="2524125" y="2489200"/>
          <p14:tracePt t="20487" x="2524125" y="2481263"/>
          <p14:tracePt t="20519" x="2524125" y="2473325"/>
          <p14:tracePt t="20527" x="2524125" y="2447925"/>
          <p14:tracePt t="20535" x="2532063" y="2405063"/>
          <p14:tracePt t="20543" x="2532063" y="2397125"/>
          <p14:tracePt t="20551" x="2557463" y="2371725"/>
          <p14:tracePt t="20558" x="2582863" y="2344738"/>
          <p14:tracePt t="20566" x="2608263" y="2303463"/>
          <p14:tracePt t="20573" x="2659063" y="2278063"/>
          <p14:tracePt t="20584" x="2684463" y="2260600"/>
          <p14:tracePt t="20591" x="2701925" y="2252663"/>
          <p14:tracePt t="20599" x="2727325" y="2227263"/>
          <p14:tracePt t="20607" x="2744788" y="2217738"/>
          <p14:tracePt t="20612" x="2770188" y="2217738"/>
          <p14:tracePt t="20622" x="2795588" y="2209800"/>
          <p14:tracePt t="20628" x="2838450" y="2200275"/>
          <p14:tracePt t="20637" x="2871788" y="2200275"/>
          <p14:tracePt t="20643" x="2922588" y="2200275"/>
          <p14:tracePt t="20653" x="2982913" y="2200275"/>
          <p14:tracePt t="20659" x="3041650" y="2209800"/>
          <p14:tracePt t="20667" x="3135313" y="2235200"/>
          <p14:tracePt t="20674" x="3168650" y="2260600"/>
          <p14:tracePt t="20683" x="3228975" y="2278063"/>
          <p14:tracePt t="20690" x="3254375" y="2293938"/>
          <p14:tracePt t="20701" x="3287713" y="2311400"/>
          <p14:tracePt t="20705" x="3313113" y="2328863"/>
          <p14:tracePt t="20716" x="3348038" y="2344738"/>
          <p14:tracePt t="20722" x="3363913" y="2354263"/>
          <p14:tracePt t="20730" x="3389313" y="2362200"/>
          <p14:tracePt t="20739" x="3432175" y="2379663"/>
          <p14:tracePt t="20745" x="3467100" y="2387600"/>
          <p14:tracePt t="20752" x="3525838" y="2397125"/>
          <p14:tracePt t="20761" x="3576638" y="2405063"/>
          <p14:tracePt t="20770" x="3644900" y="2413000"/>
          <p14:tracePt t="20776" x="3678238" y="2422525"/>
          <p14:tracePt t="20783" x="3756025" y="2455863"/>
          <p14:tracePt t="20791" x="3781425" y="2463800"/>
          <p14:tracePt t="20800" x="3822700" y="2481263"/>
          <p14:tracePt t="20808" x="3857625" y="2489200"/>
          <p14:tracePt t="20816" x="3890963" y="2498725"/>
          <p14:tracePt t="20822" x="3925888" y="2506663"/>
          <p14:tracePt t="20833" x="3959225" y="2516188"/>
          <p14:tracePt t="20838" x="3976688" y="2524125"/>
          <p14:tracePt t="20847" x="4010025" y="2532063"/>
          <p14:tracePt t="20854" x="4027488" y="2541588"/>
          <p14:tracePt t="20861" x="4044950" y="2549525"/>
          <p14:tracePt t="20872" x="4052888" y="2549525"/>
          <p14:tracePt t="20876" x="4070350" y="2557463"/>
          <p14:tracePt t="20887" x="4086225" y="2566988"/>
          <p14:tracePt t="20893" x="4086225" y="2574925"/>
          <p14:tracePt t="20900" x="4095750" y="2582863"/>
          <p14:tracePt t="20921" x="4111625" y="2582863"/>
          <p14:tracePt t="20933" x="4129088" y="2600325"/>
          <p14:tracePt t="20939" x="4137025" y="2608263"/>
          <p14:tracePt t="20949" x="4154488" y="2617788"/>
          <p14:tracePt t="20954" x="4171950" y="2625725"/>
          <p14:tracePt t="20964" x="4179888" y="2633663"/>
          <p14:tracePt t="20970" x="4179888" y="2643188"/>
          <p14:tracePt t="20979" x="4197350" y="2651125"/>
          <p14:tracePt t="20987" x="4205288" y="2660650"/>
          <p14:tracePt t="20993" x="4205288" y="2668588"/>
          <p14:tracePt t="21003" x="4214813" y="2668588"/>
          <p14:tracePt t="21056" x="4230688" y="2686050"/>
          <p14:tracePt t="21065" x="4230688" y="2693988"/>
          <p14:tracePt t="21072" x="4240213" y="2693988"/>
          <p14:tracePt t="21079" x="4240213" y="2701925"/>
          <p14:tracePt t="21087" x="4248150" y="2711450"/>
          <p14:tracePt t="21103" x="4248150" y="2719388"/>
          <p14:tracePt t="21361" x="4248150" y="2736850"/>
          <p14:tracePt t="21376" x="4248150" y="2744788"/>
          <p14:tracePt t="21383" x="4248150" y="2762250"/>
          <p14:tracePt t="21391" x="4248150" y="2770188"/>
          <p14:tracePt t="21400" x="4248150" y="2787650"/>
          <p14:tracePt t="21406" x="4248150" y="2795588"/>
          <p14:tracePt t="21417" x="4248150" y="2813050"/>
          <p14:tracePt t="21422" x="4248150" y="2820988"/>
          <p14:tracePt t="21430" x="4248150" y="2846388"/>
          <p14:tracePt t="21437" x="4248150" y="2863850"/>
          <p14:tracePt t="21445" x="4248150" y="2871788"/>
          <p14:tracePt t="21453" x="4248150" y="2889250"/>
          <p14:tracePt t="21462" x="4248150" y="2906713"/>
          <p14:tracePt t="21469" x="4240213" y="2922588"/>
          <p14:tracePt t="21477" x="4230688" y="2949575"/>
          <p14:tracePt t="21486" x="4222750" y="2965450"/>
          <p14:tracePt t="21492" x="4205288" y="2990850"/>
          <p14:tracePt t="21500" x="4197350" y="3000375"/>
          <p14:tracePt t="21508" x="4179888" y="3025775"/>
          <p14:tracePt t="21516" x="4162425" y="3041650"/>
          <p14:tracePt t="21523" x="4146550" y="3067050"/>
          <p14:tracePt t="21534" x="4129088" y="3084513"/>
          <p14:tracePt t="21539" x="4103688" y="3101975"/>
          <p14:tracePt t="21549" x="4086225" y="3119438"/>
          <p14:tracePt t="21555" x="4044950" y="3144838"/>
          <p14:tracePt t="21563" x="4002088" y="3170238"/>
          <p14:tracePt t="21570" x="3967163" y="3186113"/>
          <p14:tracePt t="21578" x="3925888" y="3211513"/>
          <p14:tracePt t="21585" x="3883025" y="3221038"/>
          <p14:tracePt t="21593" x="3832225" y="3238500"/>
          <p14:tracePt t="21601" x="3771900" y="3254375"/>
          <p14:tracePt t="21609" x="3756025" y="3254375"/>
          <p14:tracePt t="21617" x="3703638" y="3263900"/>
          <p14:tracePt t="21625" x="3662363" y="3263900"/>
          <p14:tracePt t="21633" x="3619500" y="3263900"/>
          <p14:tracePt t="21640" x="3576638" y="3263900"/>
          <p14:tracePt t="21650" x="3533775" y="3263900"/>
          <p14:tracePt t="21655" x="3492500" y="3263900"/>
          <p14:tracePt t="21667" x="3457575" y="3271838"/>
          <p14:tracePt t="21672" x="3398838" y="3271838"/>
          <p14:tracePt t="21679" x="3355975" y="3279775"/>
          <p14:tracePt t="21688" x="3297238" y="3279775"/>
          <p14:tracePt t="21694" x="3211513" y="3279775"/>
          <p14:tracePt t="21702" x="3152775" y="3279775"/>
          <p14:tracePt t="21711" x="3067050" y="3279775"/>
          <p14:tracePt t="21718" x="3024188" y="3279775"/>
          <p14:tracePt t="21725" x="2965450" y="3279775"/>
          <p14:tracePt t="21734" x="2930525" y="3279775"/>
          <p14:tracePt t="21741" x="2889250" y="3279775"/>
          <p14:tracePt t="21750" x="2871788" y="3279775"/>
          <p14:tracePt t="21757" x="2846388" y="3279775"/>
          <p14:tracePt t="21768" x="2811463" y="3279775"/>
          <p14:tracePt t="21772" x="2795588" y="3279775"/>
          <p14:tracePt t="21782" x="2770188" y="3279775"/>
          <p14:tracePt t="21788" x="2709863" y="3279775"/>
          <p14:tracePt t="21797" x="2684463" y="3271838"/>
          <p14:tracePt t="21804" x="2633663" y="3246438"/>
          <p14:tracePt t="21812" x="2582863" y="3228975"/>
          <p14:tracePt t="21821" x="2549525" y="3211513"/>
          <p14:tracePt t="21827" x="2514600" y="3186113"/>
          <p14:tracePt t="21837" x="2489200" y="3170238"/>
          <p14:tracePt t="21842" x="2463800" y="3152775"/>
          <p14:tracePt t="21850" x="2420938" y="3119438"/>
          <p14:tracePt t="21858" x="2379663" y="3067050"/>
          <p14:tracePt t="21866" x="2344738" y="3033713"/>
          <p14:tracePt t="21874" x="2327275" y="3016250"/>
          <p14:tracePt t="21884" x="2293938" y="2965450"/>
          <p14:tracePt t="21889" x="2286000" y="2940050"/>
          <p14:tracePt t="21900" x="2268538" y="2906713"/>
          <p14:tracePt t="21917" x="2217738" y="2838450"/>
          <p14:tracePt t="21922" x="2200275" y="2805113"/>
          <p14:tracePt t="21929" x="2182813" y="2744788"/>
          <p14:tracePt t="21937" x="2174875" y="2693988"/>
          <p14:tracePt t="21944" x="2166938" y="2651125"/>
          <p14:tracePt t="21951" x="2166938" y="2617788"/>
          <p14:tracePt t="21960" x="2166938" y="2574925"/>
          <p14:tracePt t="21967" x="2166938" y="2549525"/>
          <p14:tracePt t="21975" x="2166938" y="2541588"/>
          <p14:tracePt t="21983" x="2166938" y="2524125"/>
          <p14:tracePt t="21991" x="2166938" y="2516188"/>
          <p14:tracePt t="22030" x="2166938" y="2489200"/>
          <p14:tracePt t="22037" x="2166938" y="2473325"/>
          <p14:tracePt t="22045" x="2166938" y="2455863"/>
          <p14:tracePt t="22053" x="2166938" y="2430463"/>
          <p14:tracePt t="22061" x="2174875" y="2405063"/>
          <p14:tracePt t="22069" x="2182813" y="2397125"/>
          <p14:tracePt t="22076" x="2208213" y="2362200"/>
          <p14:tracePt t="22085" x="2251075" y="2319338"/>
          <p14:tracePt t="22092" x="2286000" y="2293938"/>
          <p14:tracePt t="22101" x="2336800" y="2260600"/>
          <p14:tracePt t="22108" x="2395538" y="2235200"/>
          <p14:tracePt t="22116" x="2471738" y="2209800"/>
          <p14:tracePt t="22123" x="2524125" y="2200275"/>
          <p14:tracePt t="22133" x="2565400" y="2192338"/>
          <p14:tracePt t="22138" x="2600325" y="2184400"/>
          <p14:tracePt t="22149" x="2633663" y="2174875"/>
          <p14:tracePt t="22154" x="2659063" y="2174875"/>
          <p14:tracePt t="22162" x="2693988" y="2174875"/>
          <p14:tracePt t="22170" x="2719388" y="2174875"/>
          <p14:tracePt t="22178" x="2752725" y="2174875"/>
          <p14:tracePt t="22185" x="2770188" y="2174875"/>
          <p14:tracePt t="22193" x="2803525" y="2174875"/>
          <p14:tracePt t="22200" x="2863850" y="2184400"/>
          <p14:tracePt t="22209" x="2897188" y="2200275"/>
          <p14:tracePt t="22217" x="2973388" y="2227263"/>
          <p14:tracePt t="22224" x="3049588" y="2260600"/>
          <p14:tracePt t="22232" x="3100388" y="2278063"/>
          <p14:tracePt t="22240" x="3143250" y="2293938"/>
          <p14:tracePt t="22250" x="3168650" y="2311400"/>
          <p14:tracePt t="22255" x="3203575" y="2344738"/>
          <p14:tracePt t="22265" x="3254375" y="2379663"/>
          <p14:tracePt t="22271" x="3279775" y="2397125"/>
          <p14:tracePt t="22279" x="3313113" y="2430463"/>
          <p14:tracePt t="22288" x="3348038" y="2447925"/>
          <p14:tracePt t="22294" x="3373438" y="2463800"/>
          <p14:tracePt t="22304" x="3389313" y="2473325"/>
          <p14:tracePt t="22310" x="3424238" y="2506663"/>
          <p14:tracePt t="22318" x="3457575" y="2532063"/>
          <p14:tracePt t="22326" x="3500438" y="2557463"/>
          <p14:tracePt t="22333" x="3543300" y="2592388"/>
          <p14:tracePt t="22341" x="3586163" y="2617788"/>
          <p14:tracePt t="22349" x="3619500" y="2651125"/>
          <p14:tracePt t="22356" x="3644900" y="2668588"/>
          <p14:tracePt t="22367" x="3662363" y="2686050"/>
          <p14:tracePt t="22371" x="3678238" y="2693988"/>
          <p14:tracePt t="22383" x="3687763" y="2701925"/>
          <p14:tracePt t="22389" x="3695700" y="2701925"/>
          <p14:tracePt t="22396" x="3703638" y="2719388"/>
          <p14:tracePt t="22404" x="3721100" y="2727325"/>
          <p14:tracePt t="22410" x="3721100" y="2736850"/>
          <p14:tracePt t="22419" x="3729038" y="2736850"/>
          <p14:tracePt t="22426" x="3738563" y="2736850"/>
          <p14:tracePt t="26744" x="3721100" y="2752725"/>
          <p14:tracePt t="26751" x="3703638" y="2770188"/>
          <p14:tracePt t="26759" x="3695700" y="2778125"/>
          <p14:tracePt t="26767" x="3670300" y="2795588"/>
          <p14:tracePt t="26775" x="3644900" y="2813050"/>
          <p14:tracePt t="26783" x="3619500" y="2846388"/>
          <p14:tracePt t="26791" x="3602038" y="2863850"/>
          <p14:tracePt t="26798" x="3586163" y="2881313"/>
          <p14:tracePt t="26806" x="3568700" y="2897188"/>
          <p14:tracePt t="26814" x="3551238" y="2914650"/>
          <p14:tracePt t="26821" x="3533775" y="2932113"/>
          <p14:tracePt t="26832" x="3517900" y="2949575"/>
          <p14:tracePt t="26837" x="3500438" y="2965450"/>
          <p14:tracePt t="26846" x="3482975" y="2982913"/>
          <p14:tracePt t="26854" x="3467100" y="3008313"/>
          <p14:tracePt t="26861" x="3457575" y="3016250"/>
          <p14:tracePt t="26870" x="3441700" y="3025775"/>
          <p14:tracePt t="26876" x="3432175" y="3041650"/>
          <p14:tracePt t="26885" x="3424238" y="3051175"/>
          <p14:tracePt t="26891" x="3398838" y="3067050"/>
          <p14:tracePt t="26901" x="3381375" y="3076575"/>
          <p14:tracePt t="26908" x="3363913" y="3101975"/>
          <p14:tracePt t="26916" x="3338513" y="3119438"/>
          <p14:tracePt t="26923" x="3305175" y="3135313"/>
          <p14:tracePt t="26931" x="3279775" y="3160713"/>
          <p14:tracePt t="26938" x="3270250" y="3178175"/>
          <p14:tracePt t="26948" x="3244850" y="3203575"/>
          <p14:tracePt t="26954" x="3219450" y="3211513"/>
          <p14:tracePt t="26964" x="3203575" y="3228975"/>
          <p14:tracePt t="26970" x="3178175" y="3246438"/>
          <p14:tracePt t="26978" x="3168650" y="3263900"/>
          <p14:tracePt t="26985" x="3143250" y="3289300"/>
          <p14:tracePt t="26993" x="3127375" y="3297238"/>
          <p14:tracePt t="27002" x="3109913" y="3314700"/>
          <p14:tracePt t="27009" x="3092450" y="3330575"/>
          <p14:tracePt t="27015" x="3067050" y="3365500"/>
          <p14:tracePt t="27024" x="3041650" y="3390900"/>
          <p14:tracePt t="27032" x="3033713" y="3408363"/>
          <p14:tracePt t="27039" x="3008313" y="3433763"/>
          <p14:tracePt t="27048" x="2990850" y="3467100"/>
          <p14:tracePt t="27055" x="2955925" y="3484563"/>
          <p14:tracePt t="27066" x="2930525" y="3509963"/>
          <p14:tracePt t="27071" x="2914650" y="3535363"/>
          <p14:tracePt t="27082" x="2889250" y="3568700"/>
          <p14:tracePt t="27088" x="2863850" y="3586163"/>
          <p14:tracePt t="27094" x="2838450" y="3603625"/>
          <p14:tracePt t="27103" x="2820988" y="3629025"/>
          <p14:tracePt t="27110" x="2803525" y="3654425"/>
          <p14:tracePt t="27120" x="2786063" y="3671888"/>
          <p14:tracePt t="27126" x="2770188" y="3687763"/>
          <p14:tracePt t="27132" x="2752725" y="3697288"/>
          <p14:tracePt t="27141" x="2735263" y="3713163"/>
          <p14:tracePt t="27149" x="2719388" y="3738563"/>
          <p14:tracePt t="27157" x="2719388" y="3748088"/>
          <p14:tracePt t="27165" x="2693988" y="3756025"/>
          <p14:tracePt t="27172" x="2684463" y="3773488"/>
          <p14:tracePt t="27182" x="2676525" y="3790950"/>
          <p14:tracePt t="27187" x="2659063" y="3806825"/>
          <p14:tracePt t="27196" x="2641600" y="3832225"/>
          <p14:tracePt t="27204" x="2616200" y="3849688"/>
          <p14:tracePt t="27212" x="2600325" y="3867150"/>
          <p14:tracePt t="27221" x="2582863" y="3892550"/>
          <p14:tracePt t="27226" x="2574925" y="3908425"/>
          <p14:tracePt t="27237" x="2557463" y="3943350"/>
          <p14:tracePt t="27242" x="2532063" y="3968750"/>
          <p14:tracePt t="27251" x="2514600" y="3976688"/>
          <p14:tracePt t="27258" x="2506663" y="4011613"/>
          <p14:tracePt t="27265" x="2489200" y="4037013"/>
          <p14:tracePt t="27273" x="2471738" y="4052888"/>
          <p14:tracePt t="27282" x="2463800" y="4070350"/>
          <p14:tracePt t="27289" x="2446338" y="4079875"/>
          <p14:tracePt t="27300" x="2438400" y="4105275"/>
          <p14:tracePt t="27304" x="2430463" y="4121150"/>
          <p14:tracePt t="27314" x="2420938" y="4130675"/>
          <p14:tracePt t="27320" x="2413000" y="4130675"/>
          <p14:tracePt t="27328" x="2413000" y="4138613"/>
          <p14:tracePt t="27337" x="2413000" y="4146550"/>
          <p14:tracePt t="27344" x="2405063" y="4146550"/>
          <p14:tracePt t="27366" x="2405063" y="4156075"/>
          <p14:tracePt t="27384" x="2395538" y="4164013"/>
          <p14:tracePt t="27390" x="2395538" y="4171950"/>
          <p14:tracePt t="27399" x="2387600" y="4181475"/>
          <p14:tracePt t="27406" x="2370138" y="4189413"/>
          <p14:tracePt t="27415" x="2362200" y="4206875"/>
          <p14:tracePt t="27421" x="2362200" y="4214813"/>
          <p14:tracePt t="27432" x="2352675" y="4232275"/>
          <p14:tracePt t="27438" x="2336800" y="4249738"/>
          <p14:tracePt t="27446" x="2319338" y="4283075"/>
          <p14:tracePt t="27455" x="2293938" y="4308475"/>
          <p14:tracePt t="27460" x="2276475" y="4316413"/>
          <p14:tracePt t="27470" x="2260600" y="4351338"/>
          <p14:tracePt t="27476" x="2243138" y="4368800"/>
          <p14:tracePt t="27485" x="2243138" y="4384675"/>
          <p14:tracePt t="27492" x="2235200" y="4394200"/>
          <p14:tracePt t="27498" x="2225675" y="4394200"/>
          <p14:tracePt t="27507" x="2217738" y="4402138"/>
          <p14:tracePt t="27515" x="2217738" y="4410075"/>
          <p14:tracePt t="29195" x="2208213" y="4435475"/>
          <p14:tracePt t="29202" x="2192338" y="4460875"/>
          <p14:tracePt t="29210" x="2174875" y="4486275"/>
          <p14:tracePt t="29219" x="2166938" y="4521200"/>
          <p14:tracePt t="29227" x="2157413" y="4529138"/>
          <p14:tracePt t="29234" x="2141538" y="4546600"/>
          <p14:tracePt t="29242" x="2141538" y="4564063"/>
          <p14:tracePt t="29250" x="2132013" y="4579938"/>
          <p14:tracePt t="29258" x="2124075" y="4597400"/>
          <p14:tracePt t="29266" x="2116138" y="4614863"/>
          <p14:tracePt t="29273" x="2106613" y="4630738"/>
          <p14:tracePt t="29281" x="2098675" y="4640263"/>
          <p14:tracePt t="29289" x="2098675" y="4665663"/>
          <p14:tracePt t="29299" x="2098675" y="4673600"/>
          <p14:tracePt t="29304" x="2098675" y="4683125"/>
          <p14:tracePt t="29321" x="2098675" y="4691063"/>
          <p14:tracePt t="29382" x="2098675" y="4699000"/>
          <p14:tracePt t="29413" x="2098675" y="4708525"/>
          <p14:tracePt t="31927" x="2124075" y="4691063"/>
          <p14:tracePt t="31934" x="2149475" y="4673600"/>
          <p14:tracePt t="31942" x="2182813" y="4657725"/>
          <p14:tracePt t="31950" x="2208213" y="4640263"/>
          <p14:tracePt t="31958" x="2217738" y="4622800"/>
          <p14:tracePt t="31966" x="2235200" y="4614863"/>
          <p14:tracePt t="31973" x="2260600" y="4605338"/>
          <p14:tracePt t="31982" x="2268538" y="4605338"/>
          <p14:tracePt t="31989" x="2286000" y="4597400"/>
          <p14:tracePt t="31999" x="2293938" y="4589463"/>
          <p14:tracePt t="32004" x="2301875" y="4579938"/>
          <p14:tracePt t="32015" x="2311400" y="4572000"/>
          <p14:tracePt t="32020" x="2327275" y="4572000"/>
          <p14:tracePt t="32036" x="2344738" y="4564063"/>
          <p14:tracePt t="32043" x="2352675" y="4564063"/>
          <p14:tracePt t="32059" x="2362200" y="4546600"/>
          <p14:tracePt t="32068" x="2370138" y="4546600"/>
          <p14:tracePt t="32074" x="2379663" y="4538663"/>
          <p14:tracePt t="32083" x="2387600" y="4529138"/>
          <p14:tracePt t="32090" x="2413000" y="4513263"/>
          <p14:tracePt t="32099" x="2430463" y="4503738"/>
          <p14:tracePt t="32105" x="2438400" y="4486275"/>
          <p14:tracePt t="32114" x="2455863" y="4460875"/>
          <p14:tracePt t="32121" x="2481263" y="4452938"/>
          <p14:tracePt t="32132" x="2497138" y="4445000"/>
          <p14:tracePt t="32136" x="2506663" y="4435475"/>
          <p14:tracePt t="32152" x="2514600" y="4427538"/>
          <p14:tracePt t="32160" x="2524125" y="4419600"/>
          <p14:tracePt t="32176" x="2532063" y="4419600"/>
          <p14:tracePt t="32184" x="2540000" y="4419600"/>
          <p14:tracePt t="32199" x="2540000" y="4410075"/>
          <p14:tracePt t="32231" x="2557463" y="4402138"/>
          <p14:tracePt t="32238" x="2565400" y="4384675"/>
          <p14:tracePt t="32248" x="2574925" y="4384675"/>
          <p14:tracePt t="32253" x="2574925" y="4376738"/>
          <p14:tracePt t="32265" x="2582863" y="4368800"/>
          <p14:tracePt t="32269" x="2590800" y="4368800"/>
          <p14:tracePt t="32278" x="2590800" y="4359275"/>
          <p14:tracePt t="32285" x="2600325" y="4359275"/>
          <p14:tracePt t="32292" x="2608263" y="4359275"/>
          <p14:tracePt t="32721" x="2616200" y="4351338"/>
          <p14:tracePt t="32729" x="2633663" y="4341813"/>
          <p14:tracePt t="32737" x="2659063" y="4333875"/>
          <p14:tracePt t="32744" x="2676525" y="4325938"/>
          <p14:tracePt t="32752" x="2693988" y="4325938"/>
          <p14:tracePt t="32760" x="2719388" y="4316413"/>
          <p14:tracePt t="32768" x="2770188" y="4283075"/>
          <p14:tracePt t="32775" x="2786063" y="4275138"/>
          <p14:tracePt t="32784" x="2811463" y="4275138"/>
          <p14:tracePt t="32791" x="2846388" y="4265613"/>
          <p14:tracePt t="32797" x="2863850" y="4257675"/>
          <p14:tracePt t="32807" x="2871788" y="4249738"/>
          <p14:tracePt t="32814" x="2889250" y="4249738"/>
          <p14:tracePt t="32821" x="2897188" y="4249738"/>
          <p14:tracePt t="32831" x="2914650" y="4240213"/>
          <p14:tracePt t="32838" x="2922588" y="4240213"/>
          <p14:tracePt t="32853" x="2930525" y="4240213"/>
          <p14:tracePt t="32864" x="2947988" y="4232275"/>
          <p14:tracePt t="32869" x="2955925" y="4232275"/>
          <p14:tracePt t="32877" x="2973388" y="4224338"/>
          <p14:tracePt t="32885" x="2998788" y="4224338"/>
          <p14:tracePt t="32892" x="3016250" y="4224338"/>
          <p14:tracePt t="32901" x="3041650" y="4224338"/>
          <p14:tracePt t="32908" x="3074988" y="4224338"/>
          <p14:tracePt t="32917" x="3100388" y="4224338"/>
          <p14:tracePt t="32923" x="3109913" y="4224338"/>
          <p14:tracePt t="32932" x="3127375" y="4224338"/>
          <p14:tracePt t="32939" x="3160713" y="4206875"/>
          <p14:tracePt t="32947" x="3168650" y="4206875"/>
          <p14:tracePt t="32954" x="3194050" y="4206875"/>
          <p14:tracePt t="32964" x="3211513" y="4206875"/>
          <p14:tracePt t="32970" x="3236913" y="4206875"/>
          <p14:tracePt t="32979" x="3254375" y="4206875"/>
          <p14:tracePt t="32986" x="3270250" y="4206875"/>
          <p14:tracePt t="33001" x="3279775" y="4206875"/>
          <p14:tracePt t="33009" x="3287713" y="4206875"/>
          <p14:tracePt t="33025" x="3297238" y="4206875"/>
          <p14:tracePt t="33032" x="3313113" y="4206875"/>
          <p14:tracePt t="33126" x="3355975" y="4197350"/>
          <p14:tracePt t="33134" x="3398838" y="4197350"/>
          <p14:tracePt t="33141" x="3424238" y="4197350"/>
          <p14:tracePt t="33149" x="3432175" y="4197350"/>
          <p14:tracePt t="33157" x="3449638" y="4197350"/>
          <p14:tracePt t="33166" x="3457575" y="4197350"/>
          <p14:tracePt t="33172" x="3482975" y="4197350"/>
          <p14:tracePt t="33182" x="3500438" y="4197350"/>
          <p14:tracePt t="33188" x="3508375" y="4197350"/>
          <p14:tracePt t="33198" x="3517900" y="4197350"/>
          <p14:tracePt t="33203" x="3525838" y="4197350"/>
          <p14:tracePt t="33219" x="3543300" y="4197350"/>
          <p14:tracePt t="33226" x="3551238" y="4197350"/>
          <p14:tracePt t="33243" x="3559175" y="4197350"/>
          <p14:tracePt t="33258" x="3568700" y="4197350"/>
          <p14:tracePt t="33273" x="3576638" y="4197350"/>
          <p14:tracePt t="33281" x="3586163" y="4197350"/>
          <p14:tracePt t="33289" x="3594100" y="4197350"/>
          <p14:tracePt t="33305" x="3602038" y="4189413"/>
          <p14:tracePt t="33315" x="3619500" y="4181475"/>
          <p14:tracePt t="33320" x="3619500" y="4171950"/>
          <p14:tracePt t="33331" x="3636963" y="4171950"/>
          <p14:tracePt t="33336" x="3644900" y="4164013"/>
          <p14:tracePt t="33344" x="3652838" y="4156075"/>
          <p14:tracePt t="33353" x="3670300" y="4146550"/>
          <p14:tracePt t="33360" x="3695700" y="4130675"/>
          <p14:tracePt t="33368" x="3703638" y="4121150"/>
          <p14:tracePt t="33375" x="3721100" y="4113213"/>
          <p14:tracePt t="33385" x="3746500" y="4095750"/>
          <p14:tracePt t="33391" x="3763963" y="4087813"/>
          <p14:tracePt t="33398" x="3789363" y="4079875"/>
          <p14:tracePt t="33406" x="3806825" y="4070350"/>
          <p14:tracePt t="33414" x="3822700" y="4062413"/>
          <p14:tracePt t="33422" x="3840163" y="4062413"/>
          <p14:tracePt t="33429" x="3857625" y="4052888"/>
          <p14:tracePt t="33438" x="3873500" y="4044950"/>
          <p14:tracePt t="33448" x="3890963" y="4027488"/>
          <p14:tracePt t="33454" x="3900488" y="4027488"/>
          <p14:tracePt t="33469" x="3908425" y="4019550"/>
          <p14:tracePt t="33476" x="3916363" y="4019550"/>
          <p14:tracePt t="33492" x="3933825" y="4011613"/>
          <p14:tracePt t="33500" x="3941763" y="4011613"/>
          <p14:tracePt t="33734" x="3951288" y="4002088"/>
          <p14:tracePt t="33740" x="3959225" y="4002088"/>
          <p14:tracePt t="33748" x="3967163" y="4002088"/>
          <p14:tracePt t="34217" x="3984625" y="4002088"/>
          <p14:tracePt t="34224" x="3992563" y="4002088"/>
          <p14:tracePt t="34231" x="4010025" y="4002088"/>
          <p14:tracePt t="34240" x="4027488" y="4002088"/>
          <p14:tracePt t="34248" x="4044950" y="4002088"/>
          <p14:tracePt t="34255" x="4060825" y="4002088"/>
          <p14:tracePt t="34264" x="4070350" y="4002088"/>
          <p14:tracePt t="34286" x="4078288" y="4002088"/>
          <p14:tracePt t="34356" x="4086225" y="4002088"/>
          <p14:tracePt t="34364" x="4103688" y="4002088"/>
          <p14:tracePt t="34371" x="4129088" y="4011613"/>
          <p14:tracePt t="34380" x="4146550" y="4011613"/>
          <p14:tracePt t="34388" x="4154488" y="4019550"/>
          <p14:tracePt t="34398" x="4171950" y="4027488"/>
          <p14:tracePt t="34403" x="4197350" y="4027488"/>
          <p14:tracePt t="34413" x="4214813" y="4044950"/>
          <p14:tracePt t="34419" x="4240213" y="4052888"/>
          <p14:tracePt t="34427" x="4273550" y="4070350"/>
          <p14:tracePt t="34435" x="4298950" y="4079875"/>
          <p14:tracePt t="34442" x="4316413" y="4087813"/>
          <p14:tracePt t="34452" x="4324350" y="4095750"/>
          <p14:tracePt t="34457" x="4341813" y="4095750"/>
          <p14:tracePt t="34467" x="4367213" y="4095750"/>
          <p14:tracePt t="34473" x="4375150" y="4105275"/>
          <p14:tracePt t="34480" x="4392613" y="4105275"/>
          <p14:tracePt t="34489" x="4410075" y="4105275"/>
          <p14:tracePt t="34504" x="4425950" y="4105275"/>
          <p14:tracePt t="34515" x="4443413" y="4105275"/>
          <p14:tracePt t="34520" x="4460875" y="4105275"/>
          <p14:tracePt t="34531" x="4468813" y="4105275"/>
          <p14:tracePt t="34535" x="4476750" y="4105275"/>
          <p14:tracePt t="34543" x="4486275" y="4105275"/>
          <p14:tracePt t="34551" x="4494213" y="4105275"/>
          <p14:tracePt t="34559" x="4519613" y="4105275"/>
          <p14:tracePt t="34566" x="4537075" y="4105275"/>
          <p14:tracePt t="34575" x="4545013" y="4105275"/>
          <p14:tracePt t="34583" x="4554538" y="4105275"/>
          <p14:tracePt t="34590" x="4570413" y="4121150"/>
          <p14:tracePt t="34606" x="4579938" y="4121150"/>
          <p14:tracePt t="34613" x="4595813" y="4121150"/>
          <p14:tracePt t="34684" x="4605338" y="4121150"/>
          <p14:tracePt t="34691" x="4613275" y="4121150"/>
          <p14:tracePt t="34707" x="4621213" y="4121150"/>
          <p14:tracePt t="34714" x="4638675" y="4121150"/>
          <p14:tracePt t="34723" x="4656138" y="4113213"/>
          <p14:tracePt t="34731" x="4664075" y="4113213"/>
          <p14:tracePt t="34738" x="4681538" y="4105275"/>
          <p14:tracePt t="34753" x="4689475" y="4105275"/>
          <p14:tracePt t="36007" x="4732338" y="4095750"/>
          <p14:tracePt t="36015" x="4800600" y="4087813"/>
          <p14:tracePt t="36022" x="4851400" y="4079875"/>
          <p14:tracePt t="36031" x="4902200" y="4079875"/>
          <p14:tracePt t="36038" x="4935538" y="4079875"/>
          <p14:tracePt t="36048" x="4978400" y="4079875"/>
          <p14:tracePt t="36053" x="5013325" y="4079875"/>
          <p14:tracePt t="36064" x="5064125" y="4079875"/>
          <p14:tracePt t="36069" x="5122863" y="4079875"/>
          <p14:tracePt t="36077" x="5183188" y="4079875"/>
          <p14:tracePt t="36084" x="5249863" y="4079875"/>
          <p14:tracePt t="36092" x="5327650" y="4079875"/>
          <p14:tracePt t="36100" x="5378450" y="4079875"/>
          <p14:tracePt t="36108" x="5437188" y="4079875"/>
          <p14:tracePt t="36115" x="5513388" y="4079875"/>
          <p14:tracePt t="36123" x="5538788" y="4079875"/>
          <p14:tracePt t="36131" x="5573713" y="4079875"/>
          <p14:tracePt t="36139" x="5624513" y="4079875"/>
          <p14:tracePt t="36146" x="5675313" y="4079875"/>
          <p14:tracePt t="36154" x="5726113" y="4079875"/>
          <p14:tracePt t="36165" x="5761038" y="4079875"/>
          <p14:tracePt t="36170" x="5827713" y="4079875"/>
          <p14:tracePt t="36180" x="5870575" y="4079875"/>
          <p14:tracePt t="36185" x="5930900" y="4079875"/>
          <p14:tracePt t="36193" x="5981700" y="4079875"/>
          <p14:tracePt t="36200" x="6032500" y="4079875"/>
          <p14:tracePt t="36210" x="6057900" y="4079875"/>
          <p14:tracePt t="36217" x="6083300" y="4079875"/>
          <p14:tracePt t="36224" x="6116638" y="4079875"/>
          <p14:tracePt t="36233" x="6134100" y="4079875"/>
          <p14:tracePt t="36240" x="6176963" y="4079875"/>
          <p14:tracePt t="36248" x="6202363" y="4079875"/>
          <p14:tracePt t="36255" x="6227763" y="4079875"/>
          <p14:tracePt t="36265" x="6261100" y="4079875"/>
          <p14:tracePt t="36271" x="6286500" y="4087813"/>
          <p14:tracePt t="36282" x="6311900" y="4087813"/>
          <p14:tracePt t="36286" x="6354763" y="4095750"/>
          <p14:tracePt t="36297" x="6380163" y="4105275"/>
          <p14:tracePt t="36302" x="6415088" y="4113213"/>
          <p14:tracePt t="36313" x="6430963" y="4113213"/>
          <p14:tracePt t="36319" x="6448425" y="4113213"/>
          <p14:tracePt t="36326" x="6465888" y="4121150"/>
          <p14:tracePt t="36335" x="6473825" y="4121150"/>
          <p14:tracePt t="36341" x="6491288" y="4121150"/>
          <p14:tracePt t="36349" x="6508750" y="4121150"/>
          <p14:tracePt t="36357" x="6524625" y="4121150"/>
          <p14:tracePt t="36365" x="6534150" y="4121150"/>
          <p14:tracePt t="36372" x="6550025" y="4130675"/>
          <p14:tracePt t="36381" x="6559550" y="4130675"/>
          <p14:tracePt t="36388" x="6575425" y="4130675"/>
          <p14:tracePt t="36397" x="6592888" y="4130675"/>
          <p14:tracePt t="36403" x="6618288" y="4130675"/>
          <p14:tracePt t="36414" x="6635750" y="4130675"/>
          <p14:tracePt t="36419" x="6643688" y="4130675"/>
          <p14:tracePt t="36429" x="6669088" y="4130675"/>
          <p14:tracePt t="36434" x="6686550" y="4130675"/>
          <p14:tracePt t="36451" x="6694488" y="4130675"/>
          <p14:tracePt t="36458" x="6711950" y="4130675"/>
          <p14:tracePt t="36473" x="6719888" y="4130675"/>
          <p14:tracePt t="38092" x="6719888" y="4156075"/>
          <p14:tracePt t="38100" x="6719888" y="4164013"/>
          <p14:tracePt t="38108" x="6719888" y="4181475"/>
          <p14:tracePt t="38115" x="6719888" y="4197350"/>
          <p14:tracePt t="38131" x="6719888" y="4214813"/>
          <p14:tracePt t="38139" x="6719888" y="4224338"/>
          <p14:tracePt t="38154" x="6719888" y="4232275"/>
          <p14:tracePt t="38193" x="6719888" y="4240213"/>
          <p14:tracePt t="38444" x="6745288" y="4240213"/>
          <p14:tracePt t="38450" x="6770688" y="4240213"/>
          <p14:tracePt t="38459" x="6805613" y="4240213"/>
          <p14:tracePt t="38465" x="6823075" y="4240213"/>
          <p14:tracePt t="38474" x="6831013" y="4240213"/>
          <p14:tracePt t="38481" x="6856413" y="4240213"/>
          <p14:tracePt t="38489" x="6881813" y="4240213"/>
          <p14:tracePt t="38496" x="6889750" y="4232275"/>
          <p14:tracePt t="38505" x="6907213" y="4224338"/>
          <p14:tracePt t="38513" x="6932613" y="4224338"/>
          <p14:tracePt t="38520" x="6950075" y="4214813"/>
          <p14:tracePt t="38536" x="6958013" y="4214813"/>
          <p14:tracePt t="38546" x="6967538" y="4214813"/>
          <p14:tracePt t="38560" x="6975475" y="4214813"/>
          <p14:tracePt t="38567" x="6983413" y="4214813"/>
          <p14:tracePt t="38574" x="6992938" y="4214813"/>
          <p14:tracePt t="38584" x="7000875" y="4214813"/>
          <p14:tracePt t="38591" x="7008813" y="4214813"/>
          <p14:tracePt t="38606" x="7018338" y="4206875"/>
          <p14:tracePt t="38613" x="7026275" y="4206875"/>
          <p14:tracePt t="38622" x="7034213" y="4206875"/>
          <p14:tracePt t="38638" x="7043738" y="4206875"/>
          <p14:tracePt t="38648" x="7051675" y="4197350"/>
          <p14:tracePt t="38652" x="7059613" y="4197350"/>
          <p14:tracePt t="38663" x="7069138" y="4197350"/>
          <p14:tracePt t="38668" x="7077075" y="4189413"/>
          <p14:tracePt t="38677" x="7077075" y="4181475"/>
          <p14:tracePt t="38685" x="7085013" y="4181475"/>
          <p14:tracePt t="38692" x="7102475" y="4171950"/>
          <p14:tracePt t="38700" x="7112000" y="4164013"/>
          <p14:tracePt t="38708" x="7119938" y="4156075"/>
          <p14:tracePt t="38715" x="7145338" y="4146550"/>
          <p14:tracePt t="38722" x="7153275" y="4146550"/>
          <p14:tracePt t="38729" x="7162800" y="4146550"/>
          <p14:tracePt t="38738" x="7170738" y="4138613"/>
          <p14:tracePt t="38753" x="7178675" y="4138613"/>
          <p14:tracePt t="39393" x="7196138" y="4138613"/>
          <p14:tracePt t="39410" x="7204075" y="4138613"/>
          <p14:tracePt t="39416" x="7213600" y="4138613"/>
          <p14:tracePt t="39424" x="7221538" y="4138613"/>
          <p14:tracePt t="39440" x="7229475" y="4138613"/>
          <p14:tracePt t="39447" x="7239000" y="4138613"/>
          <p14:tracePt t="39455" x="7246938" y="4138613"/>
          <p14:tracePt t="39464" x="7256463" y="4138613"/>
          <p14:tracePt t="39471" x="7272338" y="4138613"/>
          <p14:tracePt t="39481" x="7281863" y="4138613"/>
          <p14:tracePt t="39487" x="7297738" y="4146550"/>
          <p14:tracePt t="39497" x="7307263" y="4156075"/>
          <p14:tracePt t="39502" x="7323138" y="4156075"/>
          <p14:tracePt t="39512" x="7348538" y="4164013"/>
          <p14:tracePt t="39518" x="7348538" y="4171950"/>
          <p14:tracePt t="39525" x="7366000" y="4171950"/>
          <p14:tracePt t="39533" x="7383463" y="4181475"/>
          <p14:tracePt t="39541" x="7391400" y="4181475"/>
          <p14:tracePt t="39549" x="7408863" y="4189413"/>
          <p14:tracePt t="39557" x="7434263" y="4189413"/>
          <p14:tracePt t="39565" x="7442200" y="4197350"/>
          <p14:tracePt t="39572" x="7477125" y="4197350"/>
          <p14:tracePt t="39580" x="7510463" y="4206875"/>
          <p14:tracePt t="39588" x="7535863" y="4214813"/>
          <p14:tracePt t="39597" x="7545388" y="4214813"/>
          <p14:tracePt t="39603" x="7570788" y="4224338"/>
          <p14:tracePt t="39614" x="7604125" y="4224338"/>
          <p14:tracePt t="39619" x="7637463" y="4224338"/>
          <p14:tracePt t="39628" x="7672388" y="4224338"/>
          <p14:tracePt t="39634" x="7731125" y="4224338"/>
          <p14:tracePt t="39643" x="7807325" y="4224338"/>
          <p14:tracePt t="39650" x="7875588" y="4224338"/>
          <p14:tracePt t="39657" x="7961313" y="4224338"/>
          <p14:tracePt t="39665" x="8045450" y="4224338"/>
          <p14:tracePt t="39673" x="8080375" y="4224338"/>
          <p14:tracePt t="39681" x="8131175" y="4224338"/>
          <p14:tracePt t="39689" x="8181975" y="4224338"/>
          <p14:tracePt t="39697" x="8240713" y="4214813"/>
          <p14:tracePt t="39704" x="8283575" y="4206875"/>
          <p14:tracePt t="39712" x="8334375" y="4197350"/>
          <p14:tracePt t="39720" x="8351838" y="4197350"/>
          <p14:tracePt t="39730" x="8385175" y="4189413"/>
          <p14:tracePt t="39735" x="8410575" y="4189413"/>
          <p14:tracePt t="39745" x="8420100" y="4189413"/>
          <p14:tracePt t="39751" x="8428038" y="4189413"/>
          <p14:tracePt t="39759" x="8435975" y="4189413"/>
          <p14:tracePt t="40266" x="8275638" y="4164013"/>
          <p14:tracePt t="40273" x="8113713" y="4138613"/>
          <p14:tracePt t="40281" x="8004175" y="4130675"/>
          <p14:tracePt t="40288" x="7766050" y="4130675"/>
          <p14:tracePt t="40296" x="7391400" y="4130675"/>
          <p14:tracePt t="40303" x="7170738" y="4146550"/>
          <p14:tracePt t="40312" x="6958013" y="4164013"/>
          <p14:tracePt t="40319" x="6415088" y="4164013"/>
          <p14:tracePt t="40329" x="6235700" y="4164013"/>
          <p14:tracePt t="40335" x="6057900" y="4171950"/>
          <p14:tracePt t="40343" x="5591175" y="4214813"/>
          <p14:tracePt t="40351" x="5403850" y="4232275"/>
          <p14:tracePt t="40358" x="5259388" y="4249738"/>
          <p14:tracePt t="40366" x="5089525" y="4265613"/>
          <p14:tracePt t="40374" x="4826000" y="4265613"/>
          <p14:tracePt t="40383" x="4673600" y="4275138"/>
          <p14:tracePt t="40390" x="4554538" y="4291013"/>
          <p14:tracePt t="40397" x="4460875" y="4291013"/>
          <p14:tracePt t="40405" x="4341813" y="4300538"/>
          <p14:tracePt t="40413" x="4230688" y="4300538"/>
          <p14:tracePt t="40421" x="4129088" y="4300538"/>
          <p14:tracePt t="40429" x="4027488" y="4308475"/>
          <p14:tracePt t="40437" x="3959225" y="4308475"/>
          <p14:tracePt t="40446" x="3916363" y="4308475"/>
          <p14:tracePt t="40452" x="3857625" y="4308475"/>
          <p14:tracePt t="40462" x="3814763" y="4308475"/>
          <p14:tracePt t="40467" x="3771900" y="4308475"/>
          <p14:tracePt t="40475" x="3738563" y="4308475"/>
          <p14:tracePt t="40483" x="3695700" y="4308475"/>
          <p14:tracePt t="40491" x="3662363" y="4325938"/>
          <p14:tracePt t="40499" x="3636963" y="4325938"/>
          <p14:tracePt t="40506" x="3594100" y="4325938"/>
          <p14:tracePt t="40515" x="3559175" y="4333875"/>
          <p14:tracePt t="40522" x="3543300" y="4333875"/>
          <p14:tracePt t="40530" x="3508375" y="4333875"/>
          <p14:tracePt t="40538" x="3492500" y="4341813"/>
          <p14:tracePt t="40546" x="3482975" y="4341813"/>
          <p14:tracePt t="40553" x="3457575" y="4341813"/>
          <p14:tracePt t="40564" x="3432175" y="4351338"/>
          <p14:tracePt t="40569" x="3424238" y="4351338"/>
          <p14:tracePt t="40580" x="3406775" y="4351338"/>
          <p14:tracePt t="40584" x="3389313" y="4359275"/>
          <p14:tracePt t="40594" x="3381375" y="4359275"/>
          <p14:tracePt t="40601" x="3355975" y="4359275"/>
          <p14:tracePt t="40608" x="3348038" y="4359275"/>
          <p14:tracePt t="40616" x="3348038" y="4368800"/>
          <p14:tracePt t="40624" x="3338513" y="4368800"/>
          <p14:tracePt t="40632" x="3330575" y="4368800"/>
          <p14:tracePt t="40646" x="3322638" y="4368800"/>
          <p14:tracePt t="48447" x="3322638" y="4376738"/>
          <p14:tracePt t="48457" x="3330575" y="4384675"/>
          <p14:tracePt t="48464" x="3338513" y="4384675"/>
          <p14:tracePt t="48471" x="3338513" y="4394200"/>
          <p14:tracePt t="48479" x="3348038" y="4402138"/>
          <p14:tracePt t="48487" x="3355975" y="4410075"/>
          <p14:tracePt t="48494" x="3363913" y="4419600"/>
          <p14:tracePt t="48502" x="3363913" y="4427538"/>
          <p14:tracePt t="48511" x="3373438" y="4435475"/>
          <p14:tracePt t="48518" x="3389313" y="4445000"/>
          <p14:tracePt t="48528" x="3398838" y="4452938"/>
          <p14:tracePt t="48533" x="3398838" y="4460875"/>
          <p14:tracePt t="48541" x="3406775" y="4460875"/>
          <p14:tracePt t="48548" x="3414713" y="4470400"/>
          <p14:tracePt t="48557" x="3414713" y="4478338"/>
          <p14:tracePt t="48564" x="3424238" y="4486275"/>
          <p14:tracePt t="48571" x="3432175" y="4486275"/>
          <p14:tracePt t="48580" x="3441700" y="4503738"/>
          <p14:tracePt t="48588" x="3449638" y="4513263"/>
          <p14:tracePt t="48597" x="3457575" y="4513263"/>
          <p14:tracePt t="48603" x="3457575" y="4521200"/>
          <p14:tracePt t="48611" x="3467100" y="4529138"/>
          <p14:tracePt t="48628" x="3467100" y="4538663"/>
          <p14:tracePt t="48634" x="3467100" y="4546600"/>
          <p14:tracePt t="48760" x="3467100" y="4554538"/>
          <p14:tracePt t="48767" x="3475038" y="4554538"/>
          <p14:tracePt t="48775" x="3482975" y="4564063"/>
          <p14:tracePt t="48792" x="3492500" y="4579938"/>
          <p14:tracePt t="48806" x="3500438" y="4589463"/>
          <p14:tracePt t="48814" x="3508375" y="4597400"/>
          <p14:tracePt t="48869" x="3525838" y="4614863"/>
          <p14:tracePt t="48876" x="3533775" y="4622800"/>
          <p14:tracePt t="48884" x="3543300" y="4630738"/>
          <p14:tracePt t="48899" x="3543300" y="4640263"/>
          <p14:tracePt t="48910" x="3551238" y="4657725"/>
          <p14:tracePt t="48926" x="3551238" y="4665663"/>
          <p14:tracePt t="48931" x="3559175" y="4673600"/>
          <p14:tracePt t="48939" x="3568700" y="4673600"/>
          <p14:tracePt t="48946" x="3568700" y="4683125"/>
          <p14:tracePt t="48954" x="3568700" y="4691063"/>
          <p14:tracePt t="49064" x="3568700" y="4699000"/>
          <p14:tracePt t="58210" x="3586163" y="4724400"/>
          <p14:tracePt t="58217" x="3602038" y="4759325"/>
          <p14:tracePt t="58225" x="3611563" y="4775200"/>
          <p14:tracePt t="58233" x="3619500" y="4810125"/>
          <p14:tracePt t="58242" x="3627438" y="4827588"/>
          <p14:tracePt t="58247" x="3627438" y="4843463"/>
          <p14:tracePt t="58258" x="3636963" y="4852988"/>
          <p14:tracePt t="58264" x="3644900" y="4868863"/>
          <p14:tracePt t="58272" x="3662363" y="4886325"/>
          <p14:tracePt t="58281" x="3662363" y="4894263"/>
          <p14:tracePt t="58287" x="3670300" y="4903788"/>
          <p14:tracePt t="58296" x="3678238" y="4919663"/>
          <p14:tracePt t="58302" x="3678238" y="4937125"/>
          <p14:tracePt t="58309" x="3687763" y="4937125"/>
          <p14:tracePt t="58318" x="3695700" y="4962525"/>
          <p14:tracePt t="58326" x="3703638" y="4962525"/>
          <p14:tracePt t="58333" x="3703638" y="4979988"/>
          <p14:tracePt t="58342" x="3713163" y="4987925"/>
          <p14:tracePt t="58360" x="3713163" y="4997450"/>
          <p14:tracePt t="58364" x="3713163" y="5005388"/>
          <p14:tracePt t="58375" x="3713163" y="5013325"/>
          <p14:tracePt t="58435" x="3729038" y="5013325"/>
          <p14:tracePt t="58442" x="3746500" y="5030788"/>
          <p14:tracePt t="58451" x="3746500" y="5048250"/>
          <p14:tracePt t="58460" x="3763963" y="5064125"/>
          <p14:tracePt t="58467" x="3771900" y="5064125"/>
          <p14:tracePt t="58475" x="3781425" y="5073650"/>
          <p14:tracePt t="58481" x="3781425" y="5081588"/>
          <p14:tracePt t="58492" x="3789363" y="5081588"/>
          <p14:tracePt t="58497" x="3797300" y="5091113"/>
          <p14:tracePt t="58506" x="3806825" y="5099050"/>
          <p14:tracePt t="58515" x="3814763" y="5116513"/>
          <p14:tracePt t="58520" x="3822700" y="5116513"/>
          <p14:tracePt t="58530" x="3832225" y="5124450"/>
          <p14:tracePt t="58536" x="3832225" y="5132388"/>
          <p14:tracePt t="58545" x="3848100" y="5141913"/>
          <p14:tracePt t="58552" x="3883025" y="5157788"/>
          <p14:tracePt t="58561" x="3900488" y="5175250"/>
          <p14:tracePt t="58568" x="3916363" y="5200650"/>
          <p14:tracePt t="58576" x="3925888" y="5218113"/>
          <p14:tracePt t="58583" x="3941763" y="5226050"/>
          <p14:tracePt t="58594" x="3967163" y="5235575"/>
          <p14:tracePt t="58600" x="3984625" y="5251450"/>
          <p14:tracePt t="58609" x="3992563" y="5260975"/>
          <p14:tracePt t="58614" x="4010025" y="5268913"/>
          <p14:tracePt t="58622" x="4027488" y="5294313"/>
          <p14:tracePt t="58632" x="4035425" y="5294313"/>
          <p14:tracePt t="58637" x="4052888" y="5311775"/>
          <p14:tracePt t="58647" x="4070350" y="5319713"/>
          <p14:tracePt t="58653" x="4070350" y="5327650"/>
          <p14:tracePt t="58662" x="4078288" y="5327650"/>
          <p14:tracePt t="58669" x="4086225" y="5337175"/>
          <p14:tracePt t="58675" x="4095750" y="5345113"/>
          <p14:tracePt t="58684" x="4095750" y="5353050"/>
          <p14:tracePt t="58692" x="4103688" y="5353050"/>
          <p14:tracePt t="58700" x="4121150" y="5353050"/>
          <p14:tracePt t="58809" x="4129088" y="5362575"/>
          <p14:tracePt t="58816" x="4154488" y="5370513"/>
          <p14:tracePt t="58824" x="4179888" y="5380038"/>
          <p14:tracePt t="58832" x="4205288" y="5387975"/>
          <p14:tracePt t="58842" x="4214813" y="5395913"/>
          <p14:tracePt t="58847" x="4230688" y="5405438"/>
          <p14:tracePt t="58855" x="4240213" y="5405438"/>
          <p14:tracePt t="58872" x="4248150" y="5405438"/>
          <p14:tracePt t="58879" x="4256088" y="5405438"/>
          <p14:tracePt t="58933" x="4265613" y="5413375"/>
          <p14:tracePt t="58941" x="4291013" y="5421313"/>
          <p14:tracePt t="58949" x="4298950" y="5430838"/>
          <p14:tracePt t="58960" x="4306888" y="5438775"/>
          <p14:tracePt t="58973" x="4316413" y="5438775"/>
          <p14:tracePt t="59004" x="4324350" y="5438775"/>
          <p14:tracePt t="59058" x="4349750" y="5446713"/>
          <p14:tracePt t="59065" x="4359275" y="5446713"/>
          <p14:tracePt t="59075" x="4367213" y="5446713"/>
          <p14:tracePt t="59081" x="4375150" y="5446713"/>
          <p14:tracePt t="59091" x="4384675" y="5446713"/>
          <p14:tracePt t="59096" x="4400550" y="5446713"/>
          <p14:tracePt t="59105" x="4418013" y="5446713"/>
          <p14:tracePt t="59121" x="4425950" y="5446713"/>
          <p14:tracePt t="59128" x="4435475" y="5446713"/>
          <p14:tracePt t="60054" x="4384675" y="5380038"/>
          <p14:tracePt t="60062" x="4111625" y="5081588"/>
          <p14:tracePt t="60070" x="3941763" y="4911725"/>
          <p14:tracePt t="60079" x="3662363" y="4640263"/>
          <p14:tracePt t="60085" x="3414713" y="4384675"/>
          <p14:tracePt t="60092" x="2973388" y="3986213"/>
          <p14:tracePt t="60101" x="2668588" y="3722688"/>
          <p14:tracePt t="60110" x="2319338" y="3330575"/>
          <p14:tracePt t="60116" x="1997075" y="3067050"/>
          <p14:tracePt t="60126" x="1589088" y="2736850"/>
          <p14:tracePt t="60131" x="1384300" y="2524125"/>
          <p14:tracePt t="60142" x="1112838" y="2192338"/>
          <p14:tracePt t="60147" x="976313" y="2055813"/>
          <p14:tracePt t="60156" x="755650" y="1835150"/>
          <p14:tracePt t="60164" x="466725" y="1477963"/>
          <p14:tracePt t="60171" x="339725" y="1282700"/>
          <p14:tracePt t="60181" x="271463" y="1163638"/>
          <p14:tracePt t="60186" x="212725" y="1028700"/>
          <p14:tracePt t="60196" x="152400" y="952500"/>
          <p14:tracePt t="60202" x="119063" y="874713"/>
          <p14:tracePt t="60210" x="101600" y="833438"/>
          <p14:tracePt t="60218" x="93663" y="798513"/>
          <p14:tracePt t="60225" x="85725" y="790575"/>
          <p14:tracePt t="60444" x="50800" y="704850"/>
          <p14:tracePt t="60451" x="7938" y="59531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利他行為ゲーム②</a:t>
            </a:r>
          </a:p>
        </p:txBody>
      </p:sp>
      <p:sp>
        <p:nvSpPr>
          <p:cNvPr id="67" name="Google Shape;235;p5">
            <a:extLst>
              <a:ext uri="{FF2B5EF4-FFF2-40B4-BE49-F238E27FC236}">
                <a16:creationId xmlns:a16="http://schemas.microsoft.com/office/drawing/2014/main" id="{5E4D1A1D-EAC6-4A77-89C1-D5EB6CBC7D86}"/>
              </a:ext>
            </a:extLst>
          </p:cNvPr>
          <p:cNvSpPr txBox="1"/>
          <p:nvPr/>
        </p:nvSpPr>
        <p:spPr>
          <a:xfrm>
            <a:off x="175562" y="1339504"/>
            <a:ext cx="8678914" cy="3139281"/>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ja-JP" altLang="en-US" dirty="0">
                <a:solidFill>
                  <a:schemeClr val="dk1"/>
                </a:solidFill>
                <a:latin typeface="Calibri"/>
                <a:ea typeface="Calibri"/>
                <a:cs typeface="Calibri"/>
                <a:sym typeface="Calibri"/>
              </a:rPr>
              <a:t>注意点</a:t>
            </a:r>
            <a:endParaRPr lang="en-US" altLang="ja-JP" dirty="0">
              <a:solidFill>
                <a:schemeClr val="dk1"/>
              </a:solidFill>
              <a:latin typeface="Calibri"/>
              <a:ea typeface="Calibri"/>
              <a:cs typeface="Calibri"/>
              <a:sym typeface="Calibri"/>
            </a:endParaRPr>
          </a:p>
          <a:p>
            <a:pPr marL="285750" indent="-285750">
              <a:buClr>
                <a:srgbClr val="000000"/>
              </a:buClr>
              <a:buSzPts val="2000"/>
              <a:buFont typeface="Wingdings" panose="05000000000000000000" pitchFamily="2" charset="2"/>
              <a:buChar char="p"/>
            </a:pPr>
            <a:r>
              <a:rPr lang="ja-JP" altLang="en-US" b="1" u="sng" dirty="0">
                <a:solidFill>
                  <a:schemeClr val="dk1"/>
                </a:solidFill>
                <a:latin typeface="Calibri"/>
                <a:ea typeface="Calibri"/>
                <a:cs typeface="Calibri"/>
                <a:sym typeface="Calibri"/>
              </a:rPr>
              <a:t>利他行為の賭けは必ず毎日行ってください。</a:t>
            </a:r>
            <a:r>
              <a:rPr lang="ja-JP" altLang="en-US" dirty="0">
                <a:solidFill>
                  <a:schemeClr val="dk1"/>
                </a:solidFill>
                <a:latin typeface="Calibri"/>
                <a:ea typeface="Calibri"/>
                <a:cs typeface="Calibri"/>
                <a:sym typeface="Calibri"/>
              </a:rPr>
              <a:t>賭けを行わなかった場合、一律</a:t>
            </a:r>
            <a:r>
              <a:rPr lang="en-US" altLang="ja-JP" dirty="0">
                <a:solidFill>
                  <a:schemeClr val="dk1"/>
                </a:solidFill>
                <a:latin typeface="Calibri"/>
                <a:ea typeface="Calibri"/>
                <a:cs typeface="Calibri"/>
                <a:sym typeface="Calibri"/>
              </a:rPr>
              <a:t>2000Pt</a:t>
            </a:r>
            <a:r>
              <a:rPr lang="ja-JP" altLang="en-US" dirty="0">
                <a:solidFill>
                  <a:schemeClr val="dk1"/>
                </a:solidFill>
                <a:latin typeface="Calibri"/>
                <a:ea typeface="Calibri"/>
                <a:cs typeface="Calibri"/>
                <a:sym typeface="Calibri"/>
              </a:rPr>
              <a:t>で、ランダムな賭け対象が選択されます。</a:t>
            </a:r>
            <a:endParaRPr lang="en-US" altLang="ja-JP" dirty="0">
              <a:solidFill>
                <a:schemeClr val="dk1"/>
              </a:solidFill>
              <a:latin typeface="Calibri"/>
              <a:ea typeface="Calibri"/>
              <a:cs typeface="Calibri"/>
              <a:sym typeface="Calibri"/>
            </a:endParaRPr>
          </a:p>
          <a:p>
            <a:pPr marL="285750" indent="-28575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利他行為をして贈るポイントは自分の所持ポイントの</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です。利他行為者への評価を贈っても贈らなくても毎日自分の所持ポイントから</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分は減っていきます（毎日のポイント減少の</a:t>
            </a:r>
            <a:r>
              <a:rPr lang="en-US" altLang="ja-JP" dirty="0">
                <a:solidFill>
                  <a:schemeClr val="dk1"/>
                </a:solidFill>
                <a:latin typeface="Calibri"/>
                <a:ea typeface="Calibri"/>
                <a:cs typeface="Calibri"/>
                <a:sym typeface="Calibri"/>
              </a:rPr>
              <a:t>15%</a:t>
            </a:r>
            <a:r>
              <a:rPr lang="ja-JP" altLang="en-US" dirty="0">
                <a:solidFill>
                  <a:schemeClr val="dk1"/>
                </a:solidFill>
                <a:latin typeface="Calibri"/>
                <a:ea typeface="Calibri"/>
                <a:cs typeface="Calibri"/>
                <a:sym typeface="Calibri"/>
              </a:rPr>
              <a:t>のうち</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は利他行為の評価の分です）。どうせポイントが減少するのであれば、利他行為をしてくれた人に対してありがとうの気持ちでポイントを贈りましょう！</a:t>
            </a: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ja-JP" altLang="en-US"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698551"/>
      </p:ext>
    </p:extLst>
  </p:cSld>
  <p:clrMapOvr>
    <a:masterClrMapping/>
  </p:clrMapOvr>
  <mc:AlternateContent xmlns:mc="http://schemas.openxmlformats.org/markup-compatibility/2006" xmlns:p14="http://schemas.microsoft.com/office/powerpoint/2010/main">
    <mc:Choice Requires="p14">
      <p:transition spd="slow" p14:dur="2000" advTm="61225"/>
    </mc:Choice>
    <mc:Fallback xmlns="">
      <p:transition spd="slow" advTm="61225"/>
    </mc:Fallback>
  </mc:AlternateContent>
  <p:extLst>
    <p:ext uri="{3A86A75C-4F4B-4683-9AE1-C65F6400EC91}">
      <p14:laserTraceLst xmlns:p14="http://schemas.microsoft.com/office/powerpoint/2010/main">
        <p14:tracePtLst>
          <p14:tracePt t="13491" x="2770188" y="952500"/>
          <p14:tracePt t="13499" x="2770188" y="977900"/>
          <p14:tracePt t="13506" x="2760663" y="1036638"/>
          <p14:tracePt t="13515" x="2752725" y="1079500"/>
          <p14:tracePt t="13522" x="2752725" y="1155700"/>
          <p14:tracePt t="13531" x="2744788" y="1198563"/>
          <p14:tracePt t="13539" x="2744788" y="1257300"/>
          <p14:tracePt t="13546" x="2744788" y="1300163"/>
          <p14:tracePt t="13554" x="2735263" y="1360488"/>
          <p14:tracePt t="13561" x="2735263" y="1401763"/>
          <p14:tracePt t="13569" x="2735263" y="1436688"/>
          <p14:tracePt t="13577" x="2735263" y="1462088"/>
          <p14:tracePt t="13585" x="2735263" y="1477963"/>
          <p14:tracePt t="13592" x="2727325" y="1504950"/>
          <p14:tracePt t="13601" x="2727325" y="1538288"/>
          <p14:tracePt t="13608" x="2719388" y="1571625"/>
          <p14:tracePt t="13616" x="2719388" y="1622425"/>
          <p14:tracePt t="13623" x="2719388" y="1674813"/>
          <p14:tracePt t="13631" x="2719388" y="1741488"/>
          <p14:tracePt t="13639" x="2719388" y="1784350"/>
          <p14:tracePt t="13647" x="2719388" y="1844675"/>
          <p14:tracePt t="13655" x="2727325" y="1903413"/>
          <p14:tracePt t="13662" x="2744788" y="1963738"/>
          <p14:tracePt t="13670" x="2744788" y="1997075"/>
          <p14:tracePt t="13678" x="2744788" y="2030413"/>
          <p14:tracePt t="13686" x="2744788" y="2055813"/>
          <p14:tracePt t="13694" x="2744788" y="2073275"/>
          <p14:tracePt t="13701" x="2744788" y="2090738"/>
          <p14:tracePt t="13710" x="2744788" y="2098675"/>
          <p14:tracePt t="13717" x="2744788" y="2133600"/>
          <p14:tracePt t="13725" x="2744788" y="2149475"/>
          <p14:tracePt t="13735" x="2744788" y="2166938"/>
          <p14:tracePt t="13740" x="2744788" y="2192338"/>
          <p14:tracePt t="13750" x="2744788" y="2227263"/>
          <p14:tracePt t="13756" x="2744788" y="2243138"/>
          <p14:tracePt t="13763" x="2744788" y="2268538"/>
          <p14:tracePt t="13771" x="2744788" y="2293938"/>
          <p14:tracePt t="13780" x="2744788" y="2319338"/>
          <p14:tracePt t="13787" x="2744788" y="2344738"/>
          <p14:tracePt t="13794" x="2744788" y="2371725"/>
          <p14:tracePt t="13803" x="2744788" y="2397125"/>
          <p14:tracePt t="13810" x="2744788" y="2413000"/>
          <p14:tracePt t="13818" x="2744788" y="2430463"/>
          <p14:tracePt t="13826" x="2744788" y="2438400"/>
          <p14:tracePt t="13834" x="2744788" y="2455863"/>
          <p14:tracePt t="13841" x="2744788" y="2481263"/>
          <p14:tracePt t="13851" x="2735263" y="2489200"/>
          <p14:tracePt t="13857" x="2727325" y="2516188"/>
          <p14:tracePt t="13867" x="2727325" y="2532063"/>
          <p14:tracePt t="13872" x="2719388" y="2541588"/>
          <p14:tracePt t="13881" x="2719388" y="2566988"/>
          <p14:tracePt t="13889" x="2719388" y="2574925"/>
          <p14:tracePt t="13896" x="2719388" y="2582863"/>
          <p14:tracePt t="13919" x="2719388" y="2600325"/>
          <p14:tracePt t="13935" x="2719388" y="2608263"/>
          <p14:tracePt t="13943" x="2709863" y="2617788"/>
          <p14:tracePt t="13958" x="2709863" y="2625725"/>
          <p14:tracePt t="13968" x="2709863" y="2633663"/>
          <p14:tracePt t="13974" x="2701925" y="2643188"/>
          <p14:tracePt t="13989" x="2701925" y="2651125"/>
          <p14:tracePt t="18081" x="2744788" y="2668588"/>
          <p14:tracePt t="18088" x="2828925" y="2693988"/>
          <p14:tracePt t="18097" x="2914650" y="2711450"/>
          <p14:tracePt t="18105" x="2990850" y="2744788"/>
          <p14:tracePt t="18112" x="3067050" y="2787650"/>
          <p14:tracePt t="18120" x="3168650" y="2813050"/>
          <p14:tracePt t="18128" x="3219450" y="2830513"/>
          <p14:tracePt t="18137" x="3262313" y="2838450"/>
          <p14:tracePt t="18143" x="3313113" y="2846388"/>
          <p14:tracePt t="18151" x="3373438" y="2846388"/>
          <p14:tracePt t="18159" x="3398838" y="2846388"/>
          <p14:tracePt t="18167" x="3432175" y="2855913"/>
          <p14:tracePt t="18174" x="3467100" y="2855913"/>
          <p14:tracePt t="18182" x="3492500" y="2855913"/>
          <p14:tracePt t="18190" x="3508375" y="2855913"/>
          <p14:tracePt t="18200" x="3543300" y="2855913"/>
          <p14:tracePt t="18205" x="3576638" y="2855913"/>
          <p14:tracePt t="18213" x="3586163" y="2855913"/>
          <p14:tracePt t="18221" x="3619500" y="2871788"/>
          <p14:tracePt t="18229" x="3636963" y="2871788"/>
          <p14:tracePt t="18237" x="3652838" y="2871788"/>
          <p14:tracePt t="18245" x="3662363" y="2871788"/>
          <p14:tracePt t="18252" x="3678238" y="2871788"/>
          <p14:tracePt t="18260" x="3687763" y="2871788"/>
          <p14:tracePt t="18268" x="3713163" y="2881313"/>
          <p14:tracePt t="18275" x="3721100" y="2881313"/>
          <p14:tracePt t="18283" x="3729038" y="2881313"/>
          <p14:tracePt t="18291" x="3738563" y="2881313"/>
          <p14:tracePt t="18301" x="3746500" y="2881313"/>
          <p14:tracePt t="18307" x="3756025" y="2881313"/>
          <p14:tracePt t="18316" x="3771900" y="2889250"/>
          <p14:tracePt t="18322" x="3781425" y="2889250"/>
          <p14:tracePt t="18330" x="3789363" y="2889250"/>
          <p14:tracePt t="18337" x="3797300" y="2889250"/>
          <p14:tracePt t="18346" x="3806825" y="2889250"/>
          <p14:tracePt t="18431" x="3822700" y="2897188"/>
          <p14:tracePt t="18439" x="3832225" y="2897188"/>
          <p14:tracePt t="18447" x="3832225" y="2906713"/>
          <p14:tracePt t="18455" x="3848100" y="2906713"/>
          <p14:tracePt t="18463" x="3857625" y="2906713"/>
          <p14:tracePt t="18533" x="3865563" y="2906713"/>
          <p14:tracePt t="18541" x="3883025" y="2914650"/>
          <p14:tracePt t="18549" x="3883025" y="2922588"/>
          <p14:tracePt t="18556" x="3890963" y="2922588"/>
          <p14:tracePt t="18566" x="3900488" y="2932113"/>
          <p14:tracePt t="18571" x="3916363" y="2940050"/>
          <p14:tracePt t="18580" x="3933825" y="2940050"/>
          <p14:tracePt t="18588" x="3941763" y="2957513"/>
          <p14:tracePt t="18595" x="3951288" y="2965450"/>
          <p14:tracePt t="18604" x="3959225" y="2965450"/>
          <p14:tracePt t="18610" x="3967163" y="2965450"/>
          <p14:tracePt t="18665" x="3992563" y="2965450"/>
          <p14:tracePt t="18673" x="4002088" y="2974975"/>
          <p14:tracePt t="18681" x="4002088" y="2982913"/>
          <p14:tracePt t="18781" x="4010025" y="2990850"/>
          <p14:tracePt t="18789" x="4017963" y="2990850"/>
          <p14:tracePt t="18820" x="4017963" y="3000375"/>
          <p14:tracePt t="18829" x="4017963" y="3008313"/>
          <p14:tracePt t="18892" x="4027488" y="3008313"/>
          <p14:tracePt t="18898" x="4035425" y="3016250"/>
          <p14:tracePt t="18907" x="4044950" y="3033713"/>
          <p14:tracePt t="18922" x="4044950" y="3041650"/>
          <p14:tracePt t="18930" x="4052888" y="3051175"/>
          <p14:tracePt t="18938" x="4052888" y="3059113"/>
          <p14:tracePt t="20022" x="4044950" y="3067050"/>
          <p14:tracePt t="20028" x="4010025" y="3084513"/>
          <p14:tracePt t="20036" x="3984625" y="3109913"/>
          <p14:tracePt t="20044" x="3925888" y="3127375"/>
          <p14:tracePt t="20053" x="3857625" y="3152775"/>
          <p14:tracePt t="20059" x="3789363" y="3170238"/>
          <p14:tracePt t="20067" x="3713163" y="3195638"/>
          <p14:tracePt t="20075" x="3636963" y="3203575"/>
          <p14:tracePt t="20083" x="3594100" y="3221038"/>
          <p14:tracePt t="20091" x="3533775" y="3221038"/>
          <p14:tracePt t="20101" x="3475038" y="3238500"/>
          <p14:tracePt t="20106" x="3432175" y="3238500"/>
          <p14:tracePt t="20117" x="3381375" y="3238500"/>
          <p14:tracePt t="20123" x="3313113" y="3238500"/>
          <p14:tracePt t="20130" x="3254375" y="3238500"/>
          <p14:tracePt t="20137" x="3211513" y="3238500"/>
          <p14:tracePt t="20145" x="3152775" y="3238500"/>
          <p14:tracePt t="20153" x="3127375" y="3238500"/>
          <p14:tracePt t="20160" x="3092450" y="3238500"/>
          <p14:tracePt t="20168" x="3059113" y="3238500"/>
          <p14:tracePt t="20176" x="3024188" y="3238500"/>
          <p14:tracePt t="20185" x="3008313" y="3238500"/>
          <p14:tracePt t="20192" x="2973388" y="3238500"/>
          <p14:tracePt t="20201" x="2947988" y="3238500"/>
          <p14:tracePt t="20208" x="2940050" y="3238500"/>
          <p14:tracePt t="20218" x="2905125" y="3238500"/>
          <p14:tracePt t="20223" x="2889250" y="3238500"/>
          <p14:tracePt t="20234" x="2879725" y="3238500"/>
          <p14:tracePt t="20239" x="2863850" y="3238500"/>
          <p14:tracePt t="20249" x="2854325" y="3238500"/>
          <p14:tracePt t="20262" x="2846388" y="3238500"/>
          <p14:tracePt t="20270" x="2838450" y="3238500"/>
          <p14:tracePt t="20278" x="2828925" y="3238500"/>
          <p14:tracePt t="20285" x="2811463" y="3211513"/>
          <p14:tracePt t="20293" x="2786063" y="3203575"/>
          <p14:tracePt t="20302" x="2752725" y="3152775"/>
          <p14:tracePt t="20309" x="2719388" y="3094038"/>
          <p14:tracePt t="20317" x="2676525" y="3016250"/>
          <p14:tracePt t="20324" x="2633663" y="2922588"/>
          <p14:tracePt t="20333" x="2608263" y="2846388"/>
          <p14:tracePt t="20340" x="2590800" y="2805113"/>
          <p14:tracePt t="20351" x="2582863" y="2752725"/>
          <p14:tracePt t="20356" x="2574925" y="2719388"/>
          <p14:tracePt t="20364" x="2565400" y="2701925"/>
          <p14:tracePt t="20372" x="2557463" y="2686050"/>
          <p14:tracePt t="20378" x="2540000" y="2660650"/>
          <p14:tracePt t="20389" x="2532063" y="2643188"/>
          <p14:tracePt t="20394" x="2532063" y="2633663"/>
          <p14:tracePt t="20403" x="2532063" y="2625725"/>
          <p14:tracePt t="20410" x="2532063" y="2617788"/>
          <p14:tracePt t="20426" x="2532063" y="2608263"/>
          <p14:tracePt t="20449" x="2524125" y="2566988"/>
          <p14:tracePt t="20457" x="2524125" y="2524125"/>
          <p14:tracePt t="20467" x="2524125" y="2498725"/>
          <p14:tracePt t="20483" x="2524125" y="2489200"/>
          <p14:tracePt t="20487" x="2524125" y="2481263"/>
          <p14:tracePt t="20519" x="2524125" y="2473325"/>
          <p14:tracePt t="20527" x="2524125" y="2447925"/>
          <p14:tracePt t="20535" x="2532063" y="2405063"/>
          <p14:tracePt t="20543" x="2532063" y="2397125"/>
          <p14:tracePt t="20551" x="2557463" y="2371725"/>
          <p14:tracePt t="20558" x="2582863" y="2344738"/>
          <p14:tracePt t="20566" x="2608263" y="2303463"/>
          <p14:tracePt t="20573" x="2659063" y="2278063"/>
          <p14:tracePt t="20584" x="2684463" y="2260600"/>
          <p14:tracePt t="20591" x="2701925" y="2252663"/>
          <p14:tracePt t="20599" x="2727325" y="2227263"/>
          <p14:tracePt t="20607" x="2744788" y="2217738"/>
          <p14:tracePt t="20612" x="2770188" y="2217738"/>
          <p14:tracePt t="20622" x="2795588" y="2209800"/>
          <p14:tracePt t="20628" x="2838450" y="2200275"/>
          <p14:tracePt t="20637" x="2871788" y="2200275"/>
          <p14:tracePt t="20643" x="2922588" y="2200275"/>
          <p14:tracePt t="20653" x="2982913" y="2200275"/>
          <p14:tracePt t="20659" x="3041650" y="2209800"/>
          <p14:tracePt t="20667" x="3135313" y="2235200"/>
          <p14:tracePt t="20674" x="3168650" y="2260600"/>
          <p14:tracePt t="20683" x="3228975" y="2278063"/>
          <p14:tracePt t="20690" x="3254375" y="2293938"/>
          <p14:tracePt t="20701" x="3287713" y="2311400"/>
          <p14:tracePt t="20705" x="3313113" y="2328863"/>
          <p14:tracePt t="20716" x="3348038" y="2344738"/>
          <p14:tracePt t="20722" x="3363913" y="2354263"/>
          <p14:tracePt t="20730" x="3389313" y="2362200"/>
          <p14:tracePt t="20739" x="3432175" y="2379663"/>
          <p14:tracePt t="20745" x="3467100" y="2387600"/>
          <p14:tracePt t="20752" x="3525838" y="2397125"/>
          <p14:tracePt t="20761" x="3576638" y="2405063"/>
          <p14:tracePt t="20770" x="3644900" y="2413000"/>
          <p14:tracePt t="20776" x="3678238" y="2422525"/>
          <p14:tracePt t="20783" x="3756025" y="2455863"/>
          <p14:tracePt t="20791" x="3781425" y="2463800"/>
          <p14:tracePt t="20800" x="3822700" y="2481263"/>
          <p14:tracePt t="20808" x="3857625" y="2489200"/>
          <p14:tracePt t="20816" x="3890963" y="2498725"/>
          <p14:tracePt t="20822" x="3925888" y="2506663"/>
          <p14:tracePt t="20833" x="3959225" y="2516188"/>
          <p14:tracePt t="20838" x="3976688" y="2524125"/>
          <p14:tracePt t="20847" x="4010025" y="2532063"/>
          <p14:tracePt t="20854" x="4027488" y="2541588"/>
          <p14:tracePt t="20861" x="4044950" y="2549525"/>
          <p14:tracePt t="20872" x="4052888" y="2549525"/>
          <p14:tracePt t="20876" x="4070350" y="2557463"/>
          <p14:tracePt t="20887" x="4086225" y="2566988"/>
          <p14:tracePt t="20893" x="4086225" y="2574925"/>
          <p14:tracePt t="20900" x="4095750" y="2582863"/>
          <p14:tracePt t="20921" x="4111625" y="2582863"/>
          <p14:tracePt t="20933" x="4129088" y="2600325"/>
          <p14:tracePt t="20939" x="4137025" y="2608263"/>
          <p14:tracePt t="20949" x="4154488" y="2617788"/>
          <p14:tracePt t="20954" x="4171950" y="2625725"/>
          <p14:tracePt t="20964" x="4179888" y="2633663"/>
          <p14:tracePt t="20970" x="4179888" y="2643188"/>
          <p14:tracePt t="20979" x="4197350" y="2651125"/>
          <p14:tracePt t="20987" x="4205288" y="2660650"/>
          <p14:tracePt t="20993" x="4205288" y="2668588"/>
          <p14:tracePt t="21003" x="4214813" y="2668588"/>
          <p14:tracePt t="21056" x="4230688" y="2686050"/>
          <p14:tracePt t="21065" x="4230688" y="2693988"/>
          <p14:tracePt t="21072" x="4240213" y="2693988"/>
          <p14:tracePt t="21079" x="4240213" y="2701925"/>
          <p14:tracePt t="21087" x="4248150" y="2711450"/>
          <p14:tracePt t="21103" x="4248150" y="2719388"/>
          <p14:tracePt t="21361" x="4248150" y="2736850"/>
          <p14:tracePt t="21376" x="4248150" y="2744788"/>
          <p14:tracePt t="21383" x="4248150" y="2762250"/>
          <p14:tracePt t="21391" x="4248150" y="2770188"/>
          <p14:tracePt t="21400" x="4248150" y="2787650"/>
          <p14:tracePt t="21406" x="4248150" y="2795588"/>
          <p14:tracePt t="21417" x="4248150" y="2813050"/>
          <p14:tracePt t="21422" x="4248150" y="2820988"/>
          <p14:tracePt t="21430" x="4248150" y="2846388"/>
          <p14:tracePt t="21437" x="4248150" y="2863850"/>
          <p14:tracePt t="21445" x="4248150" y="2871788"/>
          <p14:tracePt t="21453" x="4248150" y="2889250"/>
          <p14:tracePt t="21462" x="4248150" y="2906713"/>
          <p14:tracePt t="21469" x="4240213" y="2922588"/>
          <p14:tracePt t="21477" x="4230688" y="2949575"/>
          <p14:tracePt t="21486" x="4222750" y="2965450"/>
          <p14:tracePt t="21492" x="4205288" y="2990850"/>
          <p14:tracePt t="21500" x="4197350" y="3000375"/>
          <p14:tracePt t="21508" x="4179888" y="3025775"/>
          <p14:tracePt t="21516" x="4162425" y="3041650"/>
          <p14:tracePt t="21523" x="4146550" y="3067050"/>
          <p14:tracePt t="21534" x="4129088" y="3084513"/>
          <p14:tracePt t="21539" x="4103688" y="3101975"/>
          <p14:tracePt t="21549" x="4086225" y="3119438"/>
          <p14:tracePt t="21555" x="4044950" y="3144838"/>
          <p14:tracePt t="21563" x="4002088" y="3170238"/>
          <p14:tracePt t="21570" x="3967163" y="3186113"/>
          <p14:tracePt t="21578" x="3925888" y="3211513"/>
          <p14:tracePt t="21585" x="3883025" y="3221038"/>
          <p14:tracePt t="21593" x="3832225" y="3238500"/>
          <p14:tracePt t="21601" x="3771900" y="3254375"/>
          <p14:tracePt t="21609" x="3756025" y="3254375"/>
          <p14:tracePt t="21617" x="3703638" y="3263900"/>
          <p14:tracePt t="21625" x="3662363" y="3263900"/>
          <p14:tracePt t="21633" x="3619500" y="3263900"/>
          <p14:tracePt t="21640" x="3576638" y="3263900"/>
          <p14:tracePt t="21650" x="3533775" y="3263900"/>
          <p14:tracePt t="21655" x="3492500" y="3263900"/>
          <p14:tracePt t="21667" x="3457575" y="3271838"/>
          <p14:tracePt t="21672" x="3398838" y="3271838"/>
          <p14:tracePt t="21679" x="3355975" y="3279775"/>
          <p14:tracePt t="21688" x="3297238" y="3279775"/>
          <p14:tracePt t="21694" x="3211513" y="3279775"/>
          <p14:tracePt t="21702" x="3152775" y="3279775"/>
          <p14:tracePt t="21711" x="3067050" y="3279775"/>
          <p14:tracePt t="21718" x="3024188" y="3279775"/>
          <p14:tracePt t="21725" x="2965450" y="3279775"/>
          <p14:tracePt t="21734" x="2930525" y="3279775"/>
          <p14:tracePt t="21741" x="2889250" y="3279775"/>
          <p14:tracePt t="21750" x="2871788" y="3279775"/>
          <p14:tracePt t="21757" x="2846388" y="3279775"/>
          <p14:tracePt t="21768" x="2811463" y="3279775"/>
          <p14:tracePt t="21772" x="2795588" y="3279775"/>
          <p14:tracePt t="21782" x="2770188" y="3279775"/>
          <p14:tracePt t="21788" x="2709863" y="3279775"/>
          <p14:tracePt t="21797" x="2684463" y="3271838"/>
          <p14:tracePt t="21804" x="2633663" y="3246438"/>
          <p14:tracePt t="21812" x="2582863" y="3228975"/>
          <p14:tracePt t="21821" x="2549525" y="3211513"/>
          <p14:tracePt t="21827" x="2514600" y="3186113"/>
          <p14:tracePt t="21837" x="2489200" y="3170238"/>
          <p14:tracePt t="21842" x="2463800" y="3152775"/>
          <p14:tracePt t="21850" x="2420938" y="3119438"/>
          <p14:tracePt t="21858" x="2379663" y="3067050"/>
          <p14:tracePt t="21866" x="2344738" y="3033713"/>
          <p14:tracePt t="21874" x="2327275" y="3016250"/>
          <p14:tracePt t="21884" x="2293938" y="2965450"/>
          <p14:tracePt t="21889" x="2286000" y="2940050"/>
          <p14:tracePt t="21900" x="2268538" y="2906713"/>
          <p14:tracePt t="21917" x="2217738" y="2838450"/>
          <p14:tracePt t="21922" x="2200275" y="2805113"/>
          <p14:tracePt t="21929" x="2182813" y="2744788"/>
          <p14:tracePt t="21937" x="2174875" y="2693988"/>
          <p14:tracePt t="21944" x="2166938" y="2651125"/>
          <p14:tracePt t="21951" x="2166938" y="2617788"/>
          <p14:tracePt t="21960" x="2166938" y="2574925"/>
          <p14:tracePt t="21967" x="2166938" y="2549525"/>
          <p14:tracePt t="21975" x="2166938" y="2541588"/>
          <p14:tracePt t="21983" x="2166938" y="2524125"/>
          <p14:tracePt t="21991" x="2166938" y="2516188"/>
          <p14:tracePt t="22030" x="2166938" y="2489200"/>
          <p14:tracePt t="22037" x="2166938" y="2473325"/>
          <p14:tracePt t="22045" x="2166938" y="2455863"/>
          <p14:tracePt t="22053" x="2166938" y="2430463"/>
          <p14:tracePt t="22061" x="2174875" y="2405063"/>
          <p14:tracePt t="22069" x="2182813" y="2397125"/>
          <p14:tracePt t="22076" x="2208213" y="2362200"/>
          <p14:tracePt t="22085" x="2251075" y="2319338"/>
          <p14:tracePt t="22092" x="2286000" y="2293938"/>
          <p14:tracePt t="22101" x="2336800" y="2260600"/>
          <p14:tracePt t="22108" x="2395538" y="2235200"/>
          <p14:tracePt t="22116" x="2471738" y="2209800"/>
          <p14:tracePt t="22123" x="2524125" y="2200275"/>
          <p14:tracePt t="22133" x="2565400" y="2192338"/>
          <p14:tracePt t="22138" x="2600325" y="2184400"/>
          <p14:tracePt t="22149" x="2633663" y="2174875"/>
          <p14:tracePt t="22154" x="2659063" y="2174875"/>
          <p14:tracePt t="22162" x="2693988" y="2174875"/>
          <p14:tracePt t="22170" x="2719388" y="2174875"/>
          <p14:tracePt t="22178" x="2752725" y="2174875"/>
          <p14:tracePt t="22185" x="2770188" y="2174875"/>
          <p14:tracePt t="22193" x="2803525" y="2174875"/>
          <p14:tracePt t="22200" x="2863850" y="2184400"/>
          <p14:tracePt t="22209" x="2897188" y="2200275"/>
          <p14:tracePt t="22217" x="2973388" y="2227263"/>
          <p14:tracePt t="22224" x="3049588" y="2260600"/>
          <p14:tracePt t="22232" x="3100388" y="2278063"/>
          <p14:tracePt t="22240" x="3143250" y="2293938"/>
          <p14:tracePt t="22250" x="3168650" y="2311400"/>
          <p14:tracePt t="22255" x="3203575" y="2344738"/>
          <p14:tracePt t="22265" x="3254375" y="2379663"/>
          <p14:tracePt t="22271" x="3279775" y="2397125"/>
          <p14:tracePt t="22279" x="3313113" y="2430463"/>
          <p14:tracePt t="22288" x="3348038" y="2447925"/>
          <p14:tracePt t="22294" x="3373438" y="2463800"/>
          <p14:tracePt t="22304" x="3389313" y="2473325"/>
          <p14:tracePt t="22310" x="3424238" y="2506663"/>
          <p14:tracePt t="22318" x="3457575" y="2532063"/>
          <p14:tracePt t="22326" x="3500438" y="2557463"/>
          <p14:tracePt t="22333" x="3543300" y="2592388"/>
          <p14:tracePt t="22341" x="3586163" y="2617788"/>
          <p14:tracePt t="22349" x="3619500" y="2651125"/>
          <p14:tracePt t="22356" x="3644900" y="2668588"/>
          <p14:tracePt t="22367" x="3662363" y="2686050"/>
          <p14:tracePt t="22371" x="3678238" y="2693988"/>
          <p14:tracePt t="22383" x="3687763" y="2701925"/>
          <p14:tracePt t="22389" x="3695700" y="2701925"/>
          <p14:tracePt t="22396" x="3703638" y="2719388"/>
          <p14:tracePt t="22404" x="3721100" y="2727325"/>
          <p14:tracePt t="22410" x="3721100" y="2736850"/>
          <p14:tracePt t="22419" x="3729038" y="2736850"/>
          <p14:tracePt t="22426" x="3738563" y="2736850"/>
          <p14:tracePt t="26744" x="3721100" y="2752725"/>
          <p14:tracePt t="26751" x="3703638" y="2770188"/>
          <p14:tracePt t="26759" x="3695700" y="2778125"/>
          <p14:tracePt t="26767" x="3670300" y="2795588"/>
          <p14:tracePt t="26775" x="3644900" y="2813050"/>
          <p14:tracePt t="26783" x="3619500" y="2846388"/>
          <p14:tracePt t="26791" x="3602038" y="2863850"/>
          <p14:tracePt t="26798" x="3586163" y="2881313"/>
          <p14:tracePt t="26806" x="3568700" y="2897188"/>
          <p14:tracePt t="26814" x="3551238" y="2914650"/>
          <p14:tracePt t="26821" x="3533775" y="2932113"/>
          <p14:tracePt t="26832" x="3517900" y="2949575"/>
          <p14:tracePt t="26837" x="3500438" y="2965450"/>
          <p14:tracePt t="26846" x="3482975" y="2982913"/>
          <p14:tracePt t="26854" x="3467100" y="3008313"/>
          <p14:tracePt t="26861" x="3457575" y="3016250"/>
          <p14:tracePt t="26870" x="3441700" y="3025775"/>
          <p14:tracePt t="26876" x="3432175" y="3041650"/>
          <p14:tracePt t="26885" x="3424238" y="3051175"/>
          <p14:tracePt t="26891" x="3398838" y="3067050"/>
          <p14:tracePt t="26901" x="3381375" y="3076575"/>
          <p14:tracePt t="26908" x="3363913" y="3101975"/>
          <p14:tracePt t="26916" x="3338513" y="3119438"/>
          <p14:tracePt t="26923" x="3305175" y="3135313"/>
          <p14:tracePt t="26931" x="3279775" y="3160713"/>
          <p14:tracePt t="26938" x="3270250" y="3178175"/>
          <p14:tracePt t="26948" x="3244850" y="3203575"/>
          <p14:tracePt t="26954" x="3219450" y="3211513"/>
          <p14:tracePt t="26964" x="3203575" y="3228975"/>
          <p14:tracePt t="26970" x="3178175" y="3246438"/>
          <p14:tracePt t="26978" x="3168650" y="3263900"/>
          <p14:tracePt t="26985" x="3143250" y="3289300"/>
          <p14:tracePt t="26993" x="3127375" y="3297238"/>
          <p14:tracePt t="27002" x="3109913" y="3314700"/>
          <p14:tracePt t="27009" x="3092450" y="3330575"/>
          <p14:tracePt t="27015" x="3067050" y="3365500"/>
          <p14:tracePt t="27024" x="3041650" y="3390900"/>
          <p14:tracePt t="27032" x="3033713" y="3408363"/>
          <p14:tracePt t="27039" x="3008313" y="3433763"/>
          <p14:tracePt t="27048" x="2990850" y="3467100"/>
          <p14:tracePt t="27055" x="2955925" y="3484563"/>
          <p14:tracePt t="27066" x="2930525" y="3509963"/>
          <p14:tracePt t="27071" x="2914650" y="3535363"/>
          <p14:tracePt t="27082" x="2889250" y="3568700"/>
          <p14:tracePt t="27088" x="2863850" y="3586163"/>
          <p14:tracePt t="27094" x="2838450" y="3603625"/>
          <p14:tracePt t="27103" x="2820988" y="3629025"/>
          <p14:tracePt t="27110" x="2803525" y="3654425"/>
          <p14:tracePt t="27120" x="2786063" y="3671888"/>
          <p14:tracePt t="27126" x="2770188" y="3687763"/>
          <p14:tracePt t="27132" x="2752725" y="3697288"/>
          <p14:tracePt t="27141" x="2735263" y="3713163"/>
          <p14:tracePt t="27149" x="2719388" y="3738563"/>
          <p14:tracePt t="27157" x="2719388" y="3748088"/>
          <p14:tracePt t="27165" x="2693988" y="3756025"/>
          <p14:tracePt t="27172" x="2684463" y="3773488"/>
          <p14:tracePt t="27182" x="2676525" y="3790950"/>
          <p14:tracePt t="27187" x="2659063" y="3806825"/>
          <p14:tracePt t="27196" x="2641600" y="3832225"/>
          <p14:tracePt t="27204" x="2616200" y="3849688"/>
          <p14:tracePt t="27212" x="2600325" y="3867150"/>
          <p14:tracePt t="27221" x="2582863" y="3892550"/>
          <p14:tracePt t="27226" x="2574925" y="3908425"/>
          <p14:tracePt t="27237" x="2557463" y="3943350"/>
          <p14:tracePt t="27242" x="2532063" y="3968750"/>
          <p14:tracePt t="27251" x="2514600" y="3976688"/>
          <p14:tracePt t="27258" x="2506663" y="4011613"/>
          <p14:tracePt t="27265" x="2489200" y="4037013"/>
          <p14:tracePt t="27273" x="2471738" y="4052888"/>
          <p14:tracePt t="27282" x="2463800" y="4070350"/>
          <p14:tracePt t="27289" x="2446338" y="4079875"/>
          <p14:tracePt t="27300" x="2438400" y="4105275"/>
          <p14:tracePt t="27304" x="2430463" y="4121150"/>
          <p14:tracePt t="27314" x="2420938" y="4130675"/>
          <p14:tracePt t="27320" x="2413000" y="4130675"/>
          <p14:tracePt t="27328" x="2413000" y="4138613"/>
          <p14:tracePt t="27337" x="2413000" y="4146550"/>
          <p14:tracePt t="27344" x="2405063" y="4146550"/>
          <p14:tracePt t="27366" x="2405063" y="4156075"/>
          <p14:tracePt t="27384" x="2395538" y="4164013"/>
          <p14:tracePt t="27390" x="2395538" y="4171950"/>
          <p14:tracePt t="27399" x="2387600" y="4181475"/>
          <p14:tracePt t="27406" x="2370138" y="4189413"/>
          <p14:tracePt t="27415" x="2362200" y="4206875"/>
          <p14:tracePt t="27421" x="2362200" y="4214813"/>
          <p14:tracePt t="27432" x="2352675" y="4232275"/>
          <p14:tracePt t="27438" x="2336800" y="4249738"/>
          <p14:tracePt t="27446" x="2319338" y="4283075"/>
          <p14:tracePt t="27455" x="2293938" y="4308475"/>
          <p14:tracePt t="27460" x="2276475" y="4316413"/>
          <p14:tracePt t="27470" x="2260600" y="4351338"/>
          <p14:tracePt t="27476" x="2243138" y="4368800"/>
          <p14:tracePt t="27485" x="2243138" y="4384675"/>
          <p14:tracePt t="27492" x="2235200" y="4394200"/>
          <p14:tracePt t="27498" x="2225675" y="4394200"/>
          <p14:tracePt t="27507" x="2217738" y="4402138"/>
          <p14:tracePt t="27515" x="2217738" y="4410075"/>
          <p14:tracePt t="29195" x="2208213" y="4435475"/>
          <p14:tracePt t="29202" x="2192338" y="4460875"/>
          <p14:tracePt t="29210" x="2174875" y="4486275"/>
          <p14:tracePt t="29219" x="2166938" y="4521200"/>
          <p14:tracePt t="29227" x="2157413" y="4529138"/>
          <p14:tracePt t="29234" x="2141538" y="4546600"/>
          <p14:tracePt t="29242" x="2141538" y="4564063"/>
          <p14:tracePt t="29250" x="2132013" y="4579938"/>
          <p14:tracePt t="29258" x="2124075" y="4597400"/>
          <p14:tracePt t="29266" x="2116138" y="4614863"/>
          <p14:tracePt t="29273" x="2106613" y="4630738"/>
          <p14:tracePt t="29281" x="2098675" y="4640263"/>
          <p14:tracePt t="29289" x="2098675" y="4665663"/>
          <p14:tracePt t="29299" x="2098675" y="4673600"/>
          <p14:tracePt t="29304" x="2098675" y="4683125"/>
          <p14:tracePt t="29321" x="2098675" y="4691063"/>
          <p14:tracePt t="29382" x="2098675" y="4699000"/>
          <p14:tracePt t="29413" x="2098675" y="4708525"/>
          <p14:tracePt t="31927" x="2124075" y="4691063"/>
          <p14:tracePt t="31934" x="2149475" y="4673600"/>
          <p14:tracePt t="31942" x="2182813" y="4657725"/>
          <p14:tracePt t="31950" x="2208213" y="4640263"/>
          <p14:tracePt t="31958" x="2217738" y="4622800"/>
          <p14:tracePt t="31966" x="2235200" y="4614863"/>
          <p14:tracePt t="31973" x="2260600" y="4605338"/>
          <p14:tracePt t="31982" x="2268538" y="4605338"/>
          <p14:tracePt t="31989" x="2286000" y="4597400"/>
          <p14:tracePt t="31999" x="2293938" y="4589463"/>
          <p14:tracePt t="32004" x="2301875" y="4579938"/>
          <p14:tracePt t="32015" x="2311400" y="4572000"/>
          <p14:tracePt t="32020" x="2327275" y="4572000"/>
          <p14:tracePt t="32036" x="2344738" y="4564063"/>
          <p14:tracePt t="32043" x="2352675" y="4564063"/>
          <p14:tracePt t="32059" x="2362200" y="4546600"/>
          <p14:tracePt t="32068" x="2370138" y="4546600"/>
          <p14:tracePt t="32074" x="2379663" y="4538663"/>
          <p14:tracePt t="32083" x="2387600" y="4529138"/>
          <p14:tracePt t="32090" x="2413000" y="4513263"/>
          <p14:tracePt t="32099" x="2430463" y="4503738"/>
          <p14:tracePt t="32105" x="2438400" y="4486275"/>
          <p14:tracePt t="32114" x="2455863" y="4460875"/>
          <p14:tracePt t="32121" x="2481263" y="4452938"/>
          <p14:tracePt t="32132" x="2497138" y="4445000"/>
          <p14:tracePt t="32136" x="2506663" y="4435475"/>
          <p14:tracePt t="32152" x="2514600" y="4427538"/>
          <p14:tracePt t="32160" x="2524125" y="4419600"/>
          <p14:tracePt t="32176" x="2532063" y="4419600"/>
          <p14:tracePt t="32184" x="2540000" y="4419600"/>
          <p14:tracePt t="32199" x="2540000" y="4410075"/>
          <p14:tracePt t="32231" x="2557463" y="4402138"/>
          <p14:tracePt t="32238" x="2565400" y="4384675"/>
          <p14:tracePt t="32248" x="2574925" y="4384675"/>
          <p14:tracePt t="32253" x="2574925" y="4376738"/>
          <p14:tracePt t="32265" x="2582863" y="4368800"/>
          <p14:tracePt t="32269" x="2590800" y="4368800"/>
          <p14:tracePt t="32278" x="2590800" y="4359275"/>
          <p14:tracePt t="32285" x="2600325" y="4359275"/>
          <p14:tracePt t="32292" x="2608263" y="4359275"/>
          <p14:tracePt t="32721" x="2616200" y="4351338"/>
          <p14:tracePt t="32729" x="2633663" y="4341813"/>
          <p14:tracePt t="32737" x="2659063" y="4333875"/>
          <p14:tracePt t="32744" x="2676525" y="4325938"/>
          <p14:tracePt t="32752" x="2693988" y="4325938"/>
          <p14:tracePt t="32760" x="2719388" y="4316413"/>
          <p14:tracePt t="32768" x="2770188" y="4283075"/>
          <p14:tracePt t="32775" x="2786063" y="4275138"/>
          <p14:tracePt t="32784" x="2811463" y="4275138"/>
          <p14:tracePt t="32791" x="2846388" y="4265613"/>
          <p14:tracePt t="32797" x="2863850" y="4257675"/>
          <p14:tracePt t="32807" x="2871788" y="4249738"/>
          <p14:tracePt t="32814" x="2889250" y="4249738"/>
          <p14:tracePt t="32821" x="2897188" y="4249738"/>
          <p14:tracePt t="32831" x="2914650" y="4240213"/>
          <p14:tracePt t="32838" x="2922588" y="4240213"/>
          <p14:tracePt t="32853" x="2930525" y="4240213"/>
          <p14:tracePt t="32864" x="2947988" y="4232275"/>
          <p14:tracePt t="32869" x="2955925" y="4232275"/>
          <p14:tracePt t="32877" x="2973388" y="4224338"/>
          <p14:tracePt t="32885" x="2998788" y="4224338"/>
          <p14:tracePt t="32892" x="3016250" y="4224338"/>
          <p14:tracePt t="32901" x="3041650" y="4224338"/>
          <p14:tracePt t="32908" x="3074988" y="4224338"/>
          <p14:tracePt t="32917" x="3100388" y="4224338"/>
          <p14:tracePt t="32923" x="3109913" y="4224338"/>
          <p14:tracePt t="32932" x="3127375" y="4224338"/>
          <p14:tracePt t="32939" x="3160713" y="4206875"/>
          <p14:tracePt t="32947" x="3168650" y="4206875"/>
          <p14:tracePt t="32954" x="3194050" y="4206875"/>
          <p14:tracePt t="32964" x="3211513" y="4206875"/>
          <p14:tracePt t="32970" x="3236913" y="4206875"/>
          <p14:tracePt t="32979" x="3254375" y="4206875"/>
          <p14:tracePt t="32986" x="3270250" y="4206875"/>
          <p14:tracePt t="33001" x="3279775" y="4206875"/>
          <p14:tracePt t="33009" x="3287713" y="4206875"/>
          <p14:tracePt t="33025" x="3297238" y="4206875"/>
          <p14:tracePt t="33032" x="3313113" y="4206875"/>
          <p14:tracePt t="33126" x="3355975" y="4197350"/>
          <p14:tracePt t="33134" x="3398838" y="4197350"/>
          <p14:tracePt t="33141" x="3424238" y="4197350"/>
          <p14:tracePt t="33149" x="3432175" y="4197350"/>
          <p14:tracePt t="33157" x="3449638" y="4197350"/>
          <p14:tracePt t="33166" x="3457575" y="4197350"/>
          <p14:tracePt t="33172" x="3482975" y="4197350"/>
          <p14:tracePt t="33182" x="3500438" y="4197350"/>
          <p14:tracePt t="33188" x="3508375" y="4197350"/>
          <p14:tracePt t="33198" x="3517900" y="4197350"/>
          <p14:tracePt t="33203" x="3525838" y="4197350"/>
          <p14:tracePt t="33219" x="3543300" y="4197350"/>
          <p14:tracePt t="33226" x="3551238" y="4197350"/>
          <p14:tracePt t="33243" x="3559175" y="4197350"/>
          <p14:tracePt t="33258" x="3568700" y="4197350"/>
          <p14:tracePt t="33273" x="3576638" y="4197350"/>
          <p14:tracePt t="33281" x="3586163" y="4197350"/>
          <p14:tracePt t="33289" x="3594100" y="4197350"/>
          <p14:tracePt t="33305" x="3602038" y="4189413"/>
          <p14:tracePt t="33315" x="3619500" y="4181475"/>
          <p14:tracePt t="33320" x="3619500" y="4171950"/>
          <p14:tracePt t="33331" x="3636963" y="4171950"/>
          <p14:tracePt t="33336" x="3644900" y="4164013"/>
          <p14:tracePt t="33344" x="3652838" y="4156075"/>
          <p14:tracePt t="33353" x="3670300" y="4146550"/>
          <p14:tracePt t="33360" x="3695700" y="4130675"/>
          <p14:tracePt t="33368" x="3703638" y="4121150"/>
          <p14:tracePt t="33375" x="3721100" y="4113213"/>
          <p14:tracePt t="33385" x="3746500" y="4095750"/>
          <p14:tracePt t="33391" x="3763963" y="4087813"/>
          <p14:tracePt t="33398" x="3789363" y="4079875"/>
          <p14:tracePt t="33406" x="3806825" y="4070350"/>
          <p14:tracePt t="33414" x="3822700" y="4062413"/>
          <p14:tracePt t="33422" x="3840163" y="4062413"/>
          <p14:tracePt t="33429" x="3857625" y="4052888"/>
          <p14:tracePt t="33438" x="3873500" y="4044950"/>
          <p14:tracePt t="33448" x="3890963" y="4027488"/>
          <p14:tracePt t="33454" x="3900488" y="4027488"/>
          <p14:tracePt t="33469" x="3908425" y="4019550"/>
          <p14:tracePt t="33476" x="3916363" y="4019550"/>
          <p14:tracePt t="33492" x="3933825" y="4011613"/>
          <p14:tracePt t="33500" x="3941763" y="4011613"/>
          <p14:tracePt t="33734" x="3951288" y="4002088"/>
          <p14:tracePt t="33740" x="3959225" y="4002088"/>
          <p14:tracePt t="33748" x="3967163" y="4002088"/>
          <p14:tracePt t="34217" x="3984625" y="4002088"/>
          <p14:tracePt t="34224" x="3992563" y="4002088"/>
          <p14:tracePt t="34231" x="4010025" y="4002088"/>
          <p14:tracePt t="34240" x="4027488" y="4002088"/>
          <p14:tracePt t="34248" x="4044950" y="4002088"/>
          <p14:tracePt t="34255" x="4060825" y="4002088"/>
          <p14:tracePt t="34264" x="4070350" y="4002088"/>
          <p14:tracePt t="34286" x="4078288" y="4002088"/>
          <p14:tracePt t="34356" x="4086225" y="4002088"/>
          <p14:tracePt t="34364" x="4103688" y="4002088"/>
          <p14:tracePt t="34371" x="4129088" y="4011613"/>
          <p14:tracePt t="34380" x="4146550" y="4011613"/>
          <p14:tracePt t="34388" x="4154488" y="4019550"/>
          <p14:tracePt t="34398" x="4171950" y="4027488"/>
          <p14:tracePt t="34403" x="4197350" y="4027488"/>
          <p14:tracePt t="34413" x="4214813" y="4044950"/>
          <p14:tracePt t="34419" x="4240213" y="4052888"/>
          <p14:tracePt t="34427" x="4273550" y="4070350"/>
          <p14:tracePt t="34435" x="4298950" y="4079875"/>
          <p14:tracePt t="34442" x="4316413" y="4087813"/>
          <p14:tracePt t="34452" x="4324350" y="4095750"/>
          <p14:tracePt t="34457" x="4341813" y="4095750"/>
          <p14:tracePt t="34467" x="4367213" y="4095750"/>
          <p14:tracePt t="34473" x="4375150" y="4105275"/>
          <p14:tracePt t="34480" x="4392613" y="4105275"/>
          <p14:tracePt t="34489" x="4410075" y="4105275"/>
          <p14:tracePt t="34504" x="4425950" y="4105275"/>
          <p14:tracePt t="34515" x="4443413" y="4105275"/>
          <p14:tracePt t="34520" x="4460875" y="4105275"/>
          <p14:tracePt t="34531" x="4468813" y="4105275"/>
          <p14:tracePt t="34535" x="4476750" y="4105275"/>
          <p14:tracePt t="34543" x="4486275" y="4105275"/>
          <p14:tracePt t="34551" x="4494213" y="4105275"/>
          <p14:tracePt t="34559" x="4519613" y="4105275"/>
          <p14:tracePt t="34566" x="4537075" y="4105275"/>
          <p14:tracePt t="34575" x="4545013" y="4105275"/>
          <p14:tracePt t="34583" x="4554538" y="4105275"/>
          <p14:tracePt t="34590" x="4570413" y="4121150"/>
          <p14:tracePt t="34606" x="4579938" y="4121150"/>
          <p14:tracePt t="34613" x="4595813" y="4121150"/>
          <p14:tracePt t="34684" x="4605338" y="4121150"/>
          <p14:tracePt t="34691" x="4613275" y="4121150"/>
          <p14:tracePt t="34707" x="4621213" y="4121150"/>
          <p14:tracePt t="34714" x="4638675" y="4121150"/>
          <p14:tracePt t="34723" x="4656138" y="4113213"/>
          <p14:tracePt t="34731" x="4664075" y="4113213"/>
          <p14:tracePt t="34738" x="4681538" y="4105275"/>
          <p14:tracePt t="34753" x="4689475" y="4105275"/>
          <p14:tracePt t="36007" x="4732338" y="4095750"/>
          <p14:tracePt t="36015" x="4800600" y="4087813"/>
          <p14:tracePt t="36022" x="4851400" y="4079875"/>
          <p14:tracePt t="36031" x="4902200" y="4079875"/>
          <p14:tracePt t="36038" x="4935538" y="4079875"/>
          <p14:tracePt t="36048" x="4978400" y="4079875"/>
          <p14:tracePt t="36053" x="5013325" y="4079875"/>
          <p14:tracePt t="36064" x="5064125" y="4079875"/>
          <p14:tracePt t="36069" x="5122863" y="4079875"/>
          <p14:tracePt t="36077" x="5183188" y="4079875"/>
          <p14:tracePt t="36084" x="5249863" y="4079875"/>
          <p14:tracePt t="36092" x="5327650" y="4079875"/>
          <p14:tracePt t="36100" x="5378450" y="4079875"/>
          <p14:tracePt t="36108" x="5437188" y="4079875"/>
          <p14:tracePt t="36115" x="5513388" y="4079875"/>
          <p14:tracePt t="36123" x="5538788" y="4079875"/>
          <p14:tracePt t="36131" x="5573713" y="4079875"/>
          <p14:tracePt t="36139" x="5624513" y="4079875"/>
          <p14:tracePt t="36146" x="5675313" y="4079875"/>
          <p14:tracePt t="36154" x="5726113" y="4079875"/>
          <p14:tracePt t="36165" x="5761038" y="4079875"/>
          <p14:tracePt t="36170" x="5827713" y="4079875"/>
          <p14:tracePt t="36180" x="5870575" y="4079875"/>
          <p14:tracePt t="36185" x="5930900" y="4079875"/>
          <p14:tracePt t="36193" x="5981700" y="4079875"/>
          <p14:tracePt t="36200" x="6032500" y="4079875"/>
          <p14:tracePt t="36210" x="6057900" y="4079875"/>
          <p14:tracePt t="36217" x="6083300" y="4079875"/>
          <p14:tracePt t="36224" x="6116638" y="4079875"/>
          <p14:tracePt t="36233" x="6134100" y="4079875"/>
          <p14:tracePt t="36240" x="6176963" y="4079875"/>
          <p14:tracePt t="36248" x="6202363" y="4079875"/>
          <p14:tracePt t="36255" x="6227763" y="4079875"/>
          <p14:tracePt t="36265" x="6261100" y="4079875"/>
          <p14:tracePt t="36271" x="6286500" y="4087813"/>
          <p14:tracePt t="36282" x="6311900" y="4087813"/>
          <p14:tracePt t="36286" x="6354763" y="4095750"/>
          <p14:tracePt t="36297" x="6380163" y="4105275"/>
          <p14:tracePt t="36302" x="6415088" y="4113213"/>
          <p14:tracePt t="36313" x="6430963" y="4113213"/>
          <p14:tracePt t="36319" x="6448425" y="4113213"/>
          <p14:tracePt t="36326" x="6465888" y="4121150"/>
          <p14:tracePt t="36335" x="6473825" y="4121150"/>
          <p14:tracePt t="36341" x="6491288" y="4121150"/>
          <p14:tracePt t="36349" x="6508750" y="4121150"/>
          <p14:tracePt t="36357" x="6524625" y="4121150"/>
          <p14:tracePt t="36365" x="6534150" y="4121150"/>
          <p14:tracePt t="36372" x="6550025" y="4130675"/>
          <p14:tracePt t="36381" x="6559550" y="4130675"/>
          <p14:tracePt t="36388" x="6575425" y="4130675"/>
          <p14:tracePt t="36397" x="6592888" y="4130675"/>
          <p14:tracePt t="36403" x="6618288" y="4130675"/>
          <p14:tracePt t="36414" x="6635750" y="4130675"/>
          <p14:tracePt t="36419" x="6643688" y="4130675"/>
          <p14:tracePt t="36429" x="6669088" y="4130675"/>
          <p14:tracePt t="36434" x="6686550" y="4130675"/>
          <p14:tracePt t="36451" x="6694488" y="4130675"/>
          <p14:tracePt t="36458" x="6711950" y="4130675"/>
          <p14:tracePt t="36473" x="6719888" y="4130675"/>
          <p14:tracePt t="38092" x="6719888" y="4156075"/>
          <p14:tracePt t="38100" x="6719888" y="4164013"/>
          <p14:tracePt t="38108" x="6719888" y="4181475"/>
          <p14:tracePt t="38115" x="6719888" y="4197350"/>
          <p14:tracePt t="38131" x="6719888" y="4214813"/>
          <p14:tracePt t="38139" x="6719888" y="4224338"/>
          <p14:tracePt t="38154" x="6719888" y="4232275"/>
          <p14:tracePt t="38193" x="6719888" y="4240213"/>
          <p14:tracePt t="38444" x="6745288" y="4240213"/>
          <p14:tracePt t="38450" x="6770688" y="4240213"/>
          <p14:tracePt t="38459" x="6805613" y="4240213"/>
          <p14:tracePt t="38465" x="6823075" y="4240213"/>
          <p14:tracePt t="38474" x="6831013" y="4240213"/>
          <p14:tracePt t="38481" x="6856413" y="4240213"/>
          <p14:tracePt t="38489" x="6881813" y="4240213"/>
          <p14:tracePt t="38496" x="6889750" y="4232275"/>
          <p14:tracePt t="38505" x="6907213" y="4224338"/>
          <p14:tracePt t="38513" x="6932613" y="4224338"/>
          <p14:tracePt t="38520" x="6950075" y="4214813"/>
          <p14:tracePt t="38536" x="6958013" y="4214813"/>
          <p14:tracePt t="38546" x="6967538" y="4214813"/>
          <p14:tracePt t="38560" x="6975475" y="4214813"/>
          <p14:tracePt t="38567" x="6983413" y="4214813"/>
          <p14:tracePt t="38574" x="6992938" y="4214813"/>
          <p14:tracePt t="38584" x="7000875" y="4214813"/>
          <p14:tracePt t="38591" x="7008813" y="4214813"/>
          <p14:tracePt t="38606" x="7018338" y="4206875"/>
          <p14:tracePt t="38613" x="7026275" y="4206875"/>
          <p14:tracePt t="38622" x="7034213" y="4206875"/>
          <p14:tracePt t="38638" x="7043738" y="4206875"/>
          <p14:tracePt t="38648" x="7051675" y="4197350"/>
          <p14:tracePt t="38652" x="7059613" y="4197350"/>
          <p14:tracePt t="38663" x="7069138" y="4197350"/>
          <p14:tracePt t="38668" x="7077075" y="4189413"/>
          <p14:tracePt t="38677" x="7077075" y="4181475"/>
          <p14:tracePt t="38685" x="7085013" y="4181475"/>
          <p14:tracePt t="38692" x="7102475" y="4171950"/>
          <p14:tracePt t="38700" x="7112000" y="4164013"/>
          <p14:tracePt t="38708" x="7119938" y="4156075"/>
          <p14:tracePt t="38715" x="7145338" y="4146550"/>
          <p14:tracePt t="38722" x="7153275" y="4146550"/>
          <p14:tracePt t="38729" x="7162800" y="4146550"/>
          <p14:tracePt t="38738" x="7170738" y="4138613"/>
          <p14:tracePt t="38753" x="7178675" y="4138613"/>
          <p14:tracePt t="39393" x="7196138" y="4138613"/>
          <p14:tracePt t="39410" x="7204075" y="4138613"/>
          <p14:tracePt t="39416" x="7213600" y="4138613"/>
          <p14:tracePt t="39424" x="7221538" y="4138613"/>
          <p14:tracePt t="39440" x="7229475" y="4138613"/>
          <p14:tracePt t="39447" x="7239000" y="4138613"/>
          <p14:tracePt t="39455" x="7246938" y="4138613"/>
          <p14:tracePt t="39464" x="7256463" y="4138613"/>
          <p14:tracePt t="39471" x="7272338" y="4138613"/>
          <p14:tracePt t="39481" x="7281863" y="4138613"/>
          <p14:tracePt t="39487" x="7297738" y="4146550"/>
          <p14:tracePt t="39497" x="7307263" y="4156075"/>
          <p14:tracePt t="39502" x="7323138" y="4156075"/>
          <p14:tracePt t="39512" x="7348538" y="4164013"/>
          <p14:tracePt t="39518" x="7348538" y="4171950"/>
          <p14:tracePt t="39525" x="7366000" y="4171950"/>
          <p14:tracePt t="39533" x="7383463" y="4181475"/>
          <p14:tracePt t="39541" x="7391400" y="4181475"/>
          <p14:tracePt t="39549" x="7408863" y="4189413"/>
          <p14:tracePt t="39557" x="7434263" y="4189413"/>
          <p14:tracePt t="39565" x="7442200" y="4197350"/>
          <p14:tracePt t="39572" x="7477125" y="4197350"/>
          <p14:tracePt t="39580" x="7510463" y="4206875"/>
          <p14:tracePt t="39588" x="7535863" y="4214813"/>
          <p14:tracePt t="39597" x="7545388" y="4214813"/>
          <p14:tracePt t="39603" x="7570788" y="4224338"/>
          <p14:tracePt t="39614" x="7604125" y="4224338"/>
          <p14:tracePt t="39619" x="7637463" y="4224338"/>
          <p14:tracePt t="39628" x="7672388" y="4224338"/>
          <p14:tracePt t="39634" x="7731125" y="4224338"/>
          <p14:tracePt t="39643" x="7807325" y="4224338"/>
          <p14:tracePt t="39650" x="7875588" y="4224338"/>
          <p14:tracePt t="39657" x="7961313" y="4224338"/>
          <p14:tracePt t="39665" x="8045450" y="4224338"/>
          <p14:tracePt t="39673" x="8080375" y="4224338"/>
          <p14:tracePt t="39681" x="8131175" y="4224338"/>
          <p14:tracePt t="39689" x="8181975" y="4224338"/>
          <p14:tracePt t="39697" x="8240713" y="4214813"/>
          <p14:tracePt t="39704" x="8283575" y="4206875"/>
          <p14:tracePt t="39712" x="8334375" y="4197350"/>
          <p14:tracePt t="39720" x="8351838" y="4197350"/>
          <p14:tracePt t="39730" x="8385175" y="4189413"/>
          <p14:tracePt t="39735" x="8410575" y="4189413"/>
          <p14:tracePt t="39745" x="8420100" y="4189413"/>
          <p14:tracePt t="39751" x="8428038" y="4189413"/>
          <p14:tracePt t="39759" x="8435975" y="4189413"/>
          <p14:tracePt t="40266" x="8275638" y="4164013"/>
          <p14:tracePt t="40273" x="8113713" y="4138613"/>
          <p14:tracePt t="40281" x="8004175" y="4130675"/>
          <p14:tracePt t="40288" x="7766050" y="4130675"/>
          <p14:tracePt t="40296" x="7391400" y="4130675"/>
          <p14:tracePt t="40303" x="7170738" y="4146550"/>
          <p14:tracePt t="40312" x="6958013" y="4164013"/>
          <p14:tracePt t="40319" x="6415088" y="4164013"/>
          <p14:tracePt t="40329" x="6235700" y="4164013"/>
          <p14:tracePt t="40335" x="6057900" y="4171950"/>
          <p14:tracePt t="40343" x="5591175" y="4214813"/>
          <p14:tracePt t="40351" x="5403850" y="4232275"/>
          <p14:tracePt t="40358" x="5259388" y="4249738"/>
          <p14:tracePt t="40366" x="5089525" y="4265613"/>
          <p14:tracePt t="40374" x="4826000" y="4265613"/>
          <p14:tracePt t="40383" x="4673600" y="4275138"/>
          <p14:tracePt t="40390" x="4554538" y="4291013"/>
          <p14:tracePt t="40397" x="4460875" y="4291013"/>
          <p14:tracePt t="40405" x="4341813" y="4300538"/>
          <p14:tracePt t="40413" x="4230688" y="4300538"/>
          <p14:tracePt t="40421" x="4129088" y="4300538"/>
          <p14:tracePt t="40429" x="4027488" y="4308475"/>
          <p14:tracePt t="40437" x="3959225" y="4308475"/>
          <p14:tracePt t="40446" x="3916363" y="4308475"/>
          <p14:tracePt t="40452" x="3857625" y="4308475"/>
          <p14:tracePt t="40462" x="3814763" y="4308475"/>
          <p14:tracePt t="40467" x="3771900" y="4308475"/>
          <p14:tracePt t="40475" x="3738563" y="4308475"/>
          <p14:tracePt t="40483" x="3695700" y="4308475"/>
          <p14:tracePt t="40491" x="3662363" y="4325938"/>
          <p14:tracePt t="40499" x="3636963" y="4325938"/>
          <p14:tracePt t="40506" x="3594100" y="4325938"/>
          <p14:tracePt t="40515" x="3559175" y="4333875"/>
          <p14:tracePt t="40522" x="3543300" y="4333875"/>
          <p14:tracePt t="40530" x="3508375" y="4333875"/>
          <p14:tracePt t="40538" x="3492500" y="4341813"/>
          <p14:tracePt t="40546" x="3482975" y="4341813"/>
          <p14:tracePt t="40553" x="3457575" y="4341813"/>
          <p14:tracePt t="40564" x="3432175" y="4351338"/>
          <p14:tracePt t="40569" x="3424238" y="4351338"/>
          <p14:tracePt t="40580" x="3406775" y="4351338"/>
          <p14:tracePt t="40584" x="3389313" y="4359275"/>
          <p14:tracePt t="40594" x="3381375" y="4359275"/>
          <p14:tracePt t="40601" x="3355975" y="4359275"/>
          <p14:tracePt t="40608" x="3348038" y="4359275"/>
          <p14:tracePt t="40616" x="3348038" y="4368800"/>
          <p14:tracePt t="40624" x="3338513" y="4368800"/>
          <p14:tracePt t="40632" x="3330575" y="4368800"/>
          <p14:tracePt t="40646" x="3322638" y="4368800"/>
          <p14:tracePt t="48447" x="3322638" y="4376738"/>
          <p14:tracePt t="48457" x="3330575" y="4384675"/>
          <p14:tracePt t="48464" x="3338513" y="4384675"/>
          <p14:tracePt t="48471" x="3338513" y="4394200"/>
          <p14:tracePt t="48479" x="3348038" y="4402138"/>
          <p14:tracePt t="48487" x="3355975" y="4410075"/>
          <p14:tracePt t="48494" x="3363913" y="4419600"/>
          <p14:tracePt t="48502" x="3363913" y="4427538"/>
          <p14:tracePt t="48511" x="3373438" y="4435475"/>
          <p14:tracePt t="48518" x="3389313" y="4445000"/>
          <p14:tracePt t="48528" x="3398838" y="4452938"/>
          <p14:tracePt t="48533" x="3398838" y="4460875"/>
          <p14:tracePt t="48541" x="3406775" y="4460875"/>
          <p14:tracePt t="48548" x="3414713" y="4470400"/>
          <p14:tracePt t="48557" x="3414713" y="4478338"/>
          <p14:tracePt t="48564" x="3424238" y="4486275"/>
          <p14:tracePt t="48571" x="3432175" y="4486275"/>
          <p14:tracePt t="48580" x="3441700" y="4503738"/>
          <p14:tracePt t="48588" x="3449638" y="4513263"/>
          <p14:tracePt t="48597" x="3457575" y="4513263"/>
          <p14:tracePt t="48603" x="3457575" y="4521200"/>
          <p14:tracePt t="48611" x="3467100" y="4529138"/>
          <p14:tracePt t="48628" x="3467100" y="4538663"/>
          <p14:tracePt t="48634" x="3467100" y="4546600"/>
          <p14:tracePt t="48760" x="3467100" y="4554538"/>
          <p14:tracePt t="48767" x="3475038" y="4554538"/>
          <p14:tracePt t="48775" x="3482975" y="4564063"/>
          <p14:tracePt t="48792" x="3492500" y="4579938"/>
          <p14:tracePt t="48806" x="3500438" y="4589463"/>
          <p14:tracePt t="48814" x="3508375" y="4597400"/>
          <p14:tracePt t="48869" x="3525838" y="4614863"/>
          <p14:tracePt t="48876" x="3533775" y="4622800"/>
          <p14:tracePt t="48884" x="3543300" y="4630738"/>
          <p14:tracePt t="48899" x="3543300" y="4640263"/>
          <p14:tracePt t="48910" x="3551238" y="4657725"/>
          <p14:tracePt t="48926" x="3551238" y="4665663"/>
          <p14:tracePt t="48931" x="3559175" y="4673600"/>
          <p14:tracePt t="48939" x="3568700" y="4673600"/>
          <p14:tracePt t="48946" x="3568700" y="4683125"/>
          <p14:tracePt t="48954" x="3568700" y="4691063"/>
          <p14:tracePt t="49064" x="3568700" y="4699000"/>
          <p14:tracePt t="58210" x="3586163" y="4724400"/>
          <p14:tracePt t="58217" x="3602038" y="4759325"/>
          <p14:tracePt t="58225" x="3611563" y="4775200"/>
          <p14:tracePt t="58233" x="3619500" y="4810125"/>
          <p14:tracePt t="58242" x="3627438" y="4827588"/>
          <p14:tracePt t="58247" x="3627438" y="4843463"/>
          <p14:tracePt t="58258" x="3636963" y="4852988"/>
          <p14:tracePt t="58264" x="3644900" y="4868863"/>
          <p14:tracePt t="58272" x="3662363" y="4886325"/>
          <p14:tracePt t="58281" x="3662363" y="4894263"/>
          <p14:tracePt t="58287" x="3670300" y="4903788"/>
          <p14:tracePt t="58296" x="3678238" y="4919663"/>
          <p14:tracePt t="58302" x="3678238" y="4937125"/>
          <p14:tracePt t="58309" x="3687763" y="4937125"/>
          <p14:tracePt t="58318" x="3695700" y="4962525"/>
          <p14:tracePt t="58326" x="3703638" y="4962525"/>
          <p14:tracePt t="58333" x="3703638" y="4979988"/>
          <p14:tracePt t="58342" x="3713163" y="4987925"/>
          <p14:tracePt t="58360" x="3713163" y="4997450"/>
          <p14:tracePt t="58364" x="3713163" y="5005388"/>
          <p14:tracePt t="58375" x="3713163" y="5013325"/>
          <p14:tracePt t="58435" x="3729038" y="5013325"/>
          <p14:tracePt t="58442" x="3746500" y="5030788"/>
          <p14:tracePt t="58451" x="3746500" y="5048250"/>
          <p14:tracePt t="58460" x="3763963" y="5064125"/>
          <p14:tracePt t="58467" x="3771900" y="5064125"/>
          <p14:tracePt t="58475" x="3781425" y="5073650"/>
          <p14:tracePt t="58481" x="3781425" y="5081588"/>
          <p14:tracePt t="58492" x="3789363" y="5081588"/>
          <p14:tracePt t="58497" x="3797300" y="5091113"/>
          <p14:tracePt t="58506" x="3806825" y="5099050"/>
          <p14:tracePt t="58515" x="3814763" y="5116513"/>
          <p14:tracePt t="58520" x="3822700" y="5116513"/>
          <p14:tracePt t="58530" x="3832225" y="5124450"/>
          <p14:tracePt t="58536" x="3832225" y="5132388"/>
          <p14:tracePt t="58545" x="3848100" y="5141913"/>
          <p14:tracePt t="58552" x="3883025" y="5157788"/>
          <p14:tracePt t="58561" x="3900488" y="5175250"/>
          <p14:tracePt t="58568" x="3916363" y="5200650"/>
          <p14:tracePt t="58576" x="3925888" y="5218113"/>
          <p14:tracePt t="58583" x="3941763" y="5226050"/>
          <p14:tracePt t="58594" x="3967163" y="5235575"/>
          <p14:tracePt t="58600" x="3984625" y="5251450"/>
          <p14:tracePt t="58609" x="3992563" y="5260975"/>
          <p14:tracePt t="58614" x="4010025" y="5268913"/>
          <p14:tracePt t="58622" x="4027488" y="5294313"/>
          <p14:tracePt t="58632" x="4035425" y="5294313"/>
          <p14:tracePt t="58637" x="4052888" y="5311775"/>
          <p14:tracePt t="58647" x="4070350" y="5319713"/>
          <p14:tracePt t="58653" x="4070350" y="5327650"/>
          <p14:tracePt t="58662" x="4078288" y="5327650"/>
          <p14:tracePt t="58669" x="4086225" y="5337175"/>
          <p14:tracePt t="58675" x="4095750" y="5345113"/>
          <p14:tracePt t="58684" x="4095750" y="5353050"/>
          <p14:tracePt t="58692" x="4103688" y="5353050"/>
          <p14:tracePt t="58700" x="4121150" y="5353050"/>
          <p14:tracePt t="58809" x="4129088" y="5362575"/>
          <p14:tracePt t="58816" x="4154488" y="5370513"/>
          <p14:tracePt t="58824" x="4179888" y="5380038"/>
          <p14:tracePt t="58832" x="4205288" y="5387975"/>
          <p14:tracePt t="58842" x="4214813" y="5395913"/>
          <p14:tracePt t="58847" x="4230688" y="5405438"/>
          <p14:tracePt t="58855" x="4240213" y="5405438"/>
          <p14:tracePt t="58872" x="4248150" y="5405438"/>
          <p14:tracePt t="58879" x="4256088" y="5405438"/>
          <p14:tracePt t="58933" x="4265613" y="5413375"/>
          <p14:tracePt t="58941" x="4291013" y="5421313"/>
          <p14:tracePt t="58949" x="4298950" y="5430838"/>
          <p14:tracePt t="58960" x="4306888" y="5438775"/>
          <p14:tracePt t="58973" x="4316413" y="5438775"/>
          <p14:tracePt t="59004" x="4324350" y="5438775"/>
          <p14:tracePt t="59058" x="4349750" y="5446713"/>
          <p14:tracePt t="59065" x="4359275" y="5446713"/>
          <p14:tracePt t="59075" x="4367213" y="5446713"/>
          <p14:tracePt t="59081" x="4375150" y="5446713"/>
          <p14:tracePt t="59091" x="4384675" y="5446713"/>
          <p14:tracePt t="59096" x="4400550" y="5446713"/>
          <p14:tracePt t="59105" x="4418013" y="5446713"/>
          <p14:tracePt t="59121" x="4425950" y="5446713"/>
          <p14:tracePt t="59128" x="4435475" y="5446713"/>
          <p14:tracePt t="60054" x="4384675" y="5380038"/>
          <p14:tracePt t="60062" x="4111625" y="5081588"/>
          <p14:tracePt t="60070" x="3941763" y="4911725"/>
          <p14:tracePt t="60079" x="3662363" y="4640263"/>
          <p14:tracePt t="60085" x="3414713" y="4384675"/>
          <p14:tracePt t="60092" x="2973388" y="3986213"/>
          <p14:tracePt t="60101" x="2668588" y="3722688"/>
          <p14:tracePt t="60110" x="2319338" y="3330575"/>
          <p14:tracePt t="60116" x="1997075" y="3067050"/>
          <p14:tracePt t="60126" x="1589088" y="2736850"/>
          <p14:tracePt t="60131" x="1384300" y="2524125"/>
          <p14:tracePt t="60142" x="1112838" y="2192338"/>
          <p14:tracePt t="60147" x="976313" y="2055813"/>
          <p14:tracePt t="60156" x="755650" y="1835150"/>
          <p14:tracePt t="60164" x="466725" y="1477963"/>
          <p14:tracePt t="60171" x="339725" y="1282700"/>
          <p14:tracePt t="60181" x="271463" y="1163638"/>
          <p14:tracePt t="60186" x="212725" y="1028700"/>
          <p14:tracePt t="60196" x="152400" y="952500"/>
          <p14:tracePt t="60202" x="119063" y="874713"/>
          <p14:tracePt t="60210" x="101600" y="833438"/>
          <p14:tracePt t="60218" x="93663" y="798513"/>
          <p14:tracePt t="60225" x="85725" y="790575"/>
          <p14:tracePt t="60444" x="50800" y="704850"/>
          <p14:tracePt t="60451" x="7938" y="59531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5" name="Google Shape;261;p6">
            <a:extLst>
              <a:ext uri="{FF2B5EF4-FFF2-40B4-BE49-F238E27FC236}">
                <a16:creationId xmlns:a16="http://schemas.microsoft.com/office/drawing/2014/main" id="{733A161E-52F6-4763-92DD-4ED2963F1FF9}"/>
              </a:ext>
            </a:extLst>
          </p:cNvPr>
          <p:cNvSpPr txBox="1"/>
          <p:nvPr/>
        </p:nvSpPr>
        <p:spPr>
          <a:xfrm>
            <a:off x="45720" y="1165872"/>
            <a:ext cx="8969433" cy="5322211"/>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ja-JP" altLang="en-US" dirty="0">
                <a:solidFill>
                  <a:schemeClr val="dk1"/>
                </a:solidFill>
                <a:cs typeface="Calibri"/>
                <a:sym typeface="Calibri"/>
              </a:rPr>
              <a:t>・</a:t>
            </a:r>
            <a:r>
              <a:rPr lang="en-US" altLang="ja-JP" dirty="0">
                <a:solidFill>
                  <a:schemeClr val="dk1"/>
                </a:solidFill>
                <a:cs typeface="Calibri"/>
                <a:sym typeface="Calibri"/>
              </a:rPr>
              <a:t>Slack</a:t>
            </a:r>
            <a:r>
              <a:rPr lang="ja-JP" altLang="en-US" dirty="0">
                <a:solidFill>
                  <a:schemeClr val="dk1"/>
                </a:solidFill>
                <a:cs typeface="Calibri"/>
                <a:sym typeface="Calibri"/>
              </a:rPr>
              <a:t>のワークスペースに参加（前回実験と同じものを使用します）</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・自分のスマホやスマートウォッチで取得している歩数データが歩数通知の</a:t>
            </a:r>
            <a:r>
              <a:rPr lang="en-US" altLang="ja-JP" dirty="0">
                <a:solidFill>
                  <a:schemeClr val="dk1"/>
                </a:solidFill>
                <a:cs typeface="Calibri"/>
                <a:sym typeface="Calibri"/>
              </a:rPr>
              <a:t>slack</a:t>
            </a:r>
            <a:r>
              <a:rPr lang="ja-JP" altLang="en-US" dirty="0">
                <a:solidFill>
                  <a:schemeClr val="dk1"/>
                </a:solidFill>
                <a:cs typeface="Calibri"/>
                <a:sym typeface="Calibri"/>
              </a:rPr>
              <a:t>に流れるように設定（スマートウォッチと</a:t>
            </a:r>
            <a:r>
              <a:rPr lang="en-US" altLang="ja-JP" dirty="0">
                <a:solidFill>
                  <a:schemeClr val="dk1"/>
                </a:solidFill>
                <a:cs typeface="Calibri"/>
                <a:sym typeface="Calibri"/>
              </a:rPr>
              <a:t>google fit</a:t>
            </a:r>
            <a:r>
              <a:rPr lang="ja-JP" altLang="en-US" dirty="0">
                <a:solidFill>
                  <a:schemeClr val="dk1"/>
                </a:solidFill>
                <a:cs typeface="Calibri"/>
                <a:sym typeface="Calibri"/>
              </a:rPr>
              <a:t>、</a:t>
            </a:r>
            <a:r>
              <a:rPr lang="en-US" altLang="ja-JP" dirty="0">
                <a:solidFill>
                  <a:schemeClr val="dk1"/>
                </a:solidFill>
                <a:cs typeface="Calibri"/>
                <a:sym typeface="Calibri"/>
              </a:rPr>
              <a:t>Slack</a:t>
            </a:r>
            <a:r>
              <a:rPr lang="ja-JP" altLang="en-US" dirty="0">
                <a:solidFill>
                  <a:schemeClr val="dk1"/>
                </a:solidFill>
                <a:cs typeface="Calibri"/>
                <a:sym typeface="Calibri"/>
              </a:rPr>
              <a:t>に上がるデータが合わない問題は目をつむってください</a:t>
            </a:r>
            <a:r>
              <a:rPr lang="en-US" altLang="ja-JP" dirty="0">
                <a:solidFill>
                  <a:schemeClr val="dk1"/>
                </a:solidFill>
                <a:cs typeface="Calibri"/>
                <a:sym typeface="Calibri"/>
              </a:rPr>
              <a:t>...</a:t>
            </a:r>
            <a:r>
              <a:rPr lang="ja-JP" altLang="en-US" dirty="0">
                <a:solidFill>
                  <a:schemeClr val="dk1"/>
                </a:solidFill>
                <a:cs typeface="Calibri"/>
                <a:sym typeface="Calibri"/>
              </a:rPr>
              <a:t>）</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・この動画を見て</a:t>
            </a:r>
            <a:r>
              <a:rPr lang="en-US" altLang="ja-JP" dirty="0">
                <a:solidFill>
                  <a:schemeClr val="dk1"/>
                </a:solidFill>
                <a:cs typeface="Calibri"/>
                <a:sym typeface="Calibri"/>
              </a:rPr>
              <a:t>web</a:t>
            </a:r>
            <a:r>
              <a:rPr lang="ja-JP" altLang="en-US" dirty="0">
                <a:solidFill>
                  <a:schemeClr val="dk1"/>
                </a:solidFill>
                <a:cs typeface="Calibri"/>
                <a:sym typeface="Calibri"/>
              </a:rPr>
              <a:t>アプリにアクセスして、使い方を分かっていただく</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実験の流れ</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実験開始</a:t>
            </a:r>
            <a:r>
              <a:rPr lang="en-US" altLang="ja-JP" dirty="0">
                <a:solidFill>
                  <a:schemeClr val="dk1"/>
                </a:solidFill>
                <a:cs typeface="Calibri"/>
                <a:sym typeface="Calibri"/>
              </a:rPr>
              <a:t>:11/29</a:t>
            </a:r>
            <a:r>
              <a:rPr lang="ja-JP" altLang="en-US" dirty="0">
                <a:solidFill>
                  <a:schemeClr val="dk1"/>
                </a:solidFill>
                <a:cs typeface="Calibri"/>
                <a:sym typeface="Calibri"/>
              </a:rPr>
              <a:t>（月曜日）</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議論</a:t>
            </a:r>
            <a:endParaRPr lang="en-US" altLang="ja-JP" b="1" dirty="0">
              <a:solidFill>
                <a:schemeClr val="dk1"/>
              </a:solidFill>
              <a:cs typeface="Calibri"/>
              <a:sym typeface="Calibri"/>
            </a:endParaRPr>
          </a:p>
          <a:p>
            <a:pPr>
              <a:buClr>
                <a:srgbClr val="000000"/>
              </a:buClr>
              <a:buSzPts val="1800"/>
            </a:pPr>
            <a:r>
              <a:rPr lang="en-US" altLang="ja-JP" dirty="0">
                <a:solidFill>
                  <a:schemeClr val="dk1"/>
                </a:solidFill>
                <a:cs typeface="Calibri"/>
                <a:sym typeface="Calibri"/>
              </a:rPr>
              <a:t>11/29</a:t>
            </a:r>
            <a:r>
              <a:rPr lang="ja-JP" altLang="en-US" dirty="0">
                <a:solidFill>
                  <a:schemeClr val="dk1"/>
                </a:solidFill>
                <a:cs typeface="Calibri"/>
                <a:sym typeface="Calibri"/>
              </a:rPr>
              <a:t>から指定した人たちの中で議論を行っていただく。</a:t>
            </a:r>
            <a:endParaRPr lang="en-US" altLang="ja-JP"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日程アンケートを取ります。</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歩数</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日曜日から月曜日分の賭けを行ってください（リマインドします。）</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ja-JP" altLang="en-US" b="1" dirty="0">
                <a:solidFill>
                  <a:schemeClr val="dk1"/>
                </a:solidFill>
                <a:cs typeface="Calibri"/>
                <a:sym typeface="Calibri"/>
              </a:rPr>
              <a:t>利他行為</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日曜日から月曜日分の賭けを行ってください（リマインドします。）</a:t>
            </a:r>
            <a:endParaRPr lang="en-US" altLang="ja-JP" dirty="0">
              <a:solidFill>
                <a:schemeClr val="dk1"/>
              </a:solidFill>
              <a:cs typeface="Calibri"/>
              <a:sym typeface="Calibri"/>
            </a:endParaRPr>
          </a:p>
        </p:txBody>
      </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具体的にどんなことを行えばいいのか</a:t>
            </a:r>
          </a:p>
        </p:txBody>
      </p:sp>
    </p:spTree>
    <p:extLst>
      <p:ext uri="{BB962C8B-B14F-4D97-AF65-F5344CB8AC3E}">
        <p14:creationId xmlns:p14="http://schemas.microsoft.com/office/powerpoint/2010/main" val="1973478960"/>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F45D5DA0-61D2-46CA-987F-68BCD393663E}"/>
              </a:ext>
            </a:extLst>
          </p:cNvPr>
          <p:cNvSpPr/>
          <p:nvPr/>
        </p:nvSpPr>
        <p:spPr>
          <a:xfrm>
            <a:off x="-1819575" y="2652703"/>
            <a:ext cx="12783149" cy="1552596"/>
          </a:xfrm>
          <a:prstGeom prst="round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4800" b="1" dirty="0">
                <a:solidFill>
                  <a:prstClr val="black"/>
                </a:solidFill>
                <a:latin typeface="游ゴシック Light" panose="020F0302020204030204"/>
                <a:ea typeface="游ゴシック Light" panose="020B0300000000000000" pitchFamily="50" charset="-128"/>
                <a:cs typeface="+mj-cs"/>
              </a:rPr>
              <a:t>web</a:t>
            </a:r>
            <a:r>
              <a:rPr lang="ja-JP" altLang="en-US" sz="4800" b="1" dirty="0">
                <a:solidFill>
                  <a:prstClr val="black"/>
                </a:solidFill>
                <a:latin typeface="游ゴシック Light" panose="020F0302020204030204"/>
                <a:ea typeface="游ゴシック Light" panose="020B0300000000000000" pitchFamily="50" charset="-128"/>
                <a:cs typeface="+mj-cs"/>
              </a:rPr>
              <a:t>アプリの具体的な使用方法</a:t>
            </a:r>
            <a:endParaRPr lang="ja-JP" altLang="en-US" sz="3600" b="1" dirty="0">
              <a:solidFill>
                <a:schemeClr val="tx1"/>
              </a:solidFill>
            </a:endParaRPr>
          </a:p>
        </p:txBody>
      </p:sp>
    </p:spTree>
    <p:extLst>
      <p:ext uri="{BB962C8B-B14F-4D97-AF65-F5344CB8AC3E}">
        <p14:creationId xmlns:p14="http://schemas.microsoft.com/office/powerpoint/2010/main" val="1023934252"/>
      </p:ext>
    </p:extLst>
  </p:cSld>
  <p:clrMapOvr>
    <a:masterClrMapping/>
  </p:clrMapOvr>
  <mc:AlternateContent xmlns:mc="http://schemas.openxmlformats.org/markup-compatibility/2006" xmlns:p14="http://schemas.microsoft.com/office/powerpoint/2010/main">
    <mc:Choice Requires="p14">
      <p:transition spd="slow" p14:dur="2000" advTm="13523"/>
    </mc:Choice>
    <mc:Fallback xmlns="">
      <p:transition spd="slow" advTm="13523"/>
    </mc:Fallback>
  </mc:AlternateContent>
  <p:extLst>
    <p:ext uri="{3A86A75C-4F4B-4683-9AE1-C65F6400EC91}">
      <p14:laserTraceLst xmlns:p14="http://schemas.microsoft.com/office/powerpoint/2010/main">
        <p14:tracePtLst>
          <p14:tracePt t="12703" x="985838" y="1223963"/>
          <p14:tracePt t="12710" x="925513" y="1104900"/>
          <p14:tracePt t="12717" x="849313" y="993775"/>
          <p14:tracePt t="12726" x="790575" y="935038"/>
          <p14:tracePt t="12733" x="730250" y="849313"/>
          <p14:tracePt t="12741" x="654050" y="773113"/>
          <p14:tracePt t="12749" x="569913" y="663575"/>
          <p14:tracePt t="12756" x="501650" y="560388"/>
          <p14:tracePt t="12768" x="441325" y="458788"/>
          <p14:tracePt t="12772" x="382588" y="382588"/>
          <p14:tracePt t="12783" x="339725" y="306388"/>
          <p14:tracePt t="12788" x="306388" y="238125"/>
          <p14:tracePt t="12796" x="255588" y="169863"/>
          <p14:tracePt t="12803" x="195263" y="93663"/>
          <p14:tracePt t="12812" x="119063"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992276BB-48E4-4383-88B4-9C83AB569B5C}"/>
              </a:ext>
            </a:extLst>
          </p:cNvPr>
          <p:cNvSpPr/>
          <p:nvPr/>
        </p:nvSpPr>
        <p:spPr>
          <a:xfrm>
            <a:off x="-1743919" y="-34724"/>
            <a:ext cx="12783149" cy="1085893"/>
          </a:xfrm>
          <a:prstGeom prst="round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サイトマップ</a:t>
            </a:r>
          </a:p>
        </p:txBody>
      </p:sp>
      <p:grpSp>
        <p:nvGrpSpPr>
          <p:cNvPr id="28" name="グループ化 27">
            <a:extLst>
              <a:ext uri="{FF2B5EF4-FFF2-40B4-BE49-F238E27FC236}">
                <a16:creationId xmlns:a16="http://schemas.microsoft.com/office/drawing/2014/main" id="{5FF7F75E-726F-4B2B-9EE9-2256176D837C}"/>
              </a:ext>
            </a:extLst>
          </p:cNvPr>
          <p:cNvGrpSpPr/>
          <p:nvPr/>
        </p:nvGrpSpPr>
        <p:grpSpPr>
          <a:xfrm>
            <a:off x="71663" y="1539359"/>
            <a:ext cx="9000673" cy="4354180"/>
            <a:chOff x="34845" y="1426362"/>
            <a:chExt cx="9000673" cy="4354180"/>
          </a:xfrm>
        </p:grpSpPr>
        <p:sp>
          <p:nvSpPr>
            <p:cNvPr id="31" name="正方形/長方形 30">
              <a:extLst>
                <a:ext uri="{FF2B5EF4-FFF2-40B4-BE49-F238E27FC236}">
                  <a16:creationId xmlns:a16="http://schemas.microsoft.com/office/drawing/2014/main" id="{EB4AEFF5-BA52-40FB-A95F-8DD33D422C3D}"/>
                </a:ext>
              </a:extLst>
            </p:cNvPr>
            <p:cNvSpPr/>
            <p:nvPr/>
          </p:nvSpPr>
          <p:spPr>
            <a:xfrm>
              <a:off x="4004643" y="1730831"/>
              <a:ext cx="512520" cy="9479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32" name="正方形/長方形 31">
              <a:extLst>
                <a:ext uri="{FF2B5EF4-FFF2-40B4-BE49-F238E27FC236}">
                  <a16:creationId xmlns:a16="http://schemas.microsoft.com/office/drawing/2014/main" id="{96E9E3A6-9FFE-4942-99BB-ED30D0D1FC79}"/>
                </a:ext>
              </a:extLst>
            </p:cNvPr>
            <p:cNvSpPr/>
            <p:nvPr/>
          </p:nvSpPr>
          <p:spPr>
            <a:xfrm rot="5400000">
              <a:off x="4955887" y="3145876"/>
              <a:ext cx="2330249"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33" name="正方形/長方形 32">
              <a:extLst>
                <a:ext uri="{FF2B5EF4-FFF2-40B4-BE49-F238E27FC236}">
                  <a16:creationId xmlns:a16="http://schemas.microsoft.com/office/drawing/2014/main" id="{BAF56334-536F-4CD5-B57F-E302133DF4EC}"/>
                </a:ext>
              </a:extLst>
            </p:cNvPr>
            <p:cNvSpPr/>
            <p:nvPr/>
          </p:nvSpPr>
          <p:spPr>
            <a:xfrm rot="5400000">
              <a:off x="2201611" y="4238267"/>
              <a:ext cx="1259594"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34" name="テキスト ボックス 33">
              <a:extLst>
                <a:ext uri="{FF2B5EF4-FFF2-40B4-BE49-F238E27FC236}">
                  <a16:creationId xmlns:a16="http://schemas.microsoft.com/office/drawing/2014/main" id="{E6D77FF5-2E3D-44F4-BB5A-D15C39809A03}"/>
                </a:ext>
              </a:extLst>
            </p:cNvPr>
            <p:cNvSpPr txBox="1"/>
            <p:nvPr/>
          </p:nvSpPr>
          <p:spPr>
            <a:xfrm>
              <a:off x="2796934" y="1573640"/>
              <a:ext cx="1298199"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ログイン</a:t>
              </a:r>
            </a:p>
          </p:txBody>
        </p:sp>
        <p:sp>
          <p:nvSpPr>
            <p:cNvPr id="39" name="テキスト ボックス 38">
              <a:extLst>
                <a:ext uri="{FF2B5EF4-FFF2-40B4-BE49-F238E27FC236}">
                  <a16:creationId xmlns:a16="http://schemas.microsoft.com/office/drawing/2014/main" id="{CEA11656-C63F-4B37-B106-84858B5EE624}"/>
                </a:ext>
              </a:extLst>
            </p:cNvPr>
            <p:cNvSpPr txBox="1"/>
            <p:nvPr/>
          </p:nvSpPr>
          <p:spPr>
            <a:xfrm>
              <a:off x="4457412" y="1426362"/>
              <a:ext cx="3534273" cy="646331"/>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ホーム</a:t>
              </a:r>
              <a:endParaRPr lang="en-US" altLang="ja-JP" dirty="0"/>
            </a:p>
            <a:p>
              <a:pPr algn="ctr"/>
              <a:r>
                <a:rPr lang="ja-JP" altLang="en-US" dirty="0"/>
                <a:t>（バッヂ閲覧・利他行為評価）</a:t>
              </a:r>
            </a:p>
          </p:txBody>
        </p:sp>
        <p:sp>
          <p:nvSpPr>
            <p:cNvPr id="40" name="正方形/長方形 39">
              <a:extLst>
                <a:ext uri="{FF2B5EF4-FFF2-40B4-BE49-F238E27FC236}">
                  <a16:creationId xmlns:a16="http://schemas.microsoft.com/office/drawing/2014/main" id="{9D6A675E-0EF3-4D0E-93FC-2AE65EE6A67C}"/>
                </a:ext>
              </a:extLst>
            </p:cNvPr>
            <p:cNvSpPr/>
            <p:nvPr/>
          </p:nvSpPr>
          <p:spPr>
            <a:xfrm>
              <a:off x="1253833" y="2448751"/>
              <a:ext cx="6776872" cy="10223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41" name="正方形/長方形 40">
              <a:extLst>
                <a:ext uri="{FF2B5EF4-FFF2-40B4-BE49-F238E27FC236}">
                  <a16:creationId xmlns:a16="http://schemas.microsoft.com/office/drawing/2014/main" id="{1BB7ED87-03CF-4256-A5B2-7216F0430196}"/>
                </a:ext>
              </a:extLst>
            </p:cNvPr>
            <p:cNvSpPr/>
            <p:nvPr/>
          </p:nvSpPr>
          <p:spPr>
            <a:xfrm rot="5400000">
              <a:off x="3381373" y="3655868"/>
              <a:ext cx="2487698"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42" name="正方形/長方形 41">
              <a:extLst>
                <a:ext uri="{FF2B5EF4-FFF2-40B4-BE49-F238E27FC236}">
                  <a16:creationId xmlns:a16="http://schemas.microsoft.com/office/drawing/2014/main" id="{892628FE-8CE7-41DF-BDDB-6D15CA3D00D8}"/>
                </a:ext>
              </a:extLst>
            </p:cNvPr>
            <p:cNvSpPr/>
            <p:nvPr/>
          </p:nvSpPr>
          <p:spPr>
            <a:xfrm rot="5400000">
              <a:off x="7750577" y="2650385"/>
              <a:ext cx="453008"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43" name="テキスト ボックス 42">
              <a:extLst>
                <a:ext uri="{FF2B5EF4-FFF2-40B4-BE49-F238E27FC236}">
                  <a16:creationId xmlns:a16="http://schemas.microsoft.com/office/drawing/2014/main" id="{08556CC3-9294-4CB7-AB4F-0B7D13CD8AC4}"/>
                </a:ext>
              </a:extLst>
            </p:cNvPr>
            <p:cNvSpPr txBox="1"/>
            <p:nvPr/>
          </p:nvSpPr>
          <p:spPr>
            <a:xfrm>
              <a:off x="3911568" y="2916126"/>
              <a:ext cx="1427307"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議論に進む</a:t>
              </a:r>
            </a:p>
          </p:txBody>
        </p:sp>
        <p:sp>
          <p:nvSpPr>
            <p:cNvPr id="44" name="テキスト ボックス 43">
              <a:extLst>
                <a:ext uri="{FF2B5EF4-FFF2-40B4-BE49-F238E27FC236}">
                  <a16:creationId xmlns:a16="http://schemas.microsoft.com/office/drawing/2014/main" id="{0BB3D9A5-AFA4-48C6-A36D-9B4598626909}"/>
                </a:ext>
              </a:extLst>
            </p:cNvPr>
            <p:cNvSpPr txBox="1"/>
            <p:nvPr/>
          </p:nvSpPr>
          <p:spPr>
            <a:xfrm>
              <a:off x="5456238" y="2917696"/>
              <a:ext cx="143679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歩数に進む</a:t>
              </a:r>
            </a:p>
          </p:txBody>
        </p:sp>
        <p:sp>
          <p:nvSpPr>
            <p:cNvPr id="45" name="テキスト ボックス 44">
              <a:extLst>
                <a:ext uri="{FF2B5EF4-FFF2-40B4-BE49-F238E27FC236}">
                  <a16:creationId xmlns:a16="http://schemas.microsoft.com/office/drawing/2014/main" id="{4DB7DC78-0880-4EEA-86FD-A4153CE030AD}"/>
                </a:ext>
              </a:extLst>
            </p:cNvPr>
            <p:cNvSpPr txBox="1"/>
            <p:nvPr/>
          </p:nvSpPr>
          <p:spPr>
            <a:xfrm>
              <a:off x="7010394" y="2918189"/>
              <a:ext cx="2025124"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ポイント履歴閲覧</a:t>
              </a:r>
            </a:p>
          </p:txBody>
        </p:sp>
        <p:sp>
          <p:nvSpPr>
            <p:cNvPr id="46" name="テキスト ボックス 45">
              <a:extLst>
                <a:ext uri="{FF2B5EF4-FFF2-40B4-BE49-F238E27FC236}">
                  <a16:creationId xmlns:a16="http://schemas.microsoft.com/office/drawing/2014/main" id="{C6447DB5-4D8A-4365-8492-D220C5418540}"/>
                </a:ext>
              </a:extLst>
            </p:cNvPr>
            <p:cNvSpPr txBox="1"/>
            <p:nvPr/>
          </p:nvSpPr>
          <p:spPr>
            <a:xfrm>
              <a:off x="3786010" y="4041458"/>
              <a:ext cx="1642590" cy="646331"/>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オンライン議論</a:t>
              </a:r>
            </a:p>
          </p:txBody>
        </p:sp>
        <p:sp>
          <p:nvSpPr>
            <p:cNvPr id="47" name="テキスト ボックス 46">
              <a:extLst>
                <a:ext uri="{FF2B5EF4-FFF2-40B4-BE49-F238E27FC236}">
                  <a16:creationId xmlns:a16="http://schemas.microsoft.com/office/drawing/2014/main" id="{610AD79F-8C15-41B4-9449-BEF316CBF028}"/>
                </a:ext>
              </a:extLst>
            </p:cNvPr>
            <p:cNvSpPr txBox="1"/>
            <p:nvPr/>
          </p:nvSpPr>
          <p:spPr>
            <a:xfrm>
              <a:off x="1857863" y="4041458"/>
              <a:ext cx="177909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チャット議論</a:t>
              </a:r>
            </a:p>
          </p:txBody>
        </p:sp>
        <p:sp>
          <p:nvSpPr>
            <p:cNvPr id="48" name="テキスト ボックス 47">
              <a:extLst>
                <a:ext uri="{FF2B5EF4-FFF2-40B4-BE49-F238E27FC236}">
                  <a16:creationId xmlns:a16="http://schemas.microsoft.com/office/drawing/2014/main" id="{1EFB8281-03C9-4A63-B625-DD7FF4FFCC88}"/>
                </a:ext>
              </a:extLst>
            </p:cNvPr>
            <p:cNvSpPr txBox="1"/>
            <p:nvPr/>
          </p:nvSpPr>
          <p:spPr>
            <a:xfrm>
              <a:off x="5603060" y="4086132"/>
              <a:ext cx="1398836"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賭け画面</a:t>
              </a:r>
            </a:p>
          </p:txBody>
        </p:sp>
        <p:sp>
          <p:nvSpPr>
            <p:cNvPr id="49" name="テキスト ボックス 48">
              <a:extLst>
                <a:ext uri="{FF2B5EF4-FFF2-40B4-BE49-F238E27FC236}">
                  <a16:creationId xmlns:a16="http://schemas.microsoft.com/office/drawing/2014/main" id="{2C71D46E-8345-4CEC-8F84-42DDF1F1C849}"/>
                </a:ext>
              </a:extLst>
            </p:cNvPr>
            <p:cNvSpPr txBox="1"/>
            <p:nvPr/>
          </p:nvSpPr>
          <p:spPr>
            <a:xfrm>
              <a:off x="1857864" y="4857212"/>
              <a:ext cx="1779093" cy="923330"/>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議論の状態によって複数のページ</a:t>
              </a:r>
              <a:endParaRPr lang="en-US" altLang="ja-JP"/>
            </a:p>
          </p:txBody>
        </p:sp>
        <p:sp>
          <p:nvSpPr>
            <p:cNvPr id="50" name="正方形/長方形 49">
              <a:extLst>
                <a:ext uri="{FF2B5EF4-FFF2-40B4-BE49-F238E27FC236}">
                  <a16:creationId xmlns:a16="http://schemas.microsoft.com/office/drawing/2014/main" id="{E638D251-BB1B-4D6E-A1E5-4C9E3A9E6478}"/>
                </a:ext>
              </a:extLst>
            </p:cNvPr>
            <p:cNvSpPr/>
            <p:nvPr/>
          </p:nvSpPr>
          <p:spPr>
            <a:xfrm>
              <a:off x="2777784" y="3652983"/>
              <a:ext cx="1799878" cy="78898"/>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51" name="テキスト ボックス 50">
              <a:extLst>
                <a:ext uri="{FF2B5EF4-FFF2-40B4-BE49-F238E27FC236}">
                  <a16:creationId xmlns:a16="http://schemas.microsoft.com/office/drawing/2014/main" id="{B063D4EA-A5F2-4654-BA7A-078D360CE733}"/>
                </a:ext>
              </a:extLst>
            </p:cNvPr>
            <p:cNvSpPr txBox="1"/>
            <p:nvPr/>
          </p:nvSpPr>
          <p:spPr>
            <a:xfrm>
              <a:off x="3786010" y="4847339"/>
              <a:ext cx="1779093" cy="923330"/>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議論の状態によって複数のページ</a:t>
              </a:r>
              <a:endParaRPr lang="en-US" altLang="ja-JP"/>
            </a:p>
          </p:txBody>
        </p:sp>
        <p:sp>
          <p:nvSpPr>
            <p:cNvPr id="52" name="正方形/長方形 51">
              <a:extLst>
                <a:ext uri="{FF2B5EF4-FFF2-40B4-BE49-F238E27FC236}">
                  <a16:creationId xmlns:a16="http://schemas.microsoft.com/office/drawing/2014/main" id="{2BA9E441-2DB9-4E39-9BD7-09719B55F26A}"/>
                </a:ext>
              </a:extLst>
            </p:cNvPr>
            <p:cNvSpPr/>
            <p:nvPr/>
          </p:nvSpPr>
          <p:spPr>
            <a:xfrm>
              <a:off x="6122227" y="3658817"/>
              <a:ext cx="2015580" cy="70800"/>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53" name="正方形/長方形 52">
              <a:extLst>
                <a:ext uri="{FF2B5EF4-FFF2-40B4-BE49-F238E27FC236}">
                  <a16:creationId xmlns:a16="http://schemas.microsoft.com/office/drawing/2014/main" id="{DBD31F82-1A89-4253-99B3-C3F3F2FBA228}"/>
                </a:ext>
              </a:extLst>
            </p:cNvPr>
            <p:cNvSpPr/>
            <p:nvPr/>
          </p:nvSpPr>
          <p:spPr>
            <a:xfrm rot="5400000">
              <a:off x="7815157" y="3894423"/>
              <a:ext cx="538052"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54" name="テキスト ボックス 53">
              <a:extLst>
                <a:ext uri="{FF2B5EF4-FFF2-40B4-BE49-F238E27FC236}">
                  <a16:creationId xmlns:a16="http://schemas.microsoft.com/office/drawing/2014/main" id="{E1D4BD7B-2F3E-4DD7-AB07-0BD439C89DDE}"/>
                </a:ext>
              </a:extLst>
            </p:cNvPr>
            <p:cNvSpPr txBox="1"/>
            <p:nvPr/>
          </p:nvSpPr>
          <p:spPr>
            <a:xfrm>
              <a:off x="7260738" y="4079166"/>
              <a:ext cx="1774780"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歩数関連履歴</a:t>
              </a:r>
            </a:p>
          </p:txBody>
        </p:sp>
        <p:sp>
          <p:nvSpPr>
            <p:cNvPr id="55" name="正方形/長方形 54">
              <a:extLst>
                <a:ext uri="{FF2B5EF4-FFF2-40B4-BE49-F238E27FC236}">
                  <a16:creationId xmlns:a16="http://schemas.microsoft.com/office/drawing/2014/main" id="{3ACB550C-F739-4D4A-B0CF-C9CDC8D0261A}"/>
                </a:ext>
              </a:extLst>
            </p:cNvPr>
            <p:cNvSpPr/>
            <p:nvPr/>
          </p:nvSpPr>
          <p:spPr>
            <a:xfrm rot="5400000">
              <a:off x="367427" y="3370973"/>
              <a:ext cx="1880059" cy="10724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56" name="テキスト ボックス 55">
              <a:extLst>
                <a:ext uri="{FF2B5EF4-FFF2-40B4-BE49-F238E27FC236}">
                  <a16:creationId xmlns:a16="http://schemas.microsoft.com/office/drawing/2014/main" id="{8A08F880-A48D-44D7-BDD2-B6B761A6D14D}"/>
                </a:ext>
              </a:extLst>
            </p:cNvPr>
            <p:cNvSpPr txBox="1"/>
            <p:nvPr/>
          </p:nvSpPr>
          <p:spPr>
            <a:xfrm>
              <a:off x="430103" y="2887106"/>
              <a:ext cx="1436793" cy="646331"/>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利他行為に進む</a:t>
              </a:r>
            </a:p>
          </p:txBody>
        </p:sp>
        <p:sp>
          <p:nvSpPr>
            <p:cNvPr id="57" name="テキスト ボックス 56">
              <a:extLst>
                <a:ext uri="{FF2B5EF4-FFF2-40B4-BE49-F238E27FC236}">
                  <a16:creationId xmlns:a16="http://schemas.microsoft.com/office/drawing/2014/main" id="{1B4EF086-410F-49D5-B329-348287172DD6}"/>
                </a:ext>
              </a:extLst>
            </p:cNvPr>
            <p:cNvSpPr txBox="1"/>
            <p:nvPr/>
          </p:nvSpPr>
          <p:spPr>
            <a:xfrm>
              <a:off x="337576" y="4045666"/>
              <a:ext cx="1398836"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a:t>賭け画面</a:t>
              </a:r>
            </a:p>
          </p:txBody>
        </p:sp>
        <p:sp>
          <p:nvSpPr>
            <p:cNvPr id="58" name="正方形/長方形 57">
              <a:extLst>
                <a:ext uri="{FF2B5EF4-FFF2-40B4-BE49-F238E27FC236}">
                  <a16:creationId xmlns:a16="http://schemas.microsoft.com/office/drawing/2014/main" id="{56207D88-54F8-4D4F-80CB-F1272FA08B42}"/>
                </a:ext>
              </a:extLst>
            </p:cNvPr>
            <p:cNvSpPr/>
            <p:nvPr/>
          </p:nvSpPr>
          <p:spPr>
            <a:xfrm rot="5400000">
              <a:off x="-580347" y="4378588"/>
              <a:ext cx="1508226" cy="105252"/>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59" name="正方形/長方形 58">
              <a:extLst>
                <a:ext uri="{FF2B5EF4-FFF2-40B4-BE49-F238E27FC236}">
                  <a16:creationId xmlns:a16="http://schemas.microsoft.com/office/drawing/2014/main" id="{A283B481-A525-4EDE-8F60-C897836B4101}"/>
                </a:ext>
              </a:extLst>
            </p:cNvPr>
            <p:cNvSpPr/>
            <p:nvPr/>
          </p:nvSpPr>
          <p:spPr>
            <a:xfrm>
              <a:off x="166021" y="3677101"/>
              <a:ext cx="1179344" cy="81238"/>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60" name="テキスト ボックス 59">
              <a:extLst>
                <a:ext uri="{FF2B5EF4-FFF2-40B4-BE49-F238E27FC236}">
                  <a16:creationId xmlns:a16="http://schemas.microsoft.com/office/drawing/2014/main" id="{EFA9173C-DDBE-4781-81B0-9F228DBCCC6F}"/>
                </a:ext>
              </a:extLst>
            </p:cNvPr>
            <p:cNvSpPr txBox="1"/>
            <p:nvPr/>
          </p:nvSpPr>
          <p:spPr>
            <a:xfrm>
              <a:off x="34845" y="4876838"/>
              <a:ext cx="1608616"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ja-JP" altLang="en-US" dirty="0"/>
                <a:t>歩数関連履歴</a:t>
              </a:r>
            </a:p>
          </p:txBody>
        </p:sp>
      </p:grpSp>
    </p:spTree>
    <p:extLst>
      <p:ext uri="{BB962C8B-B14F-4D97-AF65-F5344CB8AC3E}">
        <p14:creationId xmlns:p14="http://schemas.microsoft.com/office/powerpoint/2010/main" val="1778055874"/>
      </p:ext>
    </p:extLst>
  </p:cSld>
  <p:clrMapOvr>
    <a:masterClrMapping/>
  </p:clrMapOvr>
  <mc:AlternateContent xmlns:mc="http://schemas.openxmlformats.org/markup-compatibility/2006" xmlns:p14="http://schemas.microsoft.com/office/powerpoint/2010/main">
    <mc:Choice Requires="p14">
      <p:transition spd="slow" p14:dur="2000" advTm="8986"/>
    </mc:Choice>
    <mc:Fallback xmlns="">
      <p:transition spd="slow" advTm="8986"/>
    </mc:Fallback>
  </mc:AlternateContent>
  <p:extLst>
    <p:ext uri="{3A86A75C-4F4B-4683-9AE1-C65F6400EC91}">
      <p14:laserTraceLst xmlns:p14="http://schemas.microsoft.com/office/powerpoint/2010/main">
        <p14:tracePtLst>
          <p14:tracePt t="8100" x="3127375" y="1928813"/>
          <p14:tracePt t="8107" x="3016250" y="1844675"/>
          <p14:tracePt t="8114" x="2897188" y="1741488"/>
          <p14:tracePt t="8123" x="2651125" y="1538288"/>
          <p14:tracePt t="8131" x="2455863" y="1411288"/>
          <p14:tracePt t="8139" x="2276475" y="1300163"/>
          <p14:tracePt t="8146" x="2157413" y="1216025"/>
          <p14:tracePt t="8155" x="2047875" y="1087438"/>
          <p14:tracePt t="8162" x="1801813" y="858838"/>
          <p14:tracePt t="8171" x="1554163" y="654050"/>
          <p14:tracePt t="8176" x="1376363" y="519113"/>
          <p14:tracePt t="8185" x="1274763" y="433388"/>
          <p14:tracePt t="8193" x="1155700" y="365125"/>
          <p14:tracePt t="8201" x="1036638" y="280988"/>
          <p14:tracePt t="8208" x="917575" y="220663"/>
          <p14:tracePt t="8219" x="815975" y="161925"/>
          <p14:tracePt t="8224" x="722313" y="119063"/>
          <p14:tracePt t="8234" x="646113" y="85725"/>
          <p14:tracePt t="8239" x="595313" y="42863"/>
          <p14:tracePt t="8248" x="509588" y="7938"/>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A9C6A1E-71ED-4AAE-80B7-AA64145FC4F4}"/>
              </a:ext>
            </a:extLst>
          </p:cNvPr>
          <p:cNvPicPr>
            <a:picLocks noChangeAspect="1"/>
          </p:cNvPicPr>
          <p:nvPr/>
        </p:nvPicPr>
        <p:blipFill>
          <a:blip r:embed="rId5"/>
          <a:stretch>
            <a:fillRect/>
          </a:stretch>
        </p:blipFill>
        <p:spPr>
          <a:xfrm>
            <a:off x="243595" y="1978427"/>
            <a:ext cx="8656809" cy="3964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テキスト ボックス 4">
            <a:extLst>
              <a:ext uri="{FF2B5EF4-FFF2-40B4-BE49-F238E27FC236}">
                <a16:creationId xmlns:a16="http://schemas.microsoft.com/office/drawing/2014/main" id="{8B03DFA1-009E-4997-854E-455AC83A9FFC}"/>
              </a:ext>
            </a:extLst>
          </p:cNvPr>
          <p:cNvSpPr txBox="1"/>
          <p:nvPr/>
        </p:nvSpPr>
        <p:spPr>
          <a:xfrm>
            <a:off x="141315" y="1177664"/>
            <a:ext cx="9102437" cy="584775"/>
          </a:xfrm>
          <a:prstGeom prst="rect">
            <a:avLst/>
          </a:prstGeom>
          <a:noFill/>
        </p:spPr>
        <p:txBody>
          <a:bodyPr wrap="square" rtlCol="0">
            <a:spAutoFit/>
          </a:bodyPr>
          <a:lstStyle/>
          <a:p>
            <a:r>
              <a:rPr lang="ja-JP" altLang="en-US" sz="1600" dirty="0"/>
              <a:t>配布した</a:t>
            </a:r>
            <a:r>
              <a:rPr lang="en-US" altLang="ja-JP" sz="1600" dirty="0"/>
              <a:t>URL</a:t>
            </a:r>
            <a:r>
              <a:rPr lang="ja-JP" altLang="en-US" sz="1600" dirty="0"/>
              <a:t>にアクセス後、</a:t>
            </a:r>
            <a:r>
              <a:rPr lang="ja-JP" altLang="ja-JP" sz="1600" dirty="0"/>
              <a:t>自分の</a:t>
            </a:r>
            <a:r>
              <a:rPr lang="en-US" altLang="ja-JP" sz="1600" dirty="0"/>
              <a:t>name</a:t>
            </a:r>
            <a:r>
              <a:rPr lang="ja-JP" altLang="ja-JP" sz="1600" dirty="0"/>
              <a:t>と</a:t>
            </a:r>
            <a:r>
              <a:rPr lang="en-US" altLang="ja-JP" sz="1600" dirty="0"/>
              <a:t>password</a:t>
            </a:r>
            <a:r>
              <a:rPr lang="ja-JP" altLang="ja-JP" sz="1600" dirty="0"/>
              <a:t>を使ってログインしてください。</a:t>
            </a:r>
            <a:r>
              <a:rPr lang="en-US" altLang="ja-JP" sz="1600" dirty="0"/>
              <a:t>name</a:t>
            </a:r>
            <a:r>
              <a:rPr lang="ja-JP" altLang="en-US" sz="1600" dirty="0"/>
              <a:t>と</a:t>
            </a:r>
            <a:r>
              <a:rPr lang="en-US" altLang="ja-JP" sz="1600" dirty="0"/>
              <a:t>password</a:t>
            </a:r>
            <a:r>
              <a:rPr lang="ja-JP" altLang="en-US" sz="1600" dirty="0"/>
              <a:t>は</a:t>
            </a:r>
            <a:r>
              <a:rPr lang="ja-JP" altLang="ja-JP" sz="1600" dirty="0"/>
              <a:t>実験の前に配布します。</a:t>
            </a:r>
          </a:p>
        </p:txBody>
      </p:sp>
      <p:sp>
        <p:nvSpPr>
          <p:cNvPr id="2" name="四角形: 角を丸くする 1">
            <a:extLst>
              <a:ext uri="{FF2B5EF4-FFF2-40B4-BE49-F238E27FC236}">
                <a16:creationId xmlns:a16="http://schemas.microsoft.com/office/drawing/2014/main" id="{992276BB-48E4-4383-88B4-9C83AB569B5C}"/>
              </a:ext>
            </a:extLst>
          </p:cNvPr>
          <p:cNvSpPr/>
          <p:nvPr/>
        </p:nvSpPr>
        <p:spPr>
          <a:xfrm>
            <a:off x="-1743919" y="-34724"/>
            <a:ext cx="12783149" cy="1085893"/>
          </a:xfrm>
          <a:prstGeom prst="round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ログイン</a:t>
            </a:r>
          </a:p>
        </p:txBody>
      </p:sp>
      <p:pic>
        <p:nvPicPr>
          <p:cNvPr id="7" name="オーディオ 6">
            <a:hlinkClick r:id="" action="ppaction://media"/>
            <a:extLst>
              <a:ext uri="{FF2B5EF4-FFF2-40B4-BE49-F238E27FC236}">
                <a16:creationId xmlns:a16="http://schemas.microsoft.com/office/drawing/2014/main" id="{E8119C73-43EF-4B90-8A2D-3BE8C2DE00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64738" y="6154738"/>
            <a:ext cx="487362" cy="487362"/>
          </a:xfrm>
          <a:prstGeom prst="rect">
            <a:avLst/>
          </a:prstGeom>
        </p:spPr>
      </p:pic>
    </p:spTree>
    <p:extLst>
      <p:ext uri="{BB962C8B-B14F-4D97-AF65-F5344CB8AC3E}">
        <p14:creationId xmlns:p14="http://schemas.microsoft.com/office/powerpoint/2010/main" val="654463833"/>
      </p:ext>
    </p:extLst>
  </p:cSld>
  <p:clrMapOvr>
    <a:masterClrMapping/>
  </p:clrMapOvr>
  <mc:AlternateContent xmlns:mc="http://schemas.openxmlformats.org/markup-compatibility/2006" xmlns:p14="http://schemas.microsoft.com/office/powerpoint/2010/main">
    <mc:Choice Requires="p14">
      <p:transition spd="slow" p14:dur="2000" advTm="12846"/>
    </mc:Choice>
    <mc:Fallback xmlns="">
      <p:transition spd="slow" advTm="12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1518" x="942975" y="1079500"/>
          <p14:tracePt t="11525" x="884238" y="977900"/>
          <p14:tracePt t="11533" x="841375" y="900113"/>
          <p14:tracePt t="11542" x="798513" y="833438"/>
          <p14:tracePt t="11549" x="739775" y="739775"/>
          <p14:tracePt t="11556" x="704850" y="696913"/>
          <p14:tracePt t="11564" x="679450" y="646113"/>
          <p14:tracePt t="11572" x="620713" y="577850"/>
          <p14:tracePt t="11581" x="595313" y="527050"/>
          <p14:tracePt t="11589" x="544513" y="466725"/>
          <p14:tracePt t="11597" x="458788" y="357188"/>
          <p14:tracePt t="11606" x="390525" y="280988"/>
          <p14:tracePt t="11611" x="347663" y="230188"/>
          <p14:tracePt t="11620" x="306388" y="177800"/>
          <p14:tracePt t="11627" x="271463" y="127000"/>
          <p14:tracePt t="11635" x="238125" y="85725"/>
          <p14:tracePt t="11642" x="212725" y="42863"/>
          <p14:tracePt t="11650" x="169863" y="7938"/>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70CD7B0-5B44-40C8-9432-4508B373B03D}"/>
              </a:ext>
            </a:extLst>
          </p:cNvPr>
          <p:cNvSpPr txBox="1"/>
          <p:nvPr/>
        </p:nvSpPr>
        <p:spPr>
          <a:xfrm>
            <a:off x="45720" y="1201282"/>
            <a:ext cx="9060874" cy="1323439"/>
          </a:xfrm>
          <a:prstGeom prst="rect">
            <a:avLst/>
          </a:prstGeom>
          <a:noFill/>
        </p:spPr>
        <p:txBody>
          <a:bodyPr wrap="square" rtlCol="0">
            <a:spAutoFit/>
          </a:bodyPr>
          <a:lstStyle/>
          <a:p>
            <a:r>
              <a:rPr lang="ja-JP" altLang="ja-JP" sz="1600" dirty="0"/>
              <a:t>ログインしたら以下の画面が表示されます。上に表示されている</a:t>
            </a:r>
            <a:r>
              <a:rPr lang="en-US" altLang="ja-JP" sz="1600" dirty="0"/>
              <a:t>6</a:t>
            </a:r>
            <a:r>
              <a:rPr lang="ja-JP" altLang="ja-JP" sz="1600" dirty="0"/>
              <a:t>つのリンクはすべてのページで準備されています。右上の「ログアウト」ボタンを押すと、今ログインしているアカウントからログアウトすることができます。</a:t>
            </a:r>
            <a:r>
              <a:rPr lang="ja-JP" altLang="en-US" sz="1600" dirty="0"/>
              <a:t>どのページにいても</a:t>
            </a:r>
            <a:r>
              <a:rPr lang="ja-JP" altLang="ja-JP" sz="1600" dirty="0"/>
              <a:t>左上の「</a:t>
            </a:r>
            <a:r>
              <a:rPr lang="en-US" altLang="ja-JP" sz="1600" dirty="0"/>
              <a:t>Home</a:t>
            </a:r>
            <a:r>
              <a:rPr lang="ja-JP" altLang="ja-JP" sz="1600" dirty="0"/>
              <a:t>」を押すと</a:t>
            </a:r>
            <a:r>
              <a:rPr lang="ja-JP" altLang="en-US" sz="1600" dirty="0"/>
              <a:t>以下の</a:t>
            </a:r>
            <a:r>
              <a:rPr lang="ja-JP" altLang="ja-JP" sz="1600" dirty="0"/>
              <a:t>画面に戻</a:t>
            </a:r>
            <a:r>
              <a:rPr lang="ja-JP" altLang="en-US" sz="1600" dirty="0"/>
              <a:t>ってきます</a:t>
            </a:r>
            <a:r>
              <a:rPr lang="ja-JP" altLang="ja-JP" sz="1600" dirty="0"/>
              <a:t>。</a:t>
            </a:r>
          </a:p>
          <a:p>
            <a:endParaRPr lang="ja-JP" altLang="en-US" sz="1600" dirty="0"/>
          </a:p>
        </p:txBody>
      </p:sp>
      <p:sp>
        <p:nvSpPr>
          <p:cNvPr id="8" name="四角形: 角を丸くする 7">
            <a:extLst>
              <a:ext uri="{FF2B5EF4-FFF2-40B4-BE49-F238E27FC236}">
                <a16:creationId xmlns:a16="http://schemas.microsoft.com/office/drawing/2014/main" id="{417C2F07-16B8-4FF5-8A74-F3B6CDA15408}"/>
              </a:ext>
            </a:extLst>
          </p:cNvPr>
          <p:cNvSpPr/>
          <p:nvPr/>
        </p:nvSpPr>
        <p:spPr>
          <a:xfrm>
            <a:off x="-1743919" y="-34724"/>
            <a:ext cx="12783149" cy="1085893"/>
          </a:xfrm>
          <a:prstGeom prst="round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ホーム①</a:t>
            </a:r>
          </a:p>
        </p:txBody>
      </p:sp>
      <p:grpSp>
        <p:nvGrpSpPr>
          <p:cNvPr id="15" name="グループ化 14">
            <a:extLst>
              <a:ext uri="{FF2B5EF4-FFF2-40B4-BE49-F238E27FC236}">
                <a16:creationId xmlns:a16="http://schemas.microsoft.com/office/drawing/2014/main" id="{E9F38A2B-D8EE-459E-B5BE-FA3ECDD21292}"/>
              </a:ext>
            </a:extLst>
          </p:cNvPr>
          <p:cNvGrpSpPr/>
          <p:nvPr/>
        </p:nvGrpSpPr>
        <p:grpSpPr>
          <a:xfrm>
            <a:off x="1577761" y="2092378"/>
            <a:ext cx="6139788" cy="4409950"/>
            <a:chOff x="2632636" y="1988469"/>
            <a:chExt cx="6139788" cy="4409950"/>
          </a:xfrm>
        </p:grpSpPr>
        <p:pic>
          <p:nvPicPr>
            <p:cNvPr id="9" name="図 8">
              <a:extLst>
                <a:ext uri="{FF2B5EF4-FFF2-40B4-BE49-F238E27FC236}">
                  <a16:creationId xmlns:a16="http://schemas.microsoft.com/office/drawing/2014/main" id="{09B2105B-CF42-4B79-9364-47C538AC18DF}"/>
                </a:ext>
              </a:extLst>
            </p:cNvPr>
            <p:cNvPicPr>
              <a:picLocks noChangeAspect="1"/>
            </p:cNvPicPr>
            <p:nvPr/>
          </p:nvPicPr>
          <p:blipFill>
            <a:blip r:embed="rId3"/>
            <a:stretch>
              <a:fillRect/>
            </a:stretch>
          </p:blipFill>
          <p:spPr>
            <a:xfrm>
              <a:off x="2632636" y="1988469"/>
              <a:ext cx="6139788" cy="4409950"/>
            </a:xfrm>
            <a:prstGeom prst="rect">
              <a:avLst/>
            </a:prstGeom>
          </p:spPr>
        </p:pic>
        <p:pic>
          <p:nvPicPr>
            <p:cNvPr id="14" name="図 13">
              <a:extLst>
                <a:ext uri="{FF2B5EF4-FFF2-40B4-BE49-F238E27FC236}">
                  <a16:creationId xmlns:a16="http://schemas.microsoft.com/office/drawing/2014/main" id="{40363769-8121-48FC-8166-1454E11E29FC}"/>
                </a:ext>
              </a:extLst>
            </p:cNvPr>
            <p:cNvPicPr>
              <a:picLocks noChangeAspect="1"/>
            </p:cNvPicPr>
            <p:nvPr/>
          </p:nvPicPr>
          <p:blipFill rotWithShape="1">
            <a:blip r:embed="rId3"/>
            <a:srcRect l="72882" t="8954" r="7391" b="82572"/>
            <a:stretch/>
          </p:blipFill>
          <p:spPr>
            <a:xfrm>
              <a:off x="3304308" y="2367368"/>
              <a:ext cx="3507971" cy="373722"/>
            </a:xfrm>
            <a:prstGeom prst="rect">
              <a:avLst/>
            </a:prstGeom>
          </p:spPr>
        </p:pic>
      </p:grpSp>
      <p:sp>
        <p:nvSpPr>
          <p:cNvPr id="6" name="テキスト ボックス 5">
            <a:extLst>
              <a:ext uri="{FF2B5EF4-FFF2-40B4-BE49-F238E27FC236}">
                <a16:creationId xmlns:a16="http://schemas.microsoft.com/office/drawing/2014/main" id="{316A205C-DEC6-4B0B-B648-586D205E0761}"/>
              </a:ext>
            </a:extLst>
          </p:cNvPr>
          <p:cNvSpPr txBox="1"/>
          <p:nvPr/>
        </p:nvSpPr>
        <p:spPr>
          <a:xfrm>
            <a:off x="3365858" y="3200810"/>
            <a:ext cx="5652655" cy="369332"/>
          </a:xfrm>
          <a:prstGeom prst="rect">
            <a:avLst/>
          </a:prstGeom>
          <a:noFill/>
        </p:spPr>
        <p:txBody>
          <a:bodyPr wrap="square" rtlCol="0">
            <a:spAutoFit/>
          </a:bodyPr>
          <a:lstStyle/>
          <a:p>
            <a:r>
              <a:rPr lang="ja-JP" altLang="ja-JP" b="1" dirty="0"/>
              <a:t>ポイントは一日ごとに</a:t>
            </a:r>
            <a:r>
              <a:rPr lang="en-US" altLang="ja-JP" b="1" dirty="0"/>
              <a:t>15%</a:t>
            </a:r>
            <a:r>
              <a:rPr lang="ja-JP" altLang="ja-JP" b="1" dirty="0"/>
              <a:t>ずつ減少していき</a:t>
            </a:r>
            <a:r>
              <a:rPr lang="ja-JP" altLang="en-US" b="1" dirty="0"/>
              <a:t>ます！</a:t>
            </a:r>
          </a:p>
        </p:txBody>
      </p:sp>
    </p:spTree>
    <p:extLst>
      <p:ext uri="{BB962C8B-B14F-4D97-AF65-F5344CB8AC3E}">
        <p14:creationId xmlns:p14="http://schemas.microsoft.com/office/powerpoint/2010/main" val="794134506"/>
      </p:ext>
    </p:extLst>
  </p:cSld>
  <p:clrMapOvr>
    <a:masterClrMapping/>
  </p:clrMapOvr>
  <mc:AlternateContent xmlns:mc="http://schemas.openxmlformats.org/markup-compatibility/2006" xmlns:p14="http://schemas.microsoft.com/office/powerpoint/2010/main">
    <mc:Choice Requires="p14">
      <p:transition spd="slow" p14:dur="2000" advTm="52028"/>
    </mc:Choice>
    <mc:Fallback xmlns="">
      <p:transition spd="slow" advTm="52028"/>
    </mc:Fallback>
  </mc:AlternateContent>
  <p:extLst>
    <p:ext uri="{3A86A75C-4F4B-4683-9AE1-C65F6400EC91}">
      <p14:laserTraceLst xmlns:p14="http://schemas.microsoft.com/office/powerpoint/2010/main">
        <p14:tracePtLst>
          <p14:tracePt t="464" x="246063" y="42863"/>
          <p14:tracePt t="471" x="280988" y="76200"/>
          <p14:tracePt t="480" x="322263" y="119063"/>
          <p14:tracePt t="489" x="347663" y="144463"/>
          <p14:tracePt t="496" x="415925" y="220663"/>
          <p14:tracePt t="505" x="484188" y="296863"/>
          <p14:tracePt t="512" x="552450" y="374650"/>
          <p14:tracePt t="522" x="603250" y="466725"/>
          <p14:tracePt t="526" x="661988" y="534988"/>
          <p14:tracePt t="534" x="688975" y="595313"/>
          <p14:tracePt t="542" x="722313" y="636588"/>
          <p14:tracePt t="551" x="765175" y="688975"/>
          <p14:tracePt t="558" x="773113" y="704850"/>
          <p14:tracePt t="565" x="790575" y="730250"/>
          <p14:tracePt t="573" x="798513" y="747713"/>
          <p14:tracePt t="581" x="815975" y="781050"/>
          <p14:tracePt t="588" x="858838" y="815975"/>
          <p14:tracePt t="597" x="866775" y="833438"/>
          <p14:tracePt t="605" x="884238" y="866775"/>
          <p14:tracePt t="614" x="900113" y="884238"/>
          <p14:tracePt t="623" x="909638" y="900113"/>
          <p14:tracePt t="628" x="925513" y="909638"/>
          <p14:tracePt t="638" x="935038" y="925513"/>
          <p14:tracePt t="643" x="935038" y="935038"/>
          <p14:tracePt t="8661" x="950913" y="942975"/>
          <p14:tracePt t="8668" x="976313" y="968375"/>
          <p14:tracePt t="8676" x="1011238" y="1011238"/>
          <p14:tracePt t="8686" x="1069975" y="1062038"/>
          <p14:tracePt t="8692" x="1087438" y="1087438"/>
          <p14:tracePt t="8701" x="1138238" y="1130300"/>
          <p14:tracePt t="8707" x="1173163" y="1181100"/>
          <p14:tracePt t="8715" x="1206500" y="1216025"/>
          <p14:tracePt t="8723" x="1223963" y="1241425"/>
          <p14:tracePt t="8731" x="1274763" y="1300163"/>
          <p14:tracePt t="8739" x="1308100" y="1350963"/>
          <p14:tracePt t="8746" x="1358900" y="1411288"/>
          <p14:tracePt t="8754" x="1384300" y="1462088"/>
          <p14:tracePt t="8762" x="1419225" y="1520825"/>
          <p14:tracePt t="8770" x="1470025" y="1589088"/>
          <p14:tracePt t="8779" x="1520825" y="1665288"/>
          <p14:tracePt t="8786" x="1554163" y="1716088"/>
          <p14:tracePt t="8795" x="1614488" y="1784350"/>
          <p14:tracePt t="8804" x="1665288" y="1835150"/>
          <p14:tracePt t="8808" x="1716088" y="1885950"/>
          <p14:tracePt t="8819" x="1766888" y="1938338"/>
          <p14:tracePt t="8824" x="1801813" y="1989138"/>
          <p14:tracePt t="8832" x="1852613" y="2030413"/>
          <p14:tracePt t="8839" x="1878013" y="2065338"/>
          <p14:tracePt t="8848" x="1928813" y="2133600"/>
          <p14:tracePt t="8855" x="1962150" y="2184400"/>
          <p14:tracePt t="8863" x="1979613" y="2217738"/>
          <p14:tracePt t="8870" x="2005013" y="2268538"/>
          <p14:tracePt t="8879" x="2030413" y="2293938"/>
          <p14:tracePt t="8887" x="2047875" y="2328863"/>
          <p14:tracePt t="8896" x="2065338" y="2344738"/>
          <p14:tracePt t="8903" x="2081213" y="2354263"/>
          <p14:tracePt t="8911" x="2090738" y="2371725"/>
          <p14:tracePt t="8920" x="2116138" y="2387600"/>
          <p14:tracePt t="8925" x="2132013" y="2413000"/>
          <p14:tracePt t="8933" x="2141538" y="2422525"/>
          <p14:tracePt t="8941" x="2157413" y="2438400"/>
          <p14:tracePt t="8948" x="2174875" y="2455863"/>
          <p14:tracePt t="8956" x="2192338" y="2473325"/>
          <p14:tracePt t="8964" x="2217738" y="2498725"/>
          <p14:tracePt t="8972" x="2225675" y="2506663"/>
          <p14:tracePt t="8980" x="2251075" y="2524125"/>
          <p14:tracePt t="8987" x="2268538" y="2541588"/>
          <p14:tracePt t="8996" x="2293938" y="2549525"/>
          <p14:tracePt t="9005" x="2301875" y="2574925"/>
          <p14:tracePt t="9013" x="2311400" y="2592388"/>
          <p14:tracePt t="9020" x="2319338" y="2592388"/>
          <p14:tracePt t="9028" x="2327275" y="2608263"/>
          <p14:tracePt t="9036" x="2336800" y="2617788"/>
          <p14:tracePt t="9053" x="2344738" y="2625725"/>
          <p14:tracePt t="9160" x="2344738" y="2633663"/>
          <p14:tracePt t="9166" x="2352675" y="2633663"/>
          <p14:tracePt t="11323" x="2379663" y="2633663"/>
          <p14:tracePt t="11329" x="2395538" y="2643188"/>
          <p14:tracePt t="11337" x="2413000" y="2651125"/>
          <p14:tracePt t="11344" x="2446338" y="2651125"/>
          <p14:tracePt t="11353" x="2463800" y="2660650"/>
          <p14:tracePt t="11361" x="2497138" y="2660650"/>
          <p14:tracePt t="11372" x="2524125" y="2668588"/>
          <p14:tracePt t="11375" x="2557463" y="2668588"/>
          <p14:tracePt t="11386" x="2590800" y="2668588"/>
          <p14:tracePt t="11391" x="2641600" y="2676525"/>
          <p14:tracePt t="11402" x="2676525" y="2676525"/>
          <p14:tracePt t="11407" x="2709863" y="2686050"/>
          <p14:tracePt t="11415" x="2735263" y="2686050"/>
          <p14:tracePt t="11422" x="2744788" y="2686050"/>
          <p14:tracePt t="11431" x="2760663" y="2693988"/>
          <p14:tracePt t="11438" x="2795588" y="2693988"/>
          <p14:tracePt t="11446" x="2803525" y="2701925"/>
          <p14:tracePt t="11452" x="2820988" y="2701925"/>
          <p14:tracePt t="11462" x="2846388" y="2701925"/>
          <p14:tracePt t="11470" x="2871788" y="2711450"/>
          <p14:tracePt t="11477" x="2905125" y="2711450"/>
          <p14:tracePt t="11485" x="2940050" y="2711450"/>
          <p14:tracePt t="11493" x="2982913" y="2711450"/>
          <p14:tracePt t="11503" x="3016250" y="2711450"/>
          <p14:tracePt t="11509" x="3059113" y="2711450"/>
          <p14:tracePt t="11519" x="3074988" y="2711450"/>
          <p14:tracePt t="11524" x="3092450" y="2711450"/>
          <p14:tracePt t="11532" x="3109913" y="2711450"/>
          <p14:tracePt t="11540" x="3127375" y="2711450"/>
          <p14:tracePt t="11547" x="3135313" y="2711450"/>
          <p14:tracePt t="11554" x="3143250" y="2711450"/>
          <p14:tracePt t="11562" x="3160713" y="2711450"/>
          <p14:tracePt t="11570" x="3178175" y="2711450"/>
          <p14:tracePt t="11578" x="3186113" y="2711450"/>
          <p14:tracePt t="11586" x="3219450" y="2711450"/>
          <p14:tracePt t="11594" x="3244850" y="2711450"/>
          <p14:tracePt t="11603" x="3262313" y="2701925"/>
          <p14:tracePt t="11609" x="3297238" y="2701925"/>
          <p14:tracePt t="11619" x="3330575" y="2693988"/>
          <p14:tracePt t="11625" x="3363913" y="2693988"/>
          <p14:tracePt t="11635" x="3406775" y="2693988"/>
          <p14:tracePt t="11641" x="3424238" y="2693988"/>
          <p14:tracePt t="11649" x="3475038" y="2701925"/>
          <p14:tracePt t="11656" x="3482975" y="2711450"/>
          <p14:tracePt t="11663" x="3517900" y="2719388"/>
          <p14:tracePt t="11672" x="3533775" y="2727325"/>
          <p14:tracePt t="11681" x="3559175" y="2727325"/>
          <p14:tracePt t="11688" x="3568700" y="2736850"/>
          <p14:tracePt t="11696" x="3576638" y="2736850"/>
          <p14:tracePt t="11703" x="3594100" y="2736850"/>
          <p14:tracePt t="11719" x="3611563" y="2744788"/>
          <p14:tracePt t="11726" x="3627438" y="2744788"/>
          <p14:tracePt t="11737" x="3636963" y="2752725"/>
          <p14:tracePt t="11742" x="3652838" y="2752725"/>
          <p14:tracePt t="11752" x="3662363" y="2752725"/>
          <p14:tracePt t="11757" x="3678238" y="2752725"/>
          <p14:tracePt t="11764" x="3695700" y="2762250"/>
          <p14:tracePt t="11773" x="3713163" y="2762250"/>
          <p14:tracePt t="11781" x="3729038" y="2762250"/>
          <p14:tracePt t="11789" x="3738563" y="2762250"/>
          <p14:tracePt t="11796" x="3756025" y="2762250"/>
          <p14:tracePt t="11803" x="3763963" y="2762250"/>
          <p14:tracePt t="11812" x="3771900" y="2762250"/>
          <p14:tracePt t="11821" x="3781425" y="2762250"/>
          <p14:tracePt t="11867" x="3797300" y="2762250"/>
          <p14:tracePt t="11882" x="3814763" y="2762250"/>
          <p14:tracePt t="11889" x="3822700" y="2762250"/>
          <p14:tracePt t="11898" x="3848100" y="2762250"/>
          <p14:tracePt t="11908" x="3857625" y="2762250"/>
          <p14:tracePt t="11914" x="3865563" y="2762250"/>
          <p14:tracePt t="12388" x="3883025" y="2778125"/>
          <p14:tracePt t="12395" x="3908425" y="2787650"/>
          <p14:tracePt t="12404" x="3951288" y="2805113"/>
          <p14:tracePt t="12411" x="3984625" y="2813050"/>
          <p14:tracePt t="12419" x="4017963" y="2820988"/>
          <p14:tracePt t="12428" x="4078288" y="2830513"/>
          <p14:tracePt t="12438" x="4121150" y="2838450"/>
          <p14:tracePt t="12442" x="4179888" y="2838450"/>
          <p14:tracePt t="12453" x="4222750" y="2846388"/>
          <p14:tracePt t="12457" x="4281488" y="2846388"/>
          <p14:tracePt t="12465" x="4316413" y="2863850"/>
          <p14:tracePt t="12473" x="4359275" y="2863850"/>
          <p14:tracePt t="12481" x="4392613" y="2871788"/>
          <p14:tracePt t="12488" x="4418013" y="2871788"/>
          <p14:tracePt t="12497" x="4460875" y="2871788"/>
          <p14:tracePt t="12504" x="4494213" y="2871788"/>
          <p14:tracePt t="12513" x="4537075" y="2871788"/>
          <p14:tracePt t="12521" x="4554538" y="2871788"/>
          <p14:tracePt t="12527" x="4587875" y="2871788"/>
          <p14:tracePt t="12536" x="4630738" y="2871788"/>
          <p14:tracePt t="12543" x="4664075" y="2871788"/>
          <p14:tracePt t="12552" x="4681538" y="2871788"/>
          <p14:tracePt t="12559" x="4714875" y="2871788"/>
          <p14:tracePt t="12570" x="4749800" y="2871788"/>
          <p14:tracePt t="12575" x="4757738" y="2871788"/>
          <p14:tracePt t="12582" x="4808538" y="2855913"/>
          <p14:tracePt t="12590" x="4818063" y="2846388"/>
          <p14:tracePt t="12597" x="4833938" y="2846388"/>
          <p14:tracePt t="12606" x="4851400" y="2838450"/>
          <p14:tracePt t="12614" x="4859338" y="2838450"/>
          <p14:tracePt t="12621" x="4884738" y="2838450"/>
          <p14:tracePt t="12629" x="4902200" y="2838450"/>
          <p14:tracePt t="12645" x="4919663" y="2830513"/>
          <p14:tracePt t="12653" x="4935538" y="2830513"/>
          <p14:tracePt t="12660" x="4953000" y="2820988"/>
          <p14:tracePt t="12669" x="4970463" y="2820988"/>
          <p14:tracePt t="12677" x="4987925" y="2813050"/>
          <p14:tracePt t="12687" x="4995863" y="2813050"/>
          <p14:tracePt t="12691" x="5013325" y="2813050"/>
          <p14:tracePt t="12702" x="5046663" y="2813050"/>
          <p14:tracePt t="12707" x="5054600" y="2805113"/>
          <p14:tracePt t="12715" x="5089525" y="2795588"/>
          <p14:tracePt t="12723" x="5122863" y="2795588"/>
          <p14:tracePt t="12731" x="5148263" y="2795588"/>
          <p14:tracePt t="12738" x="5173663" y="2795588"/>
          <p14:tracePt t="12746" x="5208588" y="2795588"/>
          <p14:tracePt t="12752" x="5233988" y="2795588"/>
          <p14:tracePt t="12761" x="5259388" y="2795588"/>
          <p14:tracePt t="12770" x="5292725" y="2795588"/>
          <p14:tracePt t="12778" x="5310188" y="2795588"/>
          <p14:tracePt t="12785" x="5318125" y="2795588"/>
          <p14:tracePt t="12792" x="5335588" y="2795588"/>
          <p14:tracePt t="12804" x="5353050" y="2795588"/>
          <p14:tracePt t="12809" x="5368925" y="2795588"/>
          <p14:tracePt t="12818" x="5386388" y="2795588"/>
          <p14:tracePt t="12824" x="5394325" y="2795588"/>
          <p14:tracePt t="12832" x="5411788" y="2795588"/>
          <p14:tracePt t="12839" x="5429250" y="2795588"/>
          <p14:tracePt t="12847" x="5446713" y="2795588"/>
          <p14:tracePt t="12854" x="5462588" y="2795588"/>
          <p14:tracePt t="12863" x="5480050" y="2795588"/>
          <p14:tracePt t="12870" x="5487988" y="2795588"/>
          <p14:tracePt t="12878" x="5505450" y="2795588"/>
          <p14:tracePt t="12887" x="5522913" y="2795588"/>
          <p14:tracePt t="12894" x="5538788" y="2805113"/>
          <p14:tracePt t="12903" x="5548313" y="2805113"/>
          <p14:tracePt t="12918" x="5556250" y="2813050"/>
          <p14:tracePt t="12925" x="5565775" y="2813050"/>
          <p14:tracePt t="12936" x="5573713" y="2813050"/>
          <p14:tracePt t="12956" x="5591175" y="2820988"/>
          <p14:tracePt t="12964" x="5599113" y="2830513"/>
          <p14:tracePt t="12980" x="5616575" y="2838450"/>
          <p14:tracePt t="12987" x="5624513" y="2838450"/>
          <p14:tracePt t="13026" x="5632450" y="2838450"/>
          <p14:tracePt t="13057" x="5641975" y="2838450"/>
          <p14:tracePt t="13065" x="5649913" y="2838450"/>
          <p14:tracePt t="13081" x="5667375" y="2855913"/>
          <p14:tracePt t="13089" x="5675313" y="2855913"/>
          <p14:tracePt t="13611" x="5683250" y="2855913"/>
          <p14:tracePt t="13617" x="5700713" y="2855913"/>
          <p14:tracePt t="13634" x="5718175" y="2846388"/>
          <p14:tracePt t="13641" x="5726113" y="2846388"/>
          <p14:tracePt t="13652" x="5735638" y="2846388"/>
          <p14:tracePt t="13658" x="5743575" y="2846388"/>
          <p14:tracePt t="13665" x="5751513" y="2846388"/>
          <p14:tracePt t="13713" x="5768975" y="2838450"/>
          <p14:tracePt t="13719" x="5786438" y="2830513"/>
          <p14:tracePt t="13730" x="5794375" y="2820988"/>
          <p14:tracePt t="13735" x="5819775" y="2813050"/>
          <p14:tracePt t="13743" x="5853113" y="2805113"/>
          <p14:tracePt t="13752" x="5862638" y="2805113"/>
          <p14:tracePt t="13759" x="5895975" y="2795588"/>
          <p14:tracePt t="13767" x="5913438" y="2795588"/>
          <p14:tracePt t="13773" x="5938838" y="2795588"/>
          <p14:tracePt t="13782" x="5946775" y="2795588"/>
          <p14:tracePt t="13790" x="5956300" y="2795588"/>
          <p14:tracePt t="13798" x="5964238" y="2795588"/>
          <p14:tracePt t="13853" x="5972175" y="2795588"/>
          <p14:tracePt t="13860" x="5989638" y="2795588"/>
          <p14:tracePt t="13868" x="6015038" y="2795588"/>
          <p14:tracePt t="13876" x="6040438" y="2795588"/>
          <p14:tracePt t="13884" x="6065838" y="2795588"/>
          <p14:tracePt t="13892" x="6083300" y="2805113"/>
          <p14:tracePt t="13899" x="6108700" y="2805113"/>
          <p14:tracePt t="13906" x="6126163" y="2805113"/>
          <p14:tracePt t="13914" x="6134100" y="2805113"/>
          <p14:tracePt t="13921" x="6142038" y="2805113"/>
          <p14:tracePt t="13930" x="6151563" y="2805113"/>
          <p14:tracePt t="13937" x="6159500" y="2805113"/>
          <p14:tracePt t="13961" x="6167438" y="2805113"/>
          <p14:tracePt t="13970" x="6184900" y="2805113"/>
          <p14:tracePt t="13976" x="6210300" y="2795588"/>
          <p14:tracePt t="13985" x="6219825" y="2787650"/>
          <p14:tracePt t="13992" x="6261100" y="2778125"/>
          <p14:tracePt t="14003" x="6303963" y="2762250"/>
          <p14:tracePt t="14007" x="6338888" y="2744788"/>
          <p14:tracePt t="14015" x="6372225" y="2736850"/>
          <p14:tracePt t="14023" x="6389688" y="2727325"/>
          <p14:tracePt t="14031" x="6405563" y="2719388"/>
          <p14:tracePt t="14038" x="6440488" y="2711450"/>
          <p14:tracePt t="14046" x="6448425" y="2701925"/>
          <p14:tracePt t="14062" x="6456363" y="2701925"/>
          <p14:tracePt t="14125" x="6465888" y="2701925"/>
          <p14:tracePt t="14140" x="6473825" y="2701925"/>
          <p14:tracePt t="14163" x="6483350" y="2686050"/>
          <p14:tracePt t="14171" x="6491288" y="2686050"/>
          <p14:tracePt t="14280" x="6508750" y="2686050"/>
          <p14:tracePt t="14287" x="6516688" y="2686050"/>
          <p14:tracePt t="14335" x="6516688" y="2676525"/>
          <p14:tracePt t="19451" x="6508750" y="2676525"/>
          <p14:tracePt t="19458" x="6473825" y="2676525"/>
          <p14:tracePt t="19466" x="6423025" y="2676525"/>
          <p14:tracePt t="19475" x="6380163" y="2676525"/>
          <p14:tracePt t="19485" x="6303963" y="2676525"/>
          <p14:tracePt t="19491" x="6235700" y="2676525"/>
          <p14:tracePt t="19501" x="6176963" y="2676525"/>
          <p14:tracePt t="19506" x="6108700" y="2676525"/>
          <p14:tracePt t="19514" x="6057900" y="2668588"/>
          <p14:tracePt t="19521" x="5972175" y="2660650"/>
          <p14:tracePt t="19529" x="5870575" y="2643188"/>
          <p14:tracePt t="19537" x="5761038" y="2633663"/>
          <p14:tracePt t="19544" x="5683250" y="2633663"/>
          <p14:tracePt t="19553" x="5573713" y="2608263"/>
          <p14:tracePt t="19560" x="5487988" y="2600325"/>
          <p14:tracePt t="19569" x="5429250" y="2592388"/>
          <p14:tracePt t="19578" x="5327650" y="2582863"/>
          <p14:tracePt t="19584" x="5208588" y="2566988"/>
          <p14:tracePt t="19594" x="5097463" y="2532063"/>
          <p14:tracePt t="19603" x="4978400" y="2506663"/>
          <p14:tracePt t="19606" x="4868863" y="2506663"/>
          <p14:tracePt t="19617" x="4818063" y="2498725"/>
          <p14:tracePt t="19622" x="4732338" y="2498725"/>
          <p14:tracePt t="19631" x="4621213" y="2489200"/>
          <p14:tracePt t="19638" x="4410075" y="2489200"/>
          <p14:tracePt t="19646" x="4256088" y="2489200"/>
          <p14:tracePt t="19653" x="4154488" y="2489200"/>
          <p14:tracePt t="19662" x="4095750" y="2489200"/>
          <p14:tracePt t="19669" x="3992563" y="2489200"/>
          <p14:tracePt t="19677" x="3900488" y="2489200"/>
          <p14:tracePt t="19685" x="3781425" y="2489200"/>
          <p14:tracePt t="19692" x="3713163" y="2489200"/>
          <p14:tracePt t="19701" x="3652838" y="2489200"/>
          <p14:tracePt t="19708" x="3611563" y="2489200"/>
          <p14:tracePt t="19719" x="3576638" y="2498725"/>
          <p14:tracePt t="19724" x="3568700" y="2498725"/>
          <p14:tracePt t="19734" x="3551238" y="2498725"/>
          <p14:tracePt t="19740" x="3533775" y="2498725"/>
          <p14:tracePt t="20106" x="3508375" y="2498725"/>
          <p14:tracePt t="20112" x="3492500" y="2498725"/>
          <p14:tracePt t="20120" x="3467100" y="2489200"/>
          <p14:tracePt t="20129" x="3441700" y="2489200"/>
          <p14:tracePt t="20136" x="3414713" y="2481263"/>
          <p14:tracePt t="20144" x="3406775" y="2481263"/>
          <p14:tracePt t="20151" x="3381375" y="2473325"/>
          <p14:tracePt t="20160" x="3355975" y="2473325"/>
          <p14:tracePt t="20168" x="3338513" y="2463800"/>
          <p14:tracePt t="20176" x="3313113" y="2463800"/>
          <p14:tracePt t="20187" x="3297238" y="2455863"/>
          <p14:tracePt t="20191" x="3262313" y="2447925"/>
          <p14:tracePt t="20202" x="3244850" y="2438400"/>
          <p14:tracePt t="20206" x="3228975" y="2438400"/>
          <p14:tracePt t="20217" x="3194050" y="2430463"/>
          <p14:tracePt t="20222" x="3186113" y="2430463"/>
          <p14:tracePt t="20229" x="3168650" y="2413000"/>
          <p14:tracePt t="20237" x="3152775" y="2413000"/>
          <p14:tracePt t="20245" x="3127375" y="2405063"/>
          <p14:tracePt t="20253" x="3109913" y="2405063"/>
          <p14:tracePt t="20261" x="3084513" y="2397125"/>
          <p14:tracePt t="20268" x="3059113" y="2387600"/>
          <p14:tracePt t="20277" x="3024188" y="2379663"/>
          <p14:tracePt t="20284" x="2998788" y="2371725"/>
          <p14:tracePt t="20293" x="2973388" y="2371725"/>
          <p14:tracePt t="20303" x="2930525" y="2354263"/>
          <p14:tracePt t="20308" x="2914650" y="2354263"/>
          <p14:tracePt t="20318" x="2889250" y="2354263"/>
          <p14:tracePt t="20323" x="2879725" y="2344738"/>
          <p14:tracePt t="20334" x="2854325" y="2344738"/>
          <p14:tracePt t="20339" x="2838450" y="2344738"/>
          <p14:tracePt t="20346" x="2828925" y="2328863"/>
          <p14:tracePt t="20354" x="2811463" y="2319338"/>
          <p14:tracePt t="20362" x="2795588" y="2311400"/>
          <p14:tracePt t="20370" x="2770188" y="2303463"/>
          <p14:tracePt t="20378" x="2760663" y="2293938"/>
          <p14:tracePt t="20384" x="2744788" y="2293938"/>
          <p14:tracePt t="20393" x="2727325" y="2286000"/>
          <p14:tracePt t="20402" x="2709863" y="2278063"/>
          <p14:tracePt t="20411" x="2676525" y="2268538"/>
          <p14:tracePt t="20417" x="2659063" y="2260600"/>
          <p14:tracePt t="20425" x="2641600" y="2243138"/>
          <p14:tracePt t="20434" x="2633663" y="2235200"/>
          <p14:tracePt t="20440" x="2608263" y="2235200"/>
          <p14:tracePt t="20450" x="2590800" y="2235200"/>
          <p14:tracePt t="20456" x="2582863" y="2235200"/>
          <p14:tracePt t="20464" x="2565400" y="2235200"/>
          <p14:tracePt t="20471" x="2549525" y="2235200"/>
          <p14:tracePt t="20478" x="2532063" y="2235200"/>
          <p14:tracePt t="20487" x="2514600" y="2235200"/>
          <p14:tracePt t="20494" x="2506663" y="2235200"/>
          <p14:tracePt t="20501" x="2497138" y="2235200"/>
          <p14:tracePt t="20510" x="2489200" y="2235200"/>
          <p14:tracePt t="20518" x="2481263" y="2235200"/>
          <p14:tracePt t="20534" x="2463800" y="2235200"/>
          <p14:tracePt t="20554" x="2455863" y="2235200"/>
          <p14:tracePt t="20558" x="2446338" y="2235200"/>
          <p14:tracePt t="20564" x="2438400" y="2235200"/>
          <p14:tracePt t="20627" x="2430463" y="2235200"/>
          <p14:tracePt t="20634" x="2420938" y="2235200"/>
          <p14:tracePt t="20690" x="2413000" y="2235200"/>
          <p14:tracePt t="20697" x="2405063" y="2235200"/>
          <p14:tracePt t="20704" x="2395538" y="2235200"/>
          <p14:tracePt t="20713" x="2387600" y="2235200"/>
          <p14:tracePt t="20720" x="2379663" y="2235200"/>
          <p14:tracePt t="20728" x="2370138" y="2235200"/>
          <p14:tracePt t="20743" x="2362200" y="2235200"/>
          <p14:tracePt t="20751" x="2352675" y="2235200"/>
          <p14:tracePt t="20806" x="2344738" y="2235200"/>
          <p14:tracePt t="20813" x="2327275" y="2235200"/>
          <p14:tracePt t="20821" x="2319338" y="2235200"/>
          <p14:tracePt t="20830" x="2301875" y="2235200"/>
          <p14:tracePt t="20836" x="2293938" y="2235200"/>
          <p14:tracePt t="20845" x="2268538" y="2235200"/>
          <p14:tracePt t="20852" x="2243138" y="2235200"/>
          <p14:tracePt t="20860" x="2225675" y="2235200"/>
          <p14:tracePt t="20869" x="2208213" y="2235200"/>
          <p14:tracePt t="20876" x="2192338" y="2235200"/>
          <p14:tracePt t="20885" x="2166938" y="2235200"/>
          <p14:tracePt t="20891" x="2149475" y="2235200"/>
          <p14:tracePt t="20902" x="2132013" y="2235200"/>
          <p14:tracePt t="20907" x="2124075" y="2235200"/>
          <p14:tracePt t="20917" x="2106613" y="2252663"/>
          <p14:tracePt t="20923" x="2081213" y="2252663"/>
          <p14:tracePt t="20930" x="2073275" y="2252663"/>
          <p14:tracePt t="20938" x="2047875" y="2260600"/>
          <p14:tracePt t="20945" x="2022475" y="2268538"/>
          <p14:tracePt t="20954" x="1987550" y="2278063"/>
          <p14:tracePt t="20962" x="1971675" y="2286000"/>
          <p14:tracePt t="20969" x="1920875" y="2293938"/>
          <p14:tracePt t="20977" x="1903413" y="2303463"/>
          <p14:tracePt t="20985" x="1878013" y="2311400"/>
          <p14:tracePt t="20994" x="1852613" y="2319338"/>
          <p14:tracePt t="21001" x="1827213" y="2319338"/>
          <p14:tracePt t="21010" x="1817688" y="2336800"/>
          <p14:tracePt t="21016" x="1801813" y="2336800"/>
          <p14:tracePt t="21025" x="1792288" y="2336800"/>
          <p14:tracePt t="21039" x="1784350" y="2336800"/>
          <p14:tracePt t="21050" x="1776413" y="2336800"/>
          <p14:tracePt t="21172" x="1766888" y="2344738"/>
          <p14:tracePt t="21187" x="1766888" y="2354263"/>
          <p14:tracePt t="22915" x="1766888" y="2371725"/>
          <p14:tracePt t="22921" x="1784350" y="2397125"/>
          <p14:tracePt t="22930" x="1809750" y="2422525"/>
          <p14:tracePt t="22938" x="1835150" y="2455863"/>
          <p14:tracePt t="22946" x="1860550" y="2481263"/>
          <p14:tracePt t="22952" x="1878013" y="2498725"/>
          <p14:tracePt t="22961" x="1893888" y="2532063"/>
          <p14:tracePt t="22969" x="1911350" y="2549525"/>
          <p14:tracePt t="22984" x="1928813" y="2557463"/>
          <p14:tracePt t="22992" x="1928813" y="2566988"/>
          <p14:tracePt t="23001" x="1928813" y="2574925"/>
          <p14:tracePt t="23023" x="1936750" y="2574925"/>
          <p14:tracePt t="23063" x="1936750" y="2582863"/>
          <p14:tracePt t="23103" x="1936750" y="2592388"/>
          <p14:tracePt t="23172" x="1946275" y="2592388"/>
          <p14:tracePt t="23179" x="1946275" y="2608263"/>
          <p14:tracePt t="23506" x="1936750" y="2608263"/>
          <p14:tracePt t="26229" x="1954213" y="2668588"/>
          <p14:tracePt t="26236" x="1987550" y="2770188"/>
          <p14:tracePt t="26244" x="2012950" y="2871788"/>
          <p14:tracePt t="26253" x="2038350" y="2932113"/>
          <p14:tracePt t="26260" x="2065338" y="2990850"/>
          <p14:tracePt t="26268" x="2081213" y="3041650"/>
          <p14:tracePt t="26277" x="2098675" y="3119438"/>
          <p14:tracePt t="26283" x="2124075" y="3170238"/>
          <p14:tracePt t="26292" x="2149475" y="3228975"/>
          <p14:tracePt t="26299" x="2174875" y="3279775"/>
          <p14:tracePt t="26308" x="2192338" y="3314700"/>
          <p14:tracePt t="26316" x="2200275" y="3330575"/>
          <p14:tracePt t="26322" x="2208213" y="3355975"/>
          <p14:tracePt t="26332" x="2217738" y="3382963"/>
          <p14:tracePt t="26337" x="2217738" y="3408363"/>
          <p14:tracePt t="26345" x="2235200" y="3416300"/>
          <p14:tracePt t="26353" x="2243138" y="3433763"/>
          <p14:tracePt t="26361" x="2251075" y="3449638"/>
          <p14:tracePt t="26369" x="2260600" y="3459163"/>
          <p14:tracePt t="26376" x="2260600" y="3467100"/>
          <p14:tracePt t="26384" x="2268538" y="3484563"/>
          <p14:tracePt t="26392" x="2276475" y="3492500"/>
          <p14:tracePt t="26400" x="2286000" y="3492500"/>
          <p14:tracePt t="26409" x="2293938" y="3509963"/>
          <p14:tracePt t="26415" x="2301875" y="3527425"/>
          <p14:tracePt t="26425" x="2319338" y="3535363"/>
          <p14:tracePt t="26434" x="2336800" y="3560763"/>
          <p14:tracePt t="26438" x="2344738" y="3568700"/>
          <p14:tracePt t="26446" x="2352675" y="3586163"/>
          <p14:tracePt t="26454" x="2370138" y="3594100"/>
          <p14:tracePt t="26465" x="2379663" y="3594100"/>
          <p14:tracePt t="26470" x="2395538" y="3611563"/>
          <p14:tracePt t="26480" x="2405063" y="3629025"/>
          <p14:tracePt t="26485" x="2420938" y="3636963"/>
          <p14:tracePt t="26493" x="2430463" y="3646488"/>
          <p14:tracePt t="26501" x="2430463" y="3662363"/>
          <p14:tracePt t="26509" x="2446338" y="3671888"/>
          <p14:tracePt t="26517" x="2463800" y="3687763"/>
          <p14:tracePt t="26526" x="2489200" y="3705225"/>
          <p14:tracePt t="26532" x="2506663" y="3730625"/>
          <p14:tracePt t="26541" x="2514600" y="3748088"/>
          <p14:tracePt t="26551" x="2532063" y="3763963"/>
          <p14:tracePt t="26555" x="2557463" y="3781425"/>
          <p14:tracePt t="26565" x="2582863" y="3806825"/>
          <p14:tracePt t="26571" x="2600325" y="3832225"/>
          <p14:tracePt t="26579" x="2616200" y="3857625"/>
          <p14:tracePt t="26587" x="2625725" y="3875088"/>
          <p14:tracePt t="26598" x="2651125" y="3892550"/>
          <p14:tracePt t="26605" x="2668588" y="3908425"/>
          <p14:tracePt t="26611" x="2676525" y="3925888"/>
          <p14:tracePt t="26618" x="2684463" y="3943350"/>
          <p14:tracePt t="26625" x="2701925" y="3951288"/>
          <p14:tracePt t="26634" x="2709863" y="3960813"/>
          <p14:tracePt t="26643" x="2727325" y="3968750"/>
          <p14:tracePt t="26649" x="2735263" y="3976688"/>
          <p14:tracePt t="26658" x="2744788" y="3994150"/>
          <p14:tracePt t="26672" x="2744788" y="4002088"/>
          <p14:tracePt t="26683" x="2744788" y="4011613"/>
          <p14:tracePt t="26828" x="2744788" y="4019550"/>
          <p14:tracePt t="26875" x="2752725" y="4019550"/>
          <p14:tracePt t="26882" x="2752725" y="4027488"/>
          <p14:tracePt t="26905" x="2760663" y="4037013"/>
          <p14:tracePt t="26929" x="2770188" y="4044950"/>
          <p14:tracePt t="26944" x="2770188" y="4052888"/>
          <p14:tracePt t="28448" x="2770188" y="4062413"/>
          <p14:tracePt t="28456" x="2770188" y="4070350"/>
          <p14:tracePt t="28473" x="2770188" y="4079875"/>
          <p14:tracePt t="28481" x="2770188" y="4087813"/>
          <p14:tracePt t="28519" x="2760663" y="4095750"/>
          <p14:tracePt t="28525" x="2752725" y="4105275"/>
          <p14:tracePt t="28534" x="2735263" y="4113213"/>
          <p14:tracePt t="28542" x="2709863" y="4121150"/>
          <p14:tracePt t="28550" x="2668588" y="4138613"/>
          <p14:tracePt t="28557" x="2651125" y="4146550"/>
          <p14:tracePt t="28565" x="2616200" y="4156075"/>
          <p14:tracePt t="28574" x="2590800" y="4164013"/>
          <p14:tracePt t="28583" x="2574925" y="4171950"/>
          <p14:tracePt t="28587" x="2565400" y="4181475"/>
          <p14:tracePt t="28599" x="2549525" y="4181475"/>
          <p14:tracePt t="28603" x="2524125" y="4189413"/>
          <p14:tracePt t="28612" x="2514600" y="4189413"/>
          <p14:tracePt t="28619" x="2489200" y="4189413"/>
          <p14:tracePt t="28627" x="2455863" y="4189413"/>
          <p14:tracePt t="28634" x="2438400" y="4189413"/>
          <p14:tracePt t="28642" x="2395538" y="4189413"/>
          <p14:tracePt t="28650" x="2352675" y="4189413"/>
          <p14:tracePt t="28658" x="2319338" y="4189413"/>
          <p14:tracePt t="28667" x="2268538" y="4189413"/>
          <p14:tracePt t="28674" x="2235200" y="4171950"/>
          <p14:tracePt t="28683" x="2217738" y="4164013"/>
          <p14:tracePt t="28690" x="2192338" y="4164013"/>
          <p14:tracePt t="28700" x="2157413" y="4156075"/>
          <p14:tracePt t="28705" x="2132013" y="4156075"/>
          <p14:tracePt t="28716" x="2116138" y="4146550"/>
          <p14:tracePt t="28721" x="2090738" y="4146550"/>
          <p14:tracePt t="28728" x="2073275" y="4138613"/>
          <p14:tracePt t="28736" x="2055813" y="4130675"/>
          <p14:tracePt t="28744" x="2030413" y="4121150"/>
          <p14:tracePt t="28752" x="1971675" y="4113213"/>
          <p14:tracePt t="28759" x="1946275" y="4095750"/>
          <p14:tracePt t="28767" x="1920875" y="4087813"/>
          <p14:tracePt t="28775" x="1893888" y="4079875"/>
          <p14:tracePt t="28783" x="1868488" y="4070350"/>
          <p14:tracePt t="28792" x="1835150" y="4062413"/>
          <p14:tracePt t="28799" x="1817688" y="4052888"/>
          <p14:tracePt t="28806" x="1792288" y="4044950"/>
          <p14:tracePt t="28817" x="1758950" y="4037013"/>
          <p14:tracePt t="28821" x="1741488" y="4037013"/>
          <p14:tracePt t="28832" x="1733550" y="4027488"/>
          <p14:tracePt t="28837" x="1716088" y="4019550"/>
          <p14:tracePt t="28845" x="1698625" y="4002088"/>
          <p14:tracePt t="28852" x="1682750" y="3994150"/>
          <p14:tracePt t="28861" x="1673225" y="3986213"/>
          <p14:tracePt t="28868" x="1657350" y="3986213"/>
          <p14:tracePt t="28876" x="1647825" y="3976688"/>
          <p14:tracePt t="28883" x="1639888" y="3968750"/>
          <p14:tracePt t="28892" x="1622425" y="3960813"/>
          <p14:tracePt t="28900" x="1614488" y="3951288"/>
          <p14:tracePt t="28909" x="1589088" y="3935413"/>
          <p14:tracePt t="28915" x="1579563" y="3917950"/>
          <p14:tracePt t="28924" x="1571625" y="3900488"/>
          <p14:tracePt t="28933" x="1563688" y="3892550"/>
          <p14:tracePt t="28938" x="1554163" y="3892550"/>
          <p14:tracePt t="28946" x="1554163" y="3883025"/>
          <p14:tracePt t="28954" x="1546225" y="3875088"/>
          <p14:tracePt t="28962" x="1538288" y="3875088"/>
          <p14:tracePt t="28985" x="1528763" y="3867150"/>
          <p14:tracePt t="29008" x="1520825" y="3857625"/>
          <p14:tracePt t="29016" x="1520825" y="3849688"/>
          <p14:tracePt t="29025" x="1520825" y="3841750"/>
          <p14:tracePt t="29032" x="1520825" y="3832225"/>
          <p14:tracePt t="29040" x="1520825" y="3824288"/>
          <p14:tracePt t="29055" x="1520825" y="3816350"/>
          <p14:tracePt t="29066" x="1538288" y="3798888"/>
          <p14:tracePt t="29071" x="1571625" y="3781425"/>
          <p14:tracePt t="29080" x="1606550" y="3763963"/>
          <p14:tracePt t="29086" x="1665288" y="3763963"/>
          <p14:tracePt t="29094" x="1741488" y="3790950"/>
          <p14:tracePt t="29102" x="1792288" y="3806825"/>
          <p14:tracePt t="29110" x="1868488" y="3857625"/>
          <p14:tracePt t="29117" x="1903413" y="3892550"/>
          <p14:tracePt t="29127" x="1954213" y="3935413"/>
          <p14:tracePt t="29134" x="1979613" y="3960813"/>
          <p14:tracePt t="29142" x="2005013" y="3994150"/>
          <p14:tracePt t="29149" x="2022475" y="4011613"/>
          <p14:tracePt t="29158" x="2038350" y="4027488"/>
          <p14:tracePt t="29167" x="2047875" y="4037013"/>
          <p14:tracePt t="29172" x="2055813" y="4052888"/>
          <p14:tracePt t="29184" x="2055813" y="4062413"/>
          <p14:tracePt t="29187" x="2065338" y="4079875"/>
          <p14:tracePt t="29195" x="2073275" y="4095750"/>
          <p14:tracePt t="29202" x="2081213" y="4113213"/>
          <p14:tracePt t="29211" x="2098675" y="4156075"/>
          <p14:tracePt t="29218" x="2132013" y="4214813"/>
          <p14:tracePt t="34041" x="2132013" y="4240213"/>
          <p14:tracePt t="34048" x="2124075" y="4265613"/>
          <p14:tracePt t="34056" x="2116138" y="4291013"/>
          <p14:tracePt t="34065" x="2106613" y="4308475"/>
          <p14:tracePt t="34072" x="2106613" y="4325938"/>
          <p14:tracePt t="34083" x="2106613" y="4351338"/>
          <p14:tracePt t="34087" x="2106613" y="4368800"/>
          <p14:tracePt t="34095" x="2106613" y="4402138"/>
          <p14:tracePt t="34103" x="2106613" y="4427538"/>
          <p14:tracePt t="34110" x="2106613" y="4435475"/>
          <p14:tracePt t="34118" x="2106613" y="4460875"/>
          <p14:tracePt t="34126" x="2106613" y="4486275"/>
          <p14:tracePt t="34134" x="2106613" y="4495800"/>
          <p14:tracePt t="34142" x="2106613" y="4521200"/>
          <p14:tracePt t="34150" x="2116138" y="4546600"/>
          <p14:tracePt t="34158" x="2124075" y="4579938"/>
          <p14:tracePt t="34165" x="2132013" y="4597400"/>
          <p14:tracePt t="34174" x="2149475" y="4630738"/>
          <p14:tracePt t="34185" x="2157413" y="4683125"/>
          <p14:tracePt t="34189" x="2166938" y="4699000"/>
          <p14:tracePt t="34199" x="2166938" y="4716463"/>
          <p14:tracePt t="34203" x="2174875" y="4741863"/>
          <p14:tracePt t="34211" x="2182813" y="4767263"/>
          <p14:tracePt t="34219" x="2192338" y="4775200"/>
          <p14:tracePt t="34227" x="2200275" y="4792663"/>
          <p14:tracePt t="34236" x="2208213" y="4802188"/>
          <p14:tracePt t="34243" x="2208213" y="4810125"/>
          <p14:tracePt t="34258" x="2208213" y="4818063"/>
          <p14:tracePt t="34265" x="2208213" y="4827588"/>
          <p14:tracePt t="38513" x="2192338" y="4835525"/>
          <p14:tracePt t="38520" x="2166938" y="4852988"/>
          <p14:tracePt t="38530" x="2116138" y="4886325"/>
          <p14:tracePt t="38539" x="2081213" y="4903788"/>
          <p14:tracePt t="38544" x="2012950" y="4946650"/>
          <p14:tracePt t="38553" x="1954213" y="4962525"/>
          <p14:tracePt t="38559" x="1878013" y="4979988"/>
          <p14:tracePt t="38567" x="1827213" y="5005388"/>
          <p14:tracePt t="38576" x="1766888" y="5022850"/>
          <p14:tracePt t="38584" x="1733550" y="5030788"/>
          <p14:tracePt t="38592" x="1673225" y="5056188"/>
          <p14:tracePt t="38598" x="1639888" y="5056188"/>
          <p14:tracePt t="38606" x="1606550" y="5064125"/>
          <p14:tracePt t="38614" x="1579563" y="5064125"/>
          <p14:tracePt t="38622" x="1538288" y="5064125"/>
          <p14:tracePt t="38631" x="1477963" y="5064125"/>
          <p14:tracePt t="38638" x="1435100" y="5064125"/>
          <p14:tracePt t="38648" x="1350963" y="5064125"/>
          <p14:tracePt t="38653" x="1265238" y="5064125"/>
          <p14:tracePt t="38663" x="1206500" y="5056188"/>
          <p14:tracePt t="38669" x="1138238" y="5038725"/>
          <p14:tracePt t="38677" x="1095375" y="5013325"/>
          <p14:tracePt t="38684" x="1044575" y="5005388"/>
          <p14:tracePt t="38691" x="1011238" y="4987925"/>
          <p14:tracePt t="38699" x="985838" y="4979988"/>
          <p14:tracePt t="38707" x="950913" y="4962525"/>
          <p14:tracePt t="38714" x="935038" y="4946650"/>
          <p14:tracePt t="38722" x="909638" y="4929188"/>
          <p14:tracePt t="38731" x="874713" y="4903788"/>
          <p14:tracePt t="38740" x="858838" y="4894263"/>
          <p14:tracePt t="38746" x="841375" y="4878388"/>
          <p14:tracePt t="38756" x="823913" y="4868863"/>
          <p14:tracePt t="38764" x="823913" y="4860925"/>
          <p14:tracePt t="38769" x="815975" y="4860925"/>
          <p14:tracePt t="38780" x="806450" y="4860925"/>
          <p14:tracePt t="38785" x="798513" y="4852988"/>
          <p14:tracePt t="38793" x="790575" y="4827588"/>
          <p14:tracePt t="38801" x="790575" y="4792663"/>
          <p14:tracePt t="38809" x="806450" y="4716463"/>
          <p14:tracePt t="38816" x="858838" y="4597400"/>
          <p14:tracePt t="38824" x="917575" y="4495800"/>
          <p14:tracePt t="38832" x="968375" y="4427538"/>
          <p14:tracePt t="38840" x="1019175" y="4368800"/>
          <p14:tracePt t="38848" x="1104900" y="4308475"/>
          <p14:tracePt t="38856" x="1223963" y="4224338"/>
          <p14:tracePt t="38864" x="1308100" y="4189413"/>
          <p14:tracePt t="38873" x="1384300" y="4181475"/>
          <p14:tracePt t="38882" x="1452563" y="4181475"/>
          <p14:tracePt t="38886" x="1579563" y="4181475"/>
          <p14:tracePt t="38897" x="1708150" y="4189413"/>
          <p14:tracePt t="38903" x="1868488" y="4206875"/>
          <p14:tracePt t="38910" x="2012950" y="4232275"/>
          <p14:tracePt t="38916" x="2098675" y="4240213"/>
          <p14:tracePt t="38925" x="2208213" y="4283075"/>
          <p14:tracePt t="38933" x="2352675" y="4316413"/>
          <p14:tracePt t="38941" x="2489200" y="4351338"/>
          <p14:tracePt t="38948" x="2574925" y="4376738"/>
          <p14:tracePt t="38956" x="2651125" y="4402138"/>
          <p14:tracePt t="38965" x="2709863" y="4427538"/>
          <p14:tracePt t="38974" x="2786063" y="4445000"/>
          <p14:tracePt t="38981" x="2863850" y="4478338"/>
          <p14:tracePt t="38989" x="2965450" y="4503738"/>
          <p14:tracePt t="38998" x="3067050" y="4521200"/>
          <p14:tracePt t="39002" x="3152775" y="4538663"/>
          <p14:tracePt t="39011" x="3236913" y="4546600"/>
          <p14:tracePt t="39018" x="3297238" y="4546600"/>
          <p14:tracePt t="39027" x="3330575" y="4546600"/>
          <p14:tracePt t="39034" x="3373438" y="4546600"/>
          <p14:tracePt t="39042" x="3381375" y="4546600"/>
          <p14:tracePt t="39050" x="3398838" y="4546600"/>
          <p14:tracePt t="39058" x="3406775" y="4546600"/>
          <p14:tracePt t="39065" x="3424238" y="4546600"/>
          <p14:tracePt t="39073" x="3449638" y="4546600"/>
          <p14:tracePt t="39081" x="3457575" y="4546600"/>
          <p14:tracePt t="39089" x="3475038" y="4554538"/>
          <p14:tracePt t="39096" x="3492500" y="4564063"/>
          <p14:tracePt t="39104" x="3508375" y="4572000"/>
          <p14:tracePt t="39115" x="3533775" y="4572000"/>
          <p14:tracePt t="39120" x="3551238" y="4579938"/>
          <p14:tracePt t="39130" x="3576638" y="4597400"/>
          <p14:tracePt t="39135" x="3586163" y="4605338"/>
          <p14:tracePt t="39143" x="3619500" y="4630738"/>
          <p14:tracePt t="39151" x="3636963" y="4648200"/>
          <p14:tracePt t="39159" x="3652838" y="4657725"/>
          <p14:tracePt t="39166" x="3670300" y="4673600"/>
          <p14:tracePt t="39174" x="3678238" y="4673600"/>
          <p14:tracePt t="39182" x="3687763" y="4683125"/>
          <p14:tracePt t="39190" x="3695700" y="4691063"/>
          <p14:tracePt t="39197" x="3713163" y="4708525"/>
          <p14:tracePt t="39207" x="3713163" y="4716463"/>
          <p14:tracePt t="39213" x="3721100" y="4724400"/>
          <p14:tracePt t="39231" x="3721100" y="4733925"/>
          <p14:tracePt t="39253" x="3721100" y="4741863"/>
          <p14:tracePt t="39260" x="3729038" y="4749800"/>
          <p14:tracePt t="39276" x="3738563" y="4767263"/>
          <p14:tracePt t="39283" x="3756025" y="4784725"/>
          <p14:tracePt t="39291" x="3763963" y="4802188"/>
          <p14:tracePt t="39298" x="3763963" y="4818063"/>
          <p14:tracePt t="39306" x="3763963" y="4835525"/>
          <p14:tracePt t="39315" x="3763963" y="4852988"/>
          <p14:tracePt t="39324" x="3771900" y="4878388"/>
          <p14:tracePt t="39331" x="3771900" y="4894263"/>
          <p14:tracePt t="39348" x="3771900" y="4903788"/>
          <p14:tracePt t="39354" x="3771900" y="4911725"/>
          <p14:tracePt t="39370" x="3771900" y="4929188"/>
          <p14:tracePt t="39377" x="3771900" y="4937125"/>
          <p14:tracePt t="39392" x="3771900" y="4946650"/>
          <p14:tracePt t="39400" x="3771900" y="4954588"/>
          <p14:tracePt t="39408" x="3771900" y="4962525"/>
          <p14:tracePt t="39423" x="3763963" y="4972050"/>
          <p14:tracePt t="39431" x="3756025" y="4987925"/>
          <p14:tracePt t="39439" x="3746500" y="4997450"/>
          <p14:tracePt t="39448" x="3738563" y="5013325"/>
          <p14:tracePt t="39456" x="3721100" y="5022850"/>
          <p14:tracePt t="39465" x="3713163" y="5038725"/>
          <p14:tracePt t="39470" x="3695700" y="5038725"/>
          <p14:tracePt t="39481" x="3670300" y="5056188"/>
          <p14:tracePt t="39485" x="3652838" y="5064125"/>
          <p14:tracePt t="39494" x="3644900" y="5081588"/>
          <p14:tracePt t="39501" x="3627438" y="5099050"/>
          <p14:tracePt t="39510" x="3611563" y="5106988"/>
          <p14:tracePt t="39517" x="3586163" y="5106988"/>
          <p14:tracePt t="39524" x="3576638" y="5124450"/>
          <p14:tracePt t="39532" x="3551238" y="5141913"/>
          <p14:tracePt t="39541" x="3525838" y="5149850"/>
          <p14:tracePt t="39547" x="3492500" y="5175250"/>
          <p14:tracePt t="39556" x="3441700" y="5192713"/>
          <p14:tracePt t="39564" x="3381375" y="5208588"/>
          <p14:tracePt t="39573" x="3313113" y="5208588"/>
          <p14:tracePt t="39582" x="3254375" y="5208588"/>
          <p14:tracePt t="39587" x="3152775" y="5208588"/>
          <p14:tracePt t="39597" x="3084513" y="5200650"/>
          <p14:tracePt t="39603" x="3008313" y="5192713"/>
          <p14:tracePt t="39611" x="2940050" y="5183188"/>
          <p14:tracePt t="39618" x="2846388" y="5149850"/>
          <p14:tracePt t="39625" x="2684463" y="5116513"/>
          <p14:tracePt t="39633" x="2582863" y="5091113"/>
          <p14:tracePt t="39641" x="2463800" y="5064125"/>
          <p14:tracePt t="39649" x="2405063" y="5056188"/>
          <p14:tracePt t="39657" x="2362200" y="5048250"/>
          <p14:tracePt t="39664" x="2301875" y="5022850"/>
          <p14:tracePt t="39674" x="2217738" y="5022850"/>
          <p14:tracePt t="39681" x="2157413" y="5013325"/>
          <p14:tracePt t="39689" x="2081213" y="5005388"/>
          <p14:tracePt t="39696" x="2012950" y="5005388"/>
          <p14:tracePt t="39705" x="1936750" y="4997450"/>
          <p14:tracePt t="39714" x="1860550" y="4987925"/>
          <p14:tracePt t="39719" x="1817688" y="4979988"/>
          <p14:tracePt t="39729" x="1776413" y="4979988"/>
          <p14:tracePt t="39734" x="1741488" y="4972050"/>
          <p14:tracePt t="39743" x="1698625" y="4954588"/>
          <p14:tracePt t="39750" x="1665288" y="4954588"/>
          <p14:tracePt t="39759" x="1631950" y="4946650"/>
          <p14:tracePt t="39765" x="1597025" y="4919663"/>
          <p14:tracePt t="39774" x="1571625" y="4919663"/>
          <p14:tracePt t="39781" x="1546225" y="4919663"/>
          <p14:tracePt t="39789" x="1520825" y="4919663"/>
          <p14:tracePt t="39798" x="1495425" y="4911725"/>
          <p14:tracePt t="39805" x="1470025" y="4903788"/>
          <p14:tracePt t="39813" x="1427163" y="4894263"/>
          <p14:tracePt t="39822" x="1401763" y="4886325"/>
          <p14:tracePt t="39831" x="1376363" y="4878388"/>
          <p14:tracePt t="39836" x="1368425" y="4868863"/>
          <p14:tracePt t="39844" x="1343025" y="4860925"/>
          <p14:tracePt t="39852" x="1325563" y="4860925"/>
          <p14:tracePt t="39859" x="1317625" y="4852988"/>
          <p14:tracePt t="39867" x="1308100" y="4852988"/>
          <p14:tracePt t="39875" x="1300163" y="4843463"/>
          <p14:tracePt t="39882" x="1290638" y="4843463"/>
          <p14:tracePt t="39914" x="1282700" y="4843463"/>
          <p14:tracePt t="40023" x="1274763" y="4843463"/>
          <p14:tracePt t="42691" x="1265238" y="4843463"/>
          <p14:tracePt t="42699" x="1257300" y="4843463"/>
          <p14:tracePt t="42706" x="1249363" y="4852988"/>
          <p14:tracePt t="42714" x="1249363" y="4860925"/>
          <p14:tracePt t="42731" x="1239838" y="4868863"/>
          <p14:tracePt t="42739" x="1239838" y="4878388"/>
          <p14:tracePt t="42746" x="1231900" y="4878388"/>
          <p14:tracePt t="42754" x="1231900" y="4886325"/>
          <p14:tracePt t="42764" x="1231900" y="4894263"/>
          <p14:tracePt t="42770" x="1231900" y="4903788"/>
          <p14:tracePt t="42779" x="1231900" y="4911725"/>
          <p14:tracePt t="42800" x="1231900" y="4919663"/>
          <p14:tracePt t="42815" x="1231900" y="4929188"/>
          <p14:tracePt t="42824" x="1223963" y="4937125"/>
          <p14:tracePt t="42831" x="1223963" y="4946650"/>
          <p14:tracePt t="42847" x="1214438" y="4954588"/>
          <p14:tracePt t="42855" x="1214438" y="4962525"/>
          <p14:tracePt t="42863" x="1214438" y="4972050"/>
          <p14:tracePt t="42870" x="1214438" y="4979988"/>
          <p14:tracePt t="42880" x="1214438" y="4987925"/>
          <p14:tracePt t="42885" x="1214438" y="4997450"/>
          <p14:tracePt t="42895" x="1214438" y="5005388"/>
          <p14:tracePt t="42902" x="1214438" y="5013325"/>
          <p14:tracePt t="42909" x="1214438" y="5022850"/>
          <p14:tracePt t="42917" x="1214438" y="5030788"/>
          <p14:tracePt t="42925" x="1214438" y="5048250"/>
          <p14:tracePt t="42932" x="1214438" y="5064125"/>
          <p14:tracePt t="42941" x="1214438" y="5073650"/>
          <p14:tracePt t="42947" x="1214438" y="5091113"/>
          <p14:tracePt t="42956" x="1214438" y="5116513"/>
          <p14:tracePt t="42964" x="1214438" y="5141913"/>
          <p14:tracePt t="42971" x="1214438" y="5157788"/>
          <p14:tracePt t="42980" x="1214438" y="5175250"/>
          <p14:tracePt t="42988" x="1214438" y="5183188"/>
          <p14:tracePt t="42996" x="1214438" y="5192713"/>
          <p14:tracePt t="43003" x="1214438" y="5200650"/>
          <p14:tracePt t="43013" x="1214438" y="5208588"/>
          <p14:tracePt t="43018" x="1214438" y="5218113"/>
          <p14:tracePt t="43026" x="1214438" y="5226050"/>
          <p14:tracePt t="43104" x="1214438" y="5235575"/>
          <p14:tracePt t="43111" x="1214438" y="5243513"/>
          <p14:tracePt t="43128" x="1214438" y="5251450"/>
          <p14:tracePt t="43244" x="1214438" y="5260975"/>
          <p14:tracePt t="43251" x="1214438" y="5268913"/>
          <p14:tracePt t="44855" x="1274763" y="5286375"/>
          <p14:tracePt t="44862" x="1358900" y="5302250"/>
          <p14:tracePt t="44870" x="1444625" y="5311775"/>
          <p14:tracePt t="44880" x="1495425" y="5319713"/>
          <p14:tracePt t="44887" x="1546225" y="5319713"/>
          <p14:tracePt t="44895" x="1579563" y="5327650"/>
          <p14:tracePt t="44901" x="1614488" y="5337175"/>
          <p14:tracePt t="44909" x="1657350" y="5337175"/>
          <p14:tracePt t="44917" x="1690688" y="5345113"/>
          <p14:tracePt t="44924" x="1724025" y="5353050"/>
          <p14:tracePt t="44932" x="1758950" y="5370513"/>
          <p14:tracePt t="44940" x="1792288" y="5380038"/>
          <p14:tracePt t="44947" x="1868488" y="5395913"/>
          <p14:tracePt t="44956" x="1903413" y="5405438"/>
          <p14:tracePt t="44963" x="1946275" y="5413375"/>
          <p14:tracePt t="44971" x="1979613" y="5413375"/>
          <p14:tracePt t="44980" x="2022475" y="5413375"/>
          <p14:tracePt t="44987" x="2030413" y="5413375"/>
          <p14:tracePt t="44996" x="2047875" y="5413375"/>
          <p14:tracePt t="45003" x="2073275" y="5413375"/>
          <p14:tracePt t="45013" x="2090738" y="5413375"/>
          <p14:tracePt t="45018" x="2106613" y="5413375"/>
          <p14:tracePt t="45026" x="2132013" y="5413375"/>
          <p14:tracePt t="45033" x="2141538" y="5413375"/>
          <p14:tracePt t="45042" x="2182813" y="5413375"/>
          <p14:tracePt t="45049" x="2208213" y="5413375"/>
          <p14:tracePt t="45057" x="2235200" y="5413375"/>
          <p14:tracePt t="45064" x="2260600" y="5413375"/>
          <p14:tracePt t="45072" x="2276475" y="5413375"/>
          <p14:tracePt t="45080" x="2286000" y="5413375"/>
          <p14:tracePt t="45089" x="2301875" y="5413375"/>
          <p14:tracePt t="45096" x="2311400" y="5413375"/>
          <p14:tracePt t="45114" x="2327275" y="5413375"/>
          <p14:tracePt t="45602" x="2336800" y="5413375"/>
          <p14:tracePt t="45611" x="2352675" y="5413375"/>
          <p14:tracePt t="45617" x="2395538" y="5413375"/>
          <p14:tracePt t="45625" x="2446338" y="5405438"/>
          <p14:tracePt t="45633" x="2489200" y="5387975"/>
          <p14:tracePt t="45641" x="2565400" y="5370513"/>
          <p14:tracePt t="45648" x="2641600" y="5362575"/>
          <p14:tracePt t="45657" x="2668588" y="5362575"/>
          <p14:tracePt t="45664" x="2735263" y="5362575"/>
          <p14:tracePt t="45672" x="2770188" y="5362575"/>
          <p14:tracePt t="45680" x="2795588" y="5362575"/>
          <p14:tracePt t="45687" x="2838450" y="5362575"/>
          <p14:tracePt t="45695" x="2871788" y="5362575"/>
          <p14:tracePt t="45703" x="2897188" y="5362575"/>
          <p14:tracePt t="45714" x="2930525" y="5362575"/>
          <p14:tracePt t="45718" x="2955925" y="5362575"/>
          <p14:tracePt t="45729" x="2998788" y="5362575"/>
          <p14:tracePt t="45734" x="3024188" y="5362575"/>
          <p14:tracePt t="45743" x="3041650" y="5362575"/>
          <p14:tracePt t="45749" x="3059113" y="5353050"/>
          <p14:tracePt t="45757" x="3084513" y="5353050"/>
          <p14:tracePt t="45765" x="3092450" y="5353050"/>
          <p14:tracePt t="45781" x="3100388" y="5353050"/>
          <p14:tracePt t="45790" x="3109913" y="5353050"/>
          <p14:tracePt t="45805" x="3127375" y="5353050"/>
          <p14:tracePt t="45813" x="3152775" y="5345113"/>
          <p14:tracePt t="45820" x="3168650" y="5345113"/>
          <p14:tracePt t="45829" x="3203575" y="5327650"/>
          <p14:tracePt t="45835" x="3228975" y="5327650"/>
          <p14:tracePt t="45846" x="3270250" y="5327650"/>
          <p14:tracePt t="45851" x="3297238" y="5327650"/>
          <p14:tracePt t="45859" x="3305175" y="5327650"/>
          <p14:tracePt t="45867" x="3330575" y="5327650"/>
          <p14:tracePt t="45874" x="3338513" y="5327650"/>
          <p14:tracePt t="45890" x="3348038" y="5327650"/>
          <p14:tracePt t="45897" x="3355975" y="5327650"/>
          <p14:tracePt t="45905" x="3363913" y="5327650"/>
          <p14:tracePt t="45913" x="3373438" y="5327650"/>
          <p14:tracePt t="45921" x="3381375" y="5327650"/>
          <p14:tracePt t="45930" x="3398838" y="5337175"/>
          <p14:tracePt t="45937" x="3406775" y="5337175"/>
          <p14:tracePt t="45946" x="3414713" y="5337175"/>
          <p14:tracePt t="45964" x="3424238" y="5337175"/>
          <p14:tracePt t="45968" x="3432175" y="5345113"/>
          <p14:tracePt t="45975" x="3441700" y="5345113"/>
          <p14:tracePt t="45999" x="3449638" y="5345113"/>
          <p14:tracePt t="46007" x="3467100" y="5353050"/>
          <p14:tracePt t="46023" x="3475038" y="5362575"/>
          <p14:tracePt t="46030" x="3482975" y="5370513"/>
          <p14:tracePt t="46039" x="3482975" y="5380038"/>
          <p14:tracePt t="46046" x="3492500" y="5380038"/>
          <p14:tracePt t="46055" x="3500438" y="5387975"/>
          <p14:tracePt t="46064" x="3500438" y="5395913"/>
          <p14:tracePt t="46069" x="3508375" y="5395913"/>
          <p14:tracePt t="46132" x="3517900" y="5395913"/>
          <p14:tracePt t="46138" x="3525838" y="5405438"/>
          <p14:tracePt t="46146" x="3533775" y="5413375"/>
          <p14:tracePt t="46154" x="3543300" y="5421313"/>
          <p14:tracePt t="46171" x="3543300" y="5430838"/>
          <p14:tracePt t="46186" x="3543300" y="5438775"/>
          <p14:tracePt t="46209" x="3551238" y="5446713"/>
          <p14:tracePt t="46224" x="3551238" y="5464175"/>
          <p14:tracePt t="46247" x="3551238" y="5472113"/>
          <p14:tracePt t="46255" x="3551238" y="5481638"/>
          <p14:tracePt t="46262" x="3551238" y="5489575"/>
          <p14:tracePt t="46287" x="3551238" y="5497513"/>
          <p14:tracePt t="46295" x="3551238" y="5507038"/>
          <p14:tracePt t="46420" x="3551238" y="5514975"/>
          <p14:tracePt t="46427" x="3551238" y="5524500"/>
          <p14:tracePt t="46434" x="3543300" y="5532438"/>
          <p14:tracePt t="47462" x="3559175" y="5532438"/>
          <p14:tracePt t="47469" x="3586163" y="5540375"/>
          <p14:tracePt t="47477" x="3611563" y="5549900"/>
          <p14:tracePt t="47485" x="3627438" y="5549900"/>
          <p14:tracePt t="47496" x="3652838" y="5557838"/>
          <p14:tracePt t="47501" x="3662363" y="5565775"/>
          <p14:tracePt t="47512" x="3678238" y="5575300"/>
          <p14:tracePt t="47516" x="3703638" y="5575300"/>
          <p14:tracePt t="47524" x="3713163" y="5583238"/>
          <p14:tracePt t="47532" x="3721100" y="5583238"/>
          <p14:tracePt t="47540" x="3729038" y="5583238"/>
          <p14:tracePt t="47548" x="3738563" y="5583238"/>
          <p14:tracePt t="47555" x="3738563" y="5591175"/>
          <p14:tracePt t="47563" x="3746500" y="5591175"/>
          <p14:tracePt t="47580" x="3746500" y="5600700"/>
          <p14:tracePt t="47602" x="3756025" y="5600700"/>
          <p14:tracePt t="47613" x="3756025" y="5608638"/>
          <p14:tracePt t="47618" x="3763963" y="5616575"/>
          <p14:tracePt t="47626" x="3771900" y="5626100"/>
          <p14:tracePt t="47633" x="3781425" y="5634038"/>
          <p14:tracePt t="47649" x="3781425" y="5641975"/>
          <p14:tracePt t="47657" x="3789363" y="5651500"/>
          <p14:tracePt t="47663" x="3789363" y="5659438"/>
          <p14:tracePt t="47719" x="3789363" y="5668963"/>
          <p14:tracePt t="47727" x="3789363" y="5676900"/>
          <p14:tracePt t="47734" x="3789363" y="5684838"/>
          <p14:tracePt t="47743" x="3789363" y="5694363"/>
          <p14:tracePt t="47751" x="3789363" y="5702300"/>
          <p14:tracePt t="47765" x="3789363" y="5710238"/>
          <p14:tracePt t="47773" x="3789363" y="5719763"/>
          <p14:tracePt t="47821" x="3789363" y="5727700"/>
          <p14:tracePt t="47828" x="3789363" y="5735638"/>
          <p14:tracePt t="47844" x="3789363" y="5745163"/>
          <p14:tracePt t="47860" x="3789363" y="5753100"/>
          <p14:tracePt t="47898" x="3789363" y="5761038"/>
          <p14:tracePt t="48023" x="3789363" y="5770563"/>
          <p14:tracePt t="48030" x="3781425" y="5770563"/>
          <p14:tracePt t="48037" x="3771900" y="5778500"/>
          <p14:tracePt t="48047" x="3763963" y="5778500"/>
          <p14:tracePt t="50426" x="3543300" y="5514975"/>
          <p14:tracePt t="50433" x="3322638" y="5218113"/>
          <p14:tracePt t="50441" x="3135313" y="4979988"/>
          <p14:tracePt t="50450" x="3024188" y="4802188"/>
          <p14:tracePt t="50457" x="2727325" y="4351338"/>
          <p14:tracePt t="50465" x="2481263" y="3994150"/>
          <p14:tracePt t="50473" x="2319338" y="3790950"/>
          <p14:tracePt t="50480" x="1987550" y="3348038"/>
          <p14:tracePt t="50489" x="1766888" y="2957513"/>
          <p14:tracePt t="50496" x="1657350" y="2736850"/>
          <p14:tracePt t="50503" x="1520825" y="2532063"/>
          <p14:tracePt t="50512" x="1282700" y="2184400"/>
          <p14:tracePt t="50521" x="1214438" y="2065338"/>
          <p14:tracePt t="50528" x="1155700" y="1954213"/>
          <p14:tracePt t="50537" x="1104900" y="1885950"/>
          <p14:tracePt t="50545" x="1069975" y="1835150"/>
          <p14:tracePt t="50551" x="1054100" y="1801813"/>
          <p14:tracePt t="50561" x="1044575" y="1776413"/>
          <p14:tracePt t="50566" x="1028700" y="1741488"/>
          <p14:tracePt t="50574" x="1011238" y="1725613"/>
          <p14:tracePt t="50582" x="993775" y="1674813"/>
          <p14:tracePt t="50831" x="884238" y="1452563"/>
          <p14:tracePt t="50838" x="773113" y="1257300"/>
          <p14:tracePt t="50846" x="696913" y="1155700"/>
          <p14:tracePt t="50854" x="611188" y="1036638"/>
          <p14:tracePt t="50862" x="517525" y="942975"/>
          <p14:tracePt t="50871" x="382588" y="739775"/>
          <p14:tracePt t="50878" x="331788" y="646113"/>
          <p14:tracePt t="50887" x="255588" y="544513"/>
          <p14:tracePt t="50895" x="238125" y="509588"/>
          <p14:tracePt t="50900" x="212725" y="458788"/>
          <p14:tracePt t="50911" x="195263" y="433388"/>
          <p14:tracePt t="50918" x="169863" y="407988"/>
          <p14:tracePt t="50924" x="161925" y="382588"/>
          <p14:tracePt t="50932" x="152400" y="374650"/>
          <p14:tracePt t="50940" x="152400" y="365125"/>
          <p14:tracePt t="50947" x="144463" y="347663"/>
          <p14:tracePt t="50955" x="136525" y="347663"/>
          <p14:tracePt t="50963" x="127000" y="339725"/>
          <p14:tracePt t="50971" x="127000" y="331788"/>
          <p14:tracePt t="51034" x="111125" y="314325"/>
          <p14:tracePt t="51041" x="93663" y="280988"/>
          <p14:tracePt t="51051" x="76200" y="255588"/>
          <p14:tracePt t="51057" x="58738" y="220663"/>
          <p14:tracePt t="51064" x="42863" y="187325"/>
          <p14:tracePt t="51072" x="25400" y="161925"/>
          <p14:tracePt t="51079" x="0" y="136525"/>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E9D7CDC-7275-4214-A5C9-8840FDDE967D}"/>
              </a:ext>
            </a:extLst>
          </p:cNvPr>
          <p:cNvPicPr>
            <a:picLocks noChangeAspect="1"/>
          </p:cNvPicPr>
          <p:nvPr/>
        </p:nvPicPr>
        <p:blipFill rotWithShape="1">
          <a:blip r:embed="rId3"/>
          <a:srcRect t="14609"/>
          <a:stretch/>
        </p:blipFill>
        <p:spPr>
          <a:xfrm>
            <a:off x="5745893" y="1577551"/>
            <a:ext cx="2891520" cy="2874010"/>
          </a:xfrm>
          <a:prstGeom prst="rect">
            <a:avLst/>
          </a:prstGeom>
        </p:spPr>
      </p:pic>
      <p:sp>
        <p:nvSpPr>
          <p:cNvPr id="3" name="テキスト ボックス 2">
            <a:extLst>
              <a:ext uri="{FF2B5EF4-FFF2-40B4-BE49-F238E27FC236}">
                <a16:creationId xmlns:a16="http://schemas.microsoft.com/office/drawing/2014/main" id="{12FFB2B3-74EB-4BC5-8F10-A08CDC23CD15}"/>
              </a:ext>
            </a:extLst>
          </p:cNvPr>
          <p:cNvSpPr txBox="1"/>
          <p:nvPr/>
        </p:nvSpPr>
        <p:spPr>
          <a:xfrm>
            <a:off x="72529" y="1198674"/>
            <a:ext cx="5150151" cy="2062103"/>
          </a:xfrm>
          <a:prstGeom prst="rect">
            <a:avLst/>
          </a:prstGeom>
          <a:noFill/>
        </p:spPr>
        <p:txBody>
          <a:bodyPr wrap="square" rtlCol="0">
            <a:spAutoFit/>
          </a:bodyPr>
          <a:lstStyle/>
          <a:p>
            <a:r>
              <a:rPr lang="ja-JP" altLang="en-US" sz="1600" dirty="0"/>
              <a:t>ホームから「ポイントの変遷を見る」をクリックすると</a:t>
            </a:r>
            <a:r>
              <a:rPr lang="ja-JP" altLang="ja-JP" sz="1600" dirty="0"/>
              <a:t>実験期間中の</a:t>
            </a:r>
            <a:r>
              <a:rPr lang="ja-JP" altLang="en-US" sz="1600" dirty="0"/>
              <a:t>所持</a:t>
            </a:r>
            <a:r>
              <a:rPr lang="ja-JP" altLang="ja-JP" sz="1600" dirty="0"/>
              <a:t>ポイントの履歴を見ることができます。</a:t>
            </a:r>
          </a:p>
          <a:p>
            <a:r>
              <a:rPr lang="ja-JP" altLang="en-US" sz="1600" dirty="0"/>
              <a:t>このポイントは</a:t>
            </a:r>
            <a:r>
              <a:rPr lang="ja-JP" altLang="ja-JP" sz="1600" dirty="0"/>
              <a:t>毎日自動的に更新されていきます。</a:t>
            </a:r>
            <a:endParaRPr lang="en-US" altLang="ja-JP" sz="1600" dirty="0"/>
          </a:p>
          <a:p>
            <a:endParaRPr lang="en-US" altLang="ja-JP" sz="1600" dirty="0"/>
          </a:p>
          <a:p>
            <a:r>
              <a:rPr lang="ja-JP" altLang="en-US" sz="1600" dirty="0"/>
              <a:t>また、</a:t>
            </a:r>
            <a:r>
              <a:rPr lang="en-US" altLang="ja-JP" sz="1600" dirty="0"/>
              <a:t>Home</a:t>
            </a:r>
            <a:r>
              <a:rPr lang="ja-JP" altLang="en-US" sz="1600" dirty="0"/>
              <a:t>ページの下部では折れ線グラフが表示されるので、自分と他者のポイント推移を見ることができます。</a:t>
            </a:r>
            <a:endParaRPr lang="ja-JP" altLang="ja-JP" sz="1600" dirty="0"/>
          </a:p>
        </p:txBody>
      </p:sp>
      <p:sp>
        <p:nvSpPr>
          <p:cNvPr id="6" name="矢印: 右 5">
            <a:extLst>
              <a:ext uri="{FF2B5EF4-FFF2-40B4-BE49-F238E27FC236}">
                <a16:creationId xmlns:a16="http://schemas.microsoft.com/office/drawing/2014/main" id="{B20AD75B-D855-4749-AB41-BD8E51171389}"/>
              </a:ext>
            </a:extLst>
          </p:cNvPr>
          <p:cNvSpPr/>
          <p:nvPr/>
        </p:nvSpPr>
        <p:spPr>
          <a:xfrm>
            <a:off x="3929591" y="3597224"/>
            <a:ext cx="1436128" cy="5340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7" name="四角形: 角を丸くする 6">
            <a:extLst>
              <a:ext uri="{FF2B5EF4-FFF2-40B4-BE49-F238E27FC236}">
                <a16:creationId xmlns:a16="http://schemas.microsoft.com/office/drawing/2014/main" id="{BE7B6A5A-2412-49DE-B21E-55EB69AB4BA5}"/>
              </a:ext>
            </a:extLst>
          </p:cNvPr>
          <p:cNvSpPr/>
          <p:nvPr/>
        </p:nvSpPr>
        <p:spPr>
          <a:xfrm>
            <a:off x="-1743919" y="-34724"/>
            <a:ext cx="12783149" cy="1085893"/>
          </a:xfrm>
          <a:prstGeom prst="round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所持ポイント履歴</a:t>
            </a:r>
          </a:p>
        </p:txBody>
      </p:sp>
      <p:sp>
        <p:nvSpPr>
          <p:cNvPr id="8" name="テキスト ボックス 7">
            <a:extLst>
              <a:ext uri="{FF2B5EF4-FFF2-40B4-BE49-F238E27FC236}">
                <a16:creationId xmlns:a16="http://schemas.microsoft.com/office/drawing/2014/main" id="{83EC43DB-0E25-4BFD-99FC-DF63883DE72D}"/>
              </a:ext>
            </a:extLst>
          </p:cNvPr>
          <p:cNvSpPr txBox="1"/>
          <p:nvPr/>
        </p:nvSpPr>
        <p:spPr>
          <a:xfrm>
            <a:off x="168155" y="5119775"/>
            <a:ext cx="6961727" cy="646331"/>
          </a:xfrm>
          <a:prstGeom prst="rect">
            <a:avLst/>
          </a:prstGeom>
          <a:noFill/>
        </p:spPr>
        <p:txBody>
          <a:bodyPr wrap="square" rtlCol="0">
            <a:spAutoFit/>
          </a:bodyPr>
          <a:lstStyle/>
          <a:p>
            <a:r>
              <a:rPr lang="ja-JP" altLang="en-US" dirty="0"/>
              <a:t>その日のスコアは</a:t>
            </a:r>
            <a:r>
              <a:rPr lang="ja-JP" altLang="ja-JP" dirty="0"/>
              <a:t>実験期間中</a:t>
            </a:r>
            <a:r>
              <a:rPr lang="ja-JP" altLang="en-US" dirty="0"/>
              <a:t>の</a:t>
            </a:r>
            <a:r>
              <a:rPr lang="en-US" altLang="ja-JP" dirty="0"/>
              <a:t>23</a:t>
            </a:r>
            <a:r>
              <a:rPr lang="ja-JP" altLang="en-US" dirty="0"/>
              <a:t>時</a:t>
            </a:r>
            <a:endParaRPr lang="en-US" altLang="ja-JP" dirty="0"/>
          </a:p>
          <a:p>
            <a:r>
              <a:rPr lang="ja-JP" altLang="en-US" dirty="0"/>
              <a:t>に</a:t>
            </a:r>
            <a:r>
              <a:rPr lang="en-US" altLang="ja-JP" dirty="0"/>
              <a:t>slack</a:t>
            </a:r>
            <a:r>
              <a:rPr lang="ja-JP" altLang="en-US" dirty="0"/>
              <a:t>で投稿されます。</a:t>
            </a:r>
            <a:endParaRPr lang="ja-JP" altLang="ja-JP" dirty="0"/>
          </a:p>
        </p:txBody>
      </p:sp>
      <p:pic>
        <p:nvPicPr>
          <p:cNvPr id="11" name="図 10">
            <a:extLst>
              <a:ext uri="{FF2B5EF4-FFF2-40B4-BE49-F238E27FC236}">
                <a16:creationId xmlns:a16="http://schemas.microsoft.com/office/drawing/2014/main" id="{D0DCFA2A-20F3-4FB1-9F28-48128515674D}"/>
              </a:ext>
            </a:extLst>
          </p:cNvPr>
          <p:cNvPicPr>
            <a:picLocks noChangeAspect="1"/>
          </p:cNvPicPr>
          <p:nvPr/>
        </p:nvPicPr>
        <p:blipFill>
          <a:blip r:embed="rId4"/>
          <a:stretch>
            <a:fillRect/>
          </a:stretch>
        </p:blipFill>
        <p:spPr>
          <a:xfrm>
            <a:off x="6166217" y="4846320"/>
            <a:ext cx="2362917" cy="1849239"/>
          </a:xfrm>
          <a:prstGeom prst="rect">
            <a:avLst/>
          </a:prstGeom>
        </p:spPr>
      </p:pic>
      <p:grpSp>
        <p:nvGrpSpPr>
          <p:cNvPr id="12" name="グループ化 11">
            <a:extLst>
              <a:ext uri="{FF2B5EF4-FFF2-40B4-BE49-F238E27FC236}">
                <a16:creationId xmlns:a16="http://schemas.microsoft.com/office/drawing/2014/main" id="{E14F53D2-1600-4F58-81DD-6F43F4586152}"/>
              </a:ext>
            </a:extLst>
          </p:cNvPr>
          <p:cNvGrpSpPr/>
          <p:nvPr/>
        </p:nvGrpSpPr>
        <p:grpSpPr>
          <a:xfrm>
            <a:off x="168155" y="3268326"/>
            <a:ext cx="3238223" cy="1477328"/>
            <a:chOff x="110986" y="2929377"/>
            <a:chExt cx="3238223" cy="1477328"/>
          </a:xfrm>
        </p:grpSpPr>
        <p:pic>
          <p:nvPicPr>
            <p:cNvPr id="10" name="図 9">
              <a:extLst>
                <a:ext uri="{FF2B5EF4-FFF2-40B4-BE49-F238E27FC236}">
                  <a16:creationId xmlns:a16="http://schemas.microsoft.com/office/drawing/2014/main" id="{8D8BD5DE-8377-4D38-87CD-E4ED67AB1A39}"/>
                </a:ext>
              </a:extLst>
            </p:cNvPr>
            <p:cNvPicPr>
              <a:picLocks noChangeAspect="1"/>
            </p:cNvPicPr>
            <p:nvPr/>
          </p:nvPicPr>
          <p:blipFill rotWithShape="1">
            <a:blip r:embed="rId5"/>
            <a:srcRect r="60590"/>
            <a:stretch/>
          </p:blipFill>
          <p:spPr>
            <a:xfrm>
              <a:off x="110986" y="2929377"/>
              <a:ext cx="3238223" cy="1477328"/>
            </a:xfrm>
            <a:prstGeom prst="rect">
              <a:avLst/>
            </a:prstGeom>
          </p:spPr>
        </p:pic>
        <p:sp>
          <p:nvSpPr>
            <p:cNvPr id="13" name="楕円 12">
              <a:extLst>
                <a:ext uri="{FF2B5EF4-FFF2-40B4-BE49-F238E27FC236}">
                  <a16:creationId xmlns:a16="http://schemas.microsoft.com/office/drawing/2014/main" id="{F60E8FFF-42FE-44E0-8EB8-BD44B724005E}"/>
                </a:ext>
              </a:extLst>
            </p:cNvPr>
            <p:cNvSpPr/>
            <p:nvPr/>
          </p:nvSpPr>
          <p:spPr>
            <a:xfrm>
              <a:off x="253582" y="3852292"/>
              <a:ext cx="2394023" cy="412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3452075667"/>
      </p:ext>
    </p:extLst>
  </p:cSld>
  <p:clrMapOvr>
    <a:masterClrMapping/>
  </p:clrMapOvr>
  <mc:AlternateContent xmlns:mc="http://schemas.openxmlformats.org/markup-compatibility/2006" xmlns:p14="http://schemas.microsoft.com/office/powerpoint/2010/main">
    <mc:Choice Requires="p14">
      <p:transition spd="slow" p14:dur="2000" advTm="25389"/>
    </mc:Choice>
    <mc:Fallback xmlns="">
      <p:transition spd="slow" advTm="25389"/>
    </mc:Fallback>
  </mc:AlternateContent>
  <p:extLst>
    <p:ext uri="{3A86A75C-4F4B-4683-9AE1-C65F6400EC91}">
      <p14:laserTraceLst xmlns:p14="http://schemas.microsoft.com/office/powerpoint/2010/main">
        <p14:tracePtLst>
          <p14:tracePt t="2959" x="3330575" y="3051175"/>
          <p14:tracePt t="2965" x="3322638" y="3076575"/>
          <p14:tracePt t="2973" x="3313113" y="3127375"/>
          <p14:tracePt t="2981" x="3297238" y="3178175"/>
          <p14:tracePt t="2990" x="3287713" y="3228975"/>
          <p14:tracePt t="2998" x="3279775" y="3254375"/>
          <p14:tracePt t="3005" x="3244850" y="3305175"/>
          <p14:tracePt t="3013" x="3228975" y="3355975"/>
          <p14:tracePt t="3020" x="3211513" y="3382963"/>
          <p14:tracePt t="3030" x="3194050" y="3433763"/>
          <p14:tracePt t="3036" x="3168650" y="3484563"/>
          <p14:tracePt t="3046" x="3143250" y="3509963"/>
          <p14:tracePt t="3052" x="3109913" y="3568700"/>
          <p14:tracePt t="3061" x="3092450" y="3594100"/>
          <p14:tracePt t="3069" x="3067050" y="3654425"/>
          <p14:tracePt t="3075" x="3024188" y="3705225"/>
          <p14:tracePt t="3083" x="2982913" y="3763963"/>
          <p14:tracePt t="3091" x="2930525" y="3824288"/>
          <p14:tracePt t="3100" x="2914650" y="3841750"/>
          <p14:tracePt t="3107" x="2897188" y="3875088"/>
          <p14:tracePt t="3114" x="2879725" y="3900488"/>
          <p14:tracePt t="3121" x="2863850" y="3925888"/>
          <p14:tracePt t="3130" x="2846388" y="3943350"/>
          <p14:tracePt t="3138" x="2811463" y="3976688"/>
          <p14:tracePt t="3147" x="2795588" y="4002088"/>
          <p14:tracePt t="3153" x="2770188" y="4027488"/>
          <p14:tracePt t="3162" x="2735263" y="4062413"/>
          <p14:tracePt t="3169" x="2709863" y="4087813"/>
          <p14:tracePt t="3177" x="2693988" y="4113213"/>
          <p14:tracePt t="3184" x="2668588" y="4130675"/>
          <p14:tracePt t="3192" x="2641600" y="4164013"/>
          <p14:tracePt t="3200" x="2616200" y="4181475"/>
          <p14:tracePt t="3208" x="2590800" y="4197350"/>
          <p14:tracePt t="3217" x="2557463" y="4214813"/>
          <p14:tracePt t="3223" x="2532063" y="4224338"/>
          <p14:tracePt t="3230" x="2506663" y="4249738"/>
          <p14:tracePt t="3239" x="2489200" y="4265613"/>
          <p14:tracePt t="3247" x="2463800" y="4283075"/>
          <p14:tracePt t="3254" x="2438400" y="4300538"/>
          <p14:tracePt t="3263" x="2420938" y="4316413"/>
          <p14:tracePt t="3270" x="2405063" y="4325938"/>
          <p14:tracePt t="3279" x="2387600" y="4341813"/>
          <p14:tracePt t="3285" x="2379663" y="4351338"/>
          <p14:tracePt t="3294" x="2370138" y="4359275"/>
          <p14:tracePt t="3309" x="2362200" y="4359275"/>
          <p14:tracePt t="3316" x="2352675" y="4359275"/>
          <p14:tracePt t="3325" x="2344738" y="4368800"/>
          <p14:tracePt t="3332" x="2344738" y="4376738"/>
          <p14:tracePt t="3341" x="2327275" y="4384675"/>
          <p14:tracePt t="3348" x="2319338" y="4384675"/>
          <p14:tracePt t="3356" x="2319338" y="4394200"/>
          <p14:tracePt t="3433" x="2319338" y="4402138"/>
          <p14:tracePt t="3481" x="2311400" y="4410075"/>
          <p14:tracePt t="8942" x="2319338" y="4410075"/>
          <p14:tracePt t="8948" x="2327275" y="4394200"/>
          <p14:tracePt t="8961" x="2344738" y="4384675"/>
          <p14:tracePt t="8965" x="2362200" y="4376738"/>
          <p14:tracePt t="8971" x="2387600" y="4368800"/>
          <p14:tracePt t="8979" x="2395538" y="4359275"/>
          <p14:tracePt t="8987" x="2413000" y="4351338"/>
          <p14:tracePt t="8995" x="2430463" y="4351338"/>
          <p14:tracePt t="9002" x="2446338" y="4333875"/>
          <p14:tracePt t="9011" x="2463800" y="4325938"/>
          <p14:tracePt t="9018" x="2481263" y="4316413"/>
          <p14:tracePt t="9026" x="2497138" y="4308475"/>
          <p14:tracePt t="9034" x="2506663" y="4300538"/>
          <p14:tracePt t="9042" x="2540000" y="4291013"/>
          <p14:tracePt t="9052" x="2557463" y="4291013"/>
          <p14:tracePt t="9057" x="2582863" y="4283075"/>
          <p14:tracePt t="9065" x="2600325" y="4275138"/>
          <p14:tracePt t="9072" x="2651125" y="4257675"/>
          <p14:tracePt t="9082" x="2684463" y="4224338"/>
          <p14:tracePt t="9089" x="2735263" y="4206875"/>
          <p14:tracePt t="9096" x="2795588" y="4164013"/>
          <p14:tracePt t="9104" x="2889250" y="4105275"/>
          <p14:tracePt t="9112" x="2982913" y="4052888"/>
          <p14:tracePt t="9120" x="3041650" y="3986213"/>
          <p14:tracePt t="9129" x="3109913" y="3943350"/>
          <p14:tracePt t="9135" x="3143250" y="3917950"/>
          <p14:tracePt t="9144" x="3186113" y="3875088"/>
          <p14:tracePt t="9150" x="3244850" y="3832225"/>
          <p14:tracePt t="9158" x="3287713" y="3806825"/>
          <p14:tracePt t="9167" x="3338513" y="3763963"/>
          <p14:tracePt t="9174" x="3373438" y="3738563"/>
          <p14:tracePt t="9182" x="3424238" y="3722688"/>
          <p14:tracePt t="9190" x="3457575" y="3697288"/>
          <p14:tracePt t="9198" x="3482975" y="3697288"/>
          <p14:tracePt t="9205" x="3525838" y="3662363"/>
          <p14:tracePt t="9213" x="3559175" y="3654425"/>
          <p14:tracePt t="9220" x="3586163" y="3646488"/>
          <p14:tracePt t="9229" x="3602038" y="3646488"/>
          <p14:tracePt t="9237" x="3627438" y="3636963"/>
          <p14:tracePt t="9247" x="3644900" y="3629025"/>
          <p14:tracePt t="9251" x="3652838" y="3619500"/>
          <p14:tracePt t="9262" x="3687763" y="3619500"/>
          <p14:tracePt t="9267" x="3703638" y="3619500"/>
          <p14:tracePt t="9275" x="3729038" y="3611563"/>
          <p14:tracePt t="9283" x="3746500" y="3603625"/>
          <p14:tracePt t="9291" x="3771900" y="3594100"/>
          <p14:tracePt t="9298" x="3806825" y="3586163"/>
          <p14:tracePt t="9307" x="3840163" y="3568700"/>
          <p14:tracePt t="9316" x="3900488" y="3560763"/>
          <p14:tracePt t="9322" x="3941763" y="3560763"/>
          <p14:tracePt t="9331" x="4002088" y="3552825"/>
          <p14:tracePt t="9338" x="4035425" y="3552825"/>
          <p14:tracePt t="9346" x="4078288" y="3543300"/>
          <p14:tracePt t="9353" x="4111625" y="3543300"/>
          <p14:tracePt t="9363" x="4146550" y="3535363"/>
          <p14:tracePt t="9369" x="4171950" y="3535363"/>
          <p14:tracePt t="9378" x="4197350" y="3527425"/>
          <p14:tracePt t="9384" x="4240213" y="3517900"/>
          <p14:tracePt t="9393" x="4273550" y="3502025"/>
          <p14:tracePt t="9400" x="4316413" y="3484563"/>
          <p14:tracePt t="9408" x="4359275" y="3449638"/>
          <p14:tracePt t="9417" x="4392613" y="3433763"/>
          <p14:tracePt t="9423" x="4418013" y="3424238"/>
          <p14:tracePt t="9433" x="4460875" y="3416300"/>
          <p14:tracePt t="9439" x="4494213" y="3408363"/>
          <p14:tracePt t="9447" x="4519613" y="3408363"/>
          <p14:tracePt t="9454" x="4554538" y="3408363"/>
          <p14:tracePt t="9463" x="4570413" y="3408363"/>
          <p14:tracePt t="9470" x="4613275" y="3408363"/>
          <p14:tracePt t="9480" x="4630738" y="3408363"/>
          <p14:tracePt t="9485" x="4656138" y="3408363"/>
          <p14:tracePt t="9495" x="4664075" y="3408363"/>
          <p14:tracePt t="9501" x="4689475" y="3408363"/>
          <p14:tracePt t="9510" x="4714875" y="3408363"/>
          <p14:tracePt t="9517" x="4724400" y="3408363"/>
          <p14:tracePt t="9525" x="4749800" y="3408363"/>
          <p14:tracePt t="9532" x="4757738" y="3408363"/>
          <p14:tracePt t="9541" x="4808538" y="3408363"/>
          <p14:tracePt t="9548" x="4818063" y="3408363"/>
          <p14:tracePt t="9556" x="4833938" y="3408363"/>
          <p14:tracePt t="9565" x="4843463" y="3408363"/>
          <p14:tracePt t="9572" x="4884738" y="3416300"/>
          <p14:tracePt t="9580" x="4919663" y="3424238"/>
          <p14:tracePt t="9587" x="4978400" y="3433763"/>
          <p14:tracePt t="9596" x="5013325" y="3459163"/>
          <p14:tracePt t="9602" x="5064125" y="3484563"/>
          <p14:tracePt t="9612" x="5097463" y="3502025"/>
          <p14:tracePt t="9618" x="5114925" y="3517900"/>
          <p14:tracePt t="9626" x="5132388" y="3527425"/>
          <p14:tracePt t="9635" x="5157788" y="3535363"/>
          <p14:tracePt t="9649" x="5165725" y="3543300"/>
          <p14:tracePt t="9657" x="5183188" y="3552825"/>
          <p14:tracePt t="9666" x="5183188" y="3568700"/>
          <p14:tracePt t="9672" x="5191125" y="3568700"/>
          <p14:tracePt t="9680" x="5208588" y="3568700"/>
          <p14:tracePt t="9688" x="5224463" y="3568700"/>
          <p14:tracePt t="9696" x="5233988" y="3568700"/>
          <p14:tracePt t="9703" x="5249863" y="3568700"/>
          <p14:tracePt t="9713" x="5259388" y="3568700"/>
          <p14:tracePt t="9719" x="5267325" y="3568700"/>
          <p14:tracePt t="9729" x="5276850" y="3568700"/>
          <p14:tracePt t="9745" x="5284788" y="3568700"/>
          <p14:tracePt t="9751" x="5302250" y="3568700"/>
          <p14:tracePt t="17451" x="5343525" y="3646488"/>
          <p14:tracePt t="17458" x="5446713" y="3763963"/>
          <p14:tracePt t="17465" x="5505450" y="3857625"/>
          <p14:tracePt t="17473" x="5581650" y="3943350"/>
          <p14:tracePt t="17481" x="5641975" y="4027488"/>
          <p14:tracePt t="17489" x="5692775" y="4095750"/>
          <p14:tracePt t="17497" x="5761038" y="4164013"/>
          <p14:tracePt t="17504" x="5837238" y="4240213"/>
          <p14:tracePt t="17514" x="5930900" y="4308475"/>
          <p14:tracePt t="17520" x="6015038" y="4376738"/>
          <p14:tracePt t="17529" x="6100763" y="4445000"/>
          <p14:tracePt t="17535" x="6184900" y="4513263"/>
          <p14:tracePt t="17545" x="6235700" y="4564063"/>
          <p14:tracePt t="17551" x="6303963" y="4648200"/>
          <p14:tracePt t="17561" x="6346825" y="4699000"/>
          <p14:tracePt t="17566" x="6397625" y="4749800"/>
          <p14:tracePt t="17575" x="6456363" y="4818063"/>
          <p14:tracePt t="17583" x="6550025" y="4894263"/>
          <p14:tracePt t="17590" x="6661150" y="4987925"/>
          <p14:tracePt t="17597" x="6737350" y="5056188"/>
          <p14:tracePt t="17606" x="6805613" y="5124450"/>
          <p14:tracePt t="17614" x="6873875" y="5192713"/>
          <p14:tracePt t="17621" x="6924675" y="5243513"/>
          <p14:tracePt t="17630" x="6958013" y="5286375"/>
          <p14:tracePt t="17637" x="7008813" y="5319713"/>
          <p14:tracePt t="17644" x="7043738" y="5362575"/>
          <p14:tracePt t="17652" x="7077075" y="5395913"/>
          <p14:tracePt t="17661" x="7102475" y="5413375"/>
          <p14:tracePt t="17667" x="7127875" y="5446713"/>
          <p14:tracePt t="17677" x="7145338" y="5464175"/>
          <p14:tracePt t="17683" x="7170738" y="5489575"/>
          <p14:tracePt t="17691" x="7188200" y="5507038"/>
          <p14:tracePt t="17699" x="7204075" y="5524500"/>
          <p14:tracePt t="17707" x="7221538" y="5540375"/>
          <p14:tracePt t="17715" x="7229475" y="5549900"/>
          <p14:tracePt t="17722" x="7239000" y="5557838"/>
          <p14:tracePt t="17738" x="7246938" y="5565775"/>
          <p14:tracePt t="17747" x="7246938" y="5575300"/>
          <p14:tracePt t="20632" x="7289800" y="5600700"/>
          <p14:tracePt t="20639" x="7373938" y="5641975"/>
          <p14:tracePt t="20647" x="7442200" y="5684838"/>
          <p14:tracePt t="20655" x="7518400" y="5719763"/>
          <p14:tracePt t="20663" x="7596188" y="5753100"/>
          <p14:tracePt t="20671" x="7629525" y="5778500"/>
          <p14:tracePt t="20679" x="7672388" y="5813425"/>
          <p14:tracePt t="20686" x="7723188" y="5846763"/>
          <p14:tracePt t="20694" x="7766050" y="5872163"/>
          <p14:tracePt t="20701" x="7832725" y="5922963"/>
          <p14:tracePt t="20711" x="7867650" y="5940425"/>
          <p14:tracePt t="20717" x="7918450" y="5965825"/>
          <p14:tracePt t="20727" x="7951788" y="5983288"/>
          <p14:tracePt t="20733" x="7969250" y="5999163"/>
          <p14:tracePt t="20740" x="8004175" y="6024563"/>
          <p14:tracePt t="20748" x="8029575" y="6042025"/>
          <p14:tracePt t="20756" x="8037513" y="6059488"/>
          <p14:tracePt t="20764" x="8054975" y="6067425"/>
          <p14:tracePt t="20772" x="8080375" y="6084888"/>
          <p14:tracePt t="20781" x="8105775" y="6110288"/>
          <p14:tracePt t="20787" x="8131175" y="6127750"/>
          <p14:tracePt t="20796" x="8156575" y="6143625"/>
          <p14:tracePt t="20803" x="8174038" y="6161088"/>
          <p14:tracePt t="20810" x="8189913" y="6178550"/>
          <p14:tracePt t="20818" x="8207375" y="6194425"/>
          <p14:tracePt t="20827" x="8224838" y="6203950"/>
          <p14:tracePt t="20834" x="8240713" y="6221413"/>
          <p14:tracePt t="20843" x="8266113" y="6229350"/>
          <p14:tracePt t="20850" x="8275638" y="6237288"/>
          <p14:tracePt t="20859" x="8283575" y="6237288"/>
          <p14:tracePt t="20865" x="8283575" y="6246813"/>
          <p14:tracePt t="20873" x="8291513" y="6254750"/>
          <p14:tracePt t="20881" x="8291513" y="6262688"/>
          <p14:tracePt t="20928" x="8301038" y="6262688"/>
          <p14:tracePt t="20935" x="8308975" y="6262688"/>
          <p14:tracePt t="20942" x="8308975" y="6280150"/>
          <p14:tracePt t="20952" x="8308975" y="6288088"/>
          <p14:tracePt t="20966" x="8318500" y="6288088"/>
          <p14:tracePt t="20974" x="8334375" y="6305550"/>
          <p14:tracePt t="20982" x="8334375" y="6313488"/>
          <p14:tracePt t="20989" x="8343900" y="6313488"/>
          <p14:tracePt t="20998" x="8351838" y="6323013"/>
          <p14:tracePt t="21006" x="8351838" y="6330950"/>
          <p14:tracePt t="21021" x="8351838" y="6338888"/>
          <p14:tracePt t="21349" x="8351838" y="6348413"/>
          <p14:tracePt t="21364" x="8351838" y="6356350"/>
          <p14:tracePt t="21387" x="8351838" y="6365875"/>
          <p14:tracePt t="21395" x="8351838" y="6373813"/>
          <p14:tracePt t="21411" x="8343900" y="6381750"/>
          <p14:tracePt t="21427" x="8326438" y="6391275"/>
          <p14:tracePt t="21434" x="8318500" y="6391275"/>
          <p14:tracePt t="21443" x="8308975" y="6391275"/>
          <p14:tracePt t="21450" x="8291513" y="6391275"/>
          <p14:tracePt t="21459" x="8283575" y="6407150"/>
          <p14:tracePt t="21465" x="8275638" y="6407150"/>
          <p14:tracePt t="21473" x="8258175" y="6407150"/>
          <p14:tracePt t="21481" x="8250238" y="6407150"/>
          <p14:tracePt t="21497" x="8240713" y="6407150"/>
          <p14:tracePt t="21505" x="8232775" y="6407150"/>
          <p14:tracePt t="21754" x="8224838" y="6407150"/>
          <p14:tracePt t="21761" x="8215313" y="6407150"/>
          <p14:tracePt t="21769" x="8207375" y="6407150"/>
          <p14:tracePt t="22151" x="8174038" y="6407150"/>
          <p14:tracePt t="22159" x="8147050" y="6407150"/>
          <p14:tracePt t="22167" x="8096250" y="6399213"/>
          <p14:tracePt t="22174" x="8054975" y="6373813"/>
          <p14:tracePt t="22183" x="7977188" y="6338888"/>
          <p14:tracePt t="22190" x="7926388" y="6313488"/>
          <p14:tracePt t="22198" x="7850188" y="6254750"/>
          <p14:tracePt t="22205" x="7773988" y="6211888"/>
          <p14:tracePt t="22213" x="7723188" y="6186488"/>
          <p14:tracePt t="22221" x="7654925" y="6127750"/>
          <p14:tracePt t="22230" x="7621588" y="6102350"/>
          <p14:tracePt t="22236" x="7570788" y="6049963"/>
          <p14:tracePt t="22243" x="7502525" y="6008688"/>
          <p14:tracePt t="22252" x="7426325" y="5948363"/>
          <p14:tracePt t="22261" x="7358063" y="5889625"/>
          <p14:tracePt t="22267" x="7281863" y="5795963"/>
          <p14:tracePt t="22277" x="7213600" y="5710238"/>
          <p14:tracePt t="22283" x="7145338" y="5651500"/>
          <p14:tracePt t="22292" x="7102475" y="5600700"/>
          <p14:tracePt t="22299" x="7051675" y="5532438"/>
          <p14:tracePt t="22307" x="7018338" y="5497513"/>
          <p14:tracePt t="22316" x="6992938" y="5430838"/>
          <p14:tracePt t="22322" x="6950075" y="5395913"/>
          <p14:tracePt t="22330" x="6932613" y="5327650"/>
          <p14:tracePt t="22338" x="6907213" y="5268913"/>
          <p14:tracePt t="22346" x="6899275" y="5208588"/>
          <p14:tracePt t="22353" x="6889750" y="5124450"/>
          <p14:tracePt t="22360" x="6889750" y="5064125"/>
          <p14:tracePt t="22369" x="6889750" y="5022850"/>
          <p14:tracePt t="22377" x="6889750" y="4962525"/>
          <p14:tracePt t="22383" x="6889750" y="4919663"/>
          <p14:tracePt t="22393" x="6899275" y="4860925"/>
          <p14:tracePt t="22400" x="6915150" y="4810125"/>
          <p14:tracePt t="22408" x="6942138" y="4733925"/>
          <p14:tracePt t="22415" x="7000875" y="4648200"/>
          <p14:tracePt t="22423" x="7043738" y="4554538"/>
          <p14:tracePt t="22432" x="7085013" y="4478338"/>
          <p14:tracePt t="22439" x="7112000" y="4445000"/>
          <p14:tracePt t="22448" x="7145338" y="4394200"/>
          <p14:tracePt t="22453" x="7170738" y="4341813"/>
          <p14:tracePt t="22464" x="7196138" y="4325938"/>
          <p14:tracePt t="22469" x="7221538" y="4300538"/>
          <p14:tracePt t="22478" x="7246938" y="4265613"/>
          <p14:tracePt t="22485" x="7264400" y="4240213"/>
          <p14:tracePt t="22494" x="7297738" y="4214813"/>
          <p14:tracePt t="22500" x="7340600" y="4181475"/>
          <p14:tracePt t="22511" x="7373938" y="4146550"/>
          <p14:tracePt t="22516" x="7426325" y="4121150"/>
          <p14:tracePt t="22526" x="7477125" y="4079875"/>
          <p14:tracePt t="22532" x="7527925" y="4037013"/>
          <p14:tracePt t="22541" x="7578725" y="4011613"/>
          <p14:tracePt t="22550" x="7637463" y="3976688"/>
          <p14:tracePt t="22555" x="7688263" y="3960813"/>
          <p14:tracePt t="22563" x="7740650" y="3925888"/>
          <p14:tracePt t="22571" x="7773988" y="3908425"/>
          <p14:tracePt t="22580" x="7816850" y="3900488"/>
          <p14:tracePt t="22587" x="7867650" y="3883025"/>
          <p14:tracePt t="22596" x="7943850" y="3857625"/>
          <p14:tracePt t="22602" x="8020050" y="3824288"/>
          <p14:tracePt t="22610" x="8113713" y="3816350"/>
          <p14:tracePt t="22618" x="8207375" y="3806825"/>
          <p14:tracePt t="22627" x="8318500" y="3798888"/>
          <p14:tracePt t="22633" x="8385175" y="3798888"/>
          <p14:tracePt t="22642" x="8445500" y="3798888"/>
          <p14:tracePt t="22649" x="8529638" y="3798888"/>
          <p14:tracePt t="22657" x="8589963" y="3798888"/>
          <p14:tracePt t="22664" x="8666163" y="3798888"/>
          <p14:tracePt t="22672" x="8750300" y="3806825"/>
          <p14:tracePt t="22680" x="8818563" y="3816350"/>
          <p14:tracePt t="22688" x="8904288" y="3816350"/>
          <p14:tracePt t="22697" x="8955088" y="3841750"/>
          <p14:tracePt t="22703" x="8988425" y="3841750"/>
          <p14:tracePt t="22711" x="9056688" y="3849688"/>
          <p14:tracePt t="22720" x="9099550" y="3857625"/>
          <p14:tracePt t="22727" x="9183688" y="3867150"/>
          <p14:tracePt t="22734" x="9261475" y="3875088"/>
          <p14:tracePt t="22743" x="9337675" y="3883025"/>
          <p14:tracePt t="22750" x="9405938" y="3900488"/>
          <p14:tracePt t="22760" x="9456738" y="3908425"/>
          <p14:tracePt t="22765" x="9498013" y="3908425"/>
          <p14:tracePt t="22774" x="9532938" y="3917950"/>
          <p14:tracePt t="22782" x="9550400" y="3925888"/>
          <p14:tracePt t="22789" x="9601200" y="3943350"/>
          <p14:tracePt t="22797" x="9634538" y="3960813"/>
          <p14:tracePt t="22805" x="9694863" y="3976688"/>
          <p14:tracePt t="22813" x="9771063" y="4019550"/>
          <p14:tracePt t="22820" x="9839325" y="4062413"/>
          <p14:tracePt t="22828" x="9872663" y="4105275"/>
          <p14:tracePt t="22836" x="9948863" y="4171950"/>
          <p14:tracePt t="22845" x="9991725" y="4224338"/>
          <p14:tracePt t="22851" x="10042525" y="4265613"/>
          <p14:tracePt t="22860" x="10085388" y="4316413"/>
          <p14:tracePt t="22867" x="10136188" y="4368800"/>
          <p14:tracePt t="22876" x="10153650" y="4394200"/>
          <p14:tracePt t="22882" x="10169525" y="4427538"/>
          <p14:tracePt t="22891" x="10186988" y="4445000"/>
          <p14:tracePt t="22899" x="10212388" y="4495800"/>
          <p14:tracePt t="22906" x="10220325" y="4521200"/>
          <p14:tracePt t="22914" x="10237788" y="4538663"/>
          <p14:tracePt t="22921" x="10245725" y="4564063"/>
          <p14:tracePt t="22930" x="10255250" y="4579938"/>
          <p14:tracePt t="22937" x="10263188" y="4605338"/>
          <p14:tracePt t="22945" x="10263188" y="4630738"/>
          <p14:tracePt t="22952" x="10271125" y="4657725"/>
          <p14:tracePt t="22960" x="10280650" y="4716463"/>
          <p14:tracePt t="22967" x="10288588" y="4749800"/>
          <p14:tracePt t="22976" x="10306050" y="4792663"/>
          <p14:tracePt t="22983" x="10323513" y="4843463"/>
          <p14:tracePt t="22993" x="10331450" y="4868863"/>
          <p14:tracePt t="22999" x="10339388" y="4919663"/>
          <p14:tracePt t="23008" x="10339388" y="4946650"/>
          <p14:tracePt t="23016" x="10339388" y="4962525"/>
          <p14:tracePt t="23022" x="10339388" y="5005388"/>
          <p14:tracePt t="23030" x="10339388" y="5022850"/>
          <p14:tracePt t="23038" x="10339388" y="5038725"/>
          <p14:tracePt t="23061" x="10339388" y="5106988"/>
          <p14:tracePt t="23069" x="10339388" y="5132388"/>
          <p14:tracePt t="23076" x="10339388" y="5149850"/>
          <p14:tracePt t="23084" x="10339388" y="5175250"/>
          <p14:tracePt t="23094" x="10339388" y="5200650"/>
          <p14:tracePt t="23100" x="10331450" y="5243513"/>
          <p14:tracePt t="23110" x="10313988" y="5294313"/>
          <p14:tracePt t="23116" x="10306050" y="5327650"/>
          <p14:tracePt t="23125" x="10298113" y="5370513"/>
          <p14:tracePt t="23131" x="10280650" y="5430838"/>
          <p14:tracePt t="23140" x="10271125" y="5507038"/>
          <p14:tracePt t="23149" x="10263188" y="5549900"/>
          <p14:tracePt t="23154" x="10255250" y="5600700"/>
          <p14:tracePt t="23165" x="10245725" y="5626100"/>
          <p14:tracePt t="23171" x="10220325" y="5668963"/>
          <p14:tracePt t="23180" x="10204450" y="5719763"/>
          <p14:tracePt t="23186" x="10186988" y="5753100"/>
          <p14:tracePt t="23194" x="10169525" y="5770563"/>
          <p14:tracePt t="23201" x="10136188" y="5821363"/>
          <p14:tracePt t="23210" x="10118725" y="5846763"/>
          <p14:tracePt t="23217" x="10093325" y="5872163"/>
          <p14:tracePt t="23227" x="10075863" y="5905500"/>
          <p14:tracePt t="23232" x="10059988" y="5932488"/>
          <p14:tracePt t="23242" x="10025063" y="5948363"/>
          <p14:tracePt t="23248" x="10009188" y="5965825"/>
          <p14:tracePt t="23256" x="9983788" y="5991225"/>
          <p14:tracePt t="23266" x="9956800" y="6016625"/>
          <p14:tracePt t="23271" x="9931400" y="6034088"/>
          <p14:tracePt t="23281" x="9906000" y="6049963"/>
          <p14:tracePt t="23287" x="9890125" y="6067425"/>
          <p14:tracePt t="23296" x="9855200" y="6092825"/>
          <p14:tracePt t="23302" x="9829800" y="6118225"/>
          <p14:tracePt t="23310" x="9804400" y="6135688"/>
          <p14:tracePt t="23318" x="9745663" y="6169025"/>
          <p14:tracePt t="23327" x="9694863" y="6203950"/>
          <p14:tracePt t="23334" x="9634538" y="6221413"/>
          <p14:tracePt t="23343" x="9583738" y="6237288"/>
          <p14:tracePt t="23349" x="9558338" y="6246813"/>
          <p14:tracePt t="23359" x="9507538" y="6280150"/>
          <p14:tracePt t="23365" x="9472613" y="6288088"/>
          <p14:tracePt t="23373" x="9421813" y="6297613"/>
          <p14:tracePt t="23382" x="9405938" y="6305550"/>
          <p14:tracePt t="23388" x="9363075" y="6313488"/>
          <p14:tracePt t="23398" x="9337675" y="6323013"/>
          <p14:tracePt t="23404" x="9294813" y="6330950"/>
          <p14:tracePt t="23413" x="9236075" y="6330950"/>
          <p14:tracePt t="23419" x="9175750" y="6338888"/>
          <p14:tracePt t="23427" x="9099550" y="6338888"/>
          <p14:tracePt t="23435" x="9013825" y="6338888"/>
          <p14:tracePt t="23443" x="8963025" y="6338888"/>
          <p14:tracePt t="23451" x="8886825" y="6338888"/>
          <p14:tracePt t="23460" x="8843963" y="6338888"/>
          <p14:tracePt t="23467" x="8802688" y="6338888"/>
          <p14:tracePt t="23475" x="8759825" y="6338888"/>
          <p14:tracePt t="23481" x="8699500" y="6338888"/>
          <p14:tracePt t="23489" x="8658225" y="6338888"/>
          <p14:tracePt t="23497" x="8580438" y="6338888"/>
          <p14:tracePt t="23505" x="8539163" y="6338888"/>
          <p14:tracePt t="23513" x="8478838" y="6338888"/>
          <p14:tracePt t="23521" x="8410575" y="6338888"/>
          <p14:tracePt t="23528" x="8369300" y="6338888"/>
          <p14:tracePt t="23536" x="8318500" y="6330950"/>
          <p14:tracePt t="23543" x="8275638" y="6313488"/>
          <p14:tracePt t="23551" x="8189913" y="6305550"/>
          <p14:tracePt t="23560" x="8088313" y="6297613"/>
          <p14:tracePt t="23567" x="7994650" y="6272213"/>
          <p14:tracePt t="23577" x="7910513" y="6237288"/>
          <p14:tracePt t="23583" x="7824788" y="6221413"/>
          <p14:tracePt t="23592" x="7773988" y="6211888"/>
          <p14:tracePt t="23598" x="7715250" y="6186488"/>
          <p14:tracePt t="23607" x="7654925" y="6169025"/>
          <p14:tracePt t="23616" x="7578725" y="6127750"/>
          <p14:tracePt t="23622" x="7477125" y="6076950"/>
          <p14:tracePt t="23631" x="7358063" y="6034088"/>
          <p14:tracePt t="23638" x="7239000" y="5957888"/>
          <p14:tracePt t="23646" x="7119938" y="5915025"/>
          <p14:tracePt t="23653" x="7043738" y="5854700"/>
          <p14:tracePt t="23660" x="6932613" y="5795963"/>
          <p14:tracePt t="23669" x="6831013" y="5727700"/>
          <p14:tracePt t="23677" x="6711950" y="5659438"/>
          <p14:tracePt t="23684" x="6592888" y="5583238"/>
          <p14:tracePt t="23692" x="6516688" y="5557838"/>
          <p14:tracePt t="23700" x="6440488" y="5524500"/>
          <p14:tracePt t="23709" x="6380163" y="5481638"/>
          <p14:tracePt t="23715" x="6338888" y="5456238"/>
          <p14:tracePt t="23723" x="6303963" y="5413375"/>
          <p14:tracePt t="23731" x="6253163" y="5370513"/>
          <p14:tracePt t="23739" x="6227763" y="5353050"/>
          <p14:tracePt t="23749" x="6202363" y="5327650"/>
          <p14:tracePt t="23754" x="6167438" y="5302250"/>
          <p14:tracePt t="23764" x="6134100" y="5251450"/>
          <p14:tracePt t="23769" x="6126163" y="5235575"/>
          <p14:tracePt t="23779" x="6108700" y="5208588"/>
          <p14:tracePt t="23785" x="6075363" y="5157788"/>
          <p14:tracePt t="24307" x="5616575" y="4810125"/>
          <p14:tracePt t="24314" x="5343525" y="4546600"/>
          <p14:tracePt t="24322" x="5038725" y="4291013"/>
          <p14:tracePt t="24330" x="4460875" y="3790950"/>
          <p14:tracePt t="24338" x="4017963" y="3459163"/>
          <p14:tracePt t="24346" x="3713163" y="3152775"/>
          <p14:tracePt t="24354" x="3219450" y="2744788"/>
          <p14:tracePt t="24362" x="2914650" y="2481263"/>
          <p14:tracePt t="24369" x="2608263" y="2174875"/>
          <p14:tracePt t="24377" x="2200275" y="1700213"/>
          <p14:tracePt t="24384" x="2081213" y="1571625"/>
          <p14:tracePt t="24393" x="1809750" y="1292225"/>
          <p14:tracePt t="24400" x="1690688" y="1112838"/>
          <p14:tracePt t="24411" x="1597025" y="968375"/>
          <p14:tracePt t="24416" x="1563688" y="909638"/>
          <p14:tracePt t="24423" x="1528763" y="858838"/>
          <p14:tracePt t="24431" x="1512888" y="823913"/>
          <p14:tracePt t="24673" x="1214438" y="611188"/>
          <p14:tracePt t="24680" x="1104900" y="544513"/>
          <p14:tracePt t="24688" x="909638" y="365125"/>
          <p14:tracePt t="24697" x="611188" y="1270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8" name="Google Shape;98;p2"/>
          <p:cNvSpPr txBox="1"/>
          <p:nvPr/>
        </p:nvSpPr>
        <p:spPr>
          <a:xfrm>
            <a:off x="162243" y="3343916"/>
            <a:ext cx="8844596" cy="1384954"/>
          </a:xfrm>
          <a:prstGeom prst="rect">
            <a:avLst/>
          </a:prstGeom>
          <a:solidFill>
            <a:schemeClr val="accent3">
              <a:lumMod val="40000"/>
              <a:lumOff val="60000"/>
            </a:schemeClr>
          </a:solidFill>
          <a:ln>
            <a:noFill/>
          </a:ln>
        </p:spPr>
        <p:txBody>
          <a:bodyPr spcFirstLastPara="1" wrap="square" lIns="91425" tIns="45700" rIns="91425" bIns="45700" anchor="t" anchorCtr="0">
            <a:spAutoFit/>
          </a:bodyPr>
          <a:lstStyle/>
          <a:p>
            <a:r>
              <a:rPr lang="ja-JP" altLang="en-US" sz="2800" dirty="0">
                <a:solidFill>
                  <a:schemeClr val="dk1"/>
                </a:solidFill>
                <a:latin typeface="Calibri"/>
                <a:ea typeface="Calibri"/>
                <a:cs typeface="Calibri"/>
                <a:sym typeface="Calibri"/>
              </a:rPr>
              <a:t>皆さんには実験期間中、</a:t>
            </a:r>
            <a:r>
              <a:rPr lang="ja-JP" altLang="en-US" sz="2800" b="1" dirty="0">
                <a:solidFill>
                  <a:schemeClr val="dk1"/>
                </a:solidFill>
                <a:latin typeface="Calibri"/>
                <a:ea typeface="Calibri"/>
                <a:cs typeface="Calibri"/>
                <a:sym typeface="Calibri"/>
              </a:rPr>
              <a:t>議論ゲーム</a:t>
            </a:r>
            <a:r>
              <a:rPr lang="ja-JP" altLang="en-US" sz="2800" dirty="0">
                <a:solidFill>
                  <a:schemeClr val="dk1"/>
                </a:solidFill>
                <a:latin typeface="Calibri"/>
                <a:ea typeface="Calibri"/>
                <a:cs typeface="Calibri"/>
                <a:sym typeface="Calibri"/>
              </a:rPr>
              <a:t>・</a:t>
            </a:r>
            <a:r>
              <a:rPr lang="ja-JP" altLang="en-US" sz="2800" b="1" dirty="0">
                <a:solidFill>
                  <a:schemeClr val="dk1"/>
                </a:solidFill>
                <a:latin typeface="Calibri"/>
                <a:ea typeface="Calibri"/>
                <a:cs typeface="Calibri"/>
                <a:sym typeface="Calibri"/>
              </a:rPr>
              <a:t>歩数ゲーム</a:t>
            </a:r>
            <a:r>
              <a:rPr lang="ja-JP" altLang="en-US" sz="2800" dirty="0">
                <a:solidFill>
                  <a:schemeClr val="dk1"/>
                </a:solidFill>
                <a:latin typeface="Calibri"/>
                <a:ea typeface="Calibri"/>
                <a:cs typeface="Calibri"/>
                <a:sym typeface="Calibri"/>
              </a:rPr>
              <a:t>・</a:t>
            </a:r>
            <a:endParaRPr lang="en-US" altLang="ja-JP" sz="2800" dirty="0">
              <a:solidFill>
                <a:schemeClr val="dk1"/>
              </a:solidFill>
              <a:latin typeface="Calibri"/>
              <a:ea typeface="Calibri"/>
              <a:cs typeface="Calibri"/>
              <a:sym typeface="Calibri"/>
            </a:endParaRPr>
          </a:p>
          <a:p>
            <a:r>
              <a:rPr lang="ja-JP" altLang="en-US" sz="2800" b="1" dirty="0">
                <a:solidFill>
                  <a:schemeClr val="dk1"/>
                </a:solidFill>
                <a:latin typeface="Calibri"/>
                <a:ea typeface="Calibri"/>
                <a:cs typeface="Calibri"/>
                <a:sym typeface="Calibri"/>
              </a:rPr>
              <a:t>利他行為ゲーム</a:t>
            </a:r>
            <a:r>
              <a:rPr lang="ja-JP" altLang="en-US" sz="2800" dirty="0">
                <a:solidFill>
                  <a:schemeClr val="dk1"/>
                </a:solidFill>
                <a:latin typeface="Calibri"/>
                <a:ea typeface="Calibri"/>
                <a:cs typeface="Calibri"/>
                <a:sym typeface="Calibri"/>
              </a:rPr>
              <a:t>を通じて、できるだけ多くのポイントを獲得することを目指してもらいます．</a:t>
            </a:r>
            <a:endParaRPr sz="2800" dirty="0">
              <a:solidFill>
                <a:schemeClr val="dk1"/>
              </a:solidFill>
              <a:latin typeface="Calibri"/>
              <a:ea typeface="Calibri"/>
              <a:cs typeface="Calibri"/>
              <a:sym typeface="Calibri"/>
            </a:endParaRPr>
          </a:p>
        </p:txBody>
      </p:sp>
      <p:sp>
        <p:nvSpPr>
          <p:cNvPr id="5" name="Google Shape;98;p2">
            <a:extLst>
              <a:ext uri="{FF2B5EF4-FFF2-40B4-BE49-F238E27FC236}">
                <a16:creationId xmlns:a16="http://schemas.microsoft.com/office/drawing/2014/main" id="{4968B092-EC23-401D-B373-DC4C1469217B}"/>
              </a:ext>
            </a:extLst>
          </p:cNvPr>
          <p:cNvSpPr txBox="1"/>
          <p:nvPr/>
        </p:nvSpPr>
        <p:spPr>
          <a:xfrm>
            <a:off x="162242" y="1917936"/>
            <a:ext cx="8844597" cy="954067"/>
          </a:xfrm>
          <a:prstGeom prst="rect">
            <a:avLst/>
          </a:prstGeom>
          <a:solidFill>
            <a:schemeClr val="accent3">
              <a:lumMod val="40000"/>
              <a:lumOff val="60000"/>
            </a:schemeClr>
          </a:solidFill>
          <a:ln>
            <a:noFill/>
          </a:ln>
        </p:spPr>
        <p:txBody>
          <a:bodyPr spcFirstLastPara="1" wrap="square" lIns="91425" tIns="45700" rIns="91425" bIns="45700" anchor="t" anchorCtr="0">
            <a:spAutoFit/>
          </a:bodyPr>
          <a:lstStyle/>
          <a:p>
            <a:r>
              <a:rPr lang="ja-JP" altLang="en-US" sz="2800" dirty="0">
                <a:solidFill>
                  <a:schemeClr val="dk1"/>
                </a:solidFill>
                <a:latin typeface="Calibri"/>
                <a:ea typeface="Calibri"/>
                <a:cs typeface="Calibri"/>
                <a:sym typeface="Calibri"/>
              </a:rPr>
              <a:t>研究室で提案中のゲームを日常生活に導入することで、どのような影響を与えるのか調査すること。</a:t>
            </a:r>
            <a:endParaRPr lang="en-US" altLang="ja-JP" sz="2800" dirty="0">
              <a:solidFill>
                <a:schemeClr val="dk1"/>
              </a:solidFill>
              <a:latin typeface="Calibri"/>
              <a:ea typeface="Calibri"/>
              <a:cs typeface="Calibri"/>
              <a:sym typeface="Calibri"/>
            </a:endParaRPr>
          </a:p>
        </p:txBody>
      </p:sp>
      <p:sp>
        <p:nvSpPr>
          <p:cNvPr id="6" name="四角形: 角を丸くする 5">
            <a:extLst>
              <a:ext uri="{FF2B5EF4-FFF2-40B4-BE49-F238E27FC236}">
                <a16:creationId xmlns:a16="http://schemas.microsoft.com/office/drawing/2014/main" id="{FC27D578-B1B3-4F1E-A512-C015AD3E554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実験の目的</a:t>
            </a:r>
          </a:p>
        </p:txBody>
      </p:sp>
    </p:spTree>
  </p:cSld>
  <p:clrMapOvr>
    <a:masterClrMapping/>
  </p:clrMapOvr>
  <mc:AlternateContent xmlns:mc="http://schemas.openxmlformats.org/markup-compatibility/2006" xmlns:p14="http://schemas.microsoft.com/office/powerpoint/2010/main">
    <mc:Choice Requires="p14">
      <p:transition spd="slow" p14:dur="2000" advTm="21720"/>
    </mc:Choice>
    <mc:Fallback xmlns="">
      <p:transition spd="slow" advTm="2172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A7B41BE2-736D-40AD-A0A3-3762C10E64F4}"/>
              </a:ext>
            </a:extLst>
          </p:cNvPr>
          <p:cNvSpPr/>
          <p:nvPr/>
        </p:nvSpPr>
        <p:spPr>
          <a:xfrm>
            <a:off x="-1743919" y="-34724"/>
            <a:ext cx="12783149" cy="1085893"/>
          </a:xfrm>
          <a:prstGeom prst="round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利他行為への進み方</a:t>
            </a:r>
          </a:p>
        </p:txBody>
      </p:sp>
      <p:sp>
        <p:nvSpPr>
          <p:cNvPr id="2" name="テキスト ボックス 1">
            <a:extLst>
              <a:ext uri="{FF2B5EF4-FFF2-40B4-BE49-F238E27FC236}">
                <a16:creationId xmlns:a16="http://schemas.microsoft.com/office/drawing/2014/main" id="{BAC5E59C-EC9F-498E-AC45-2C112D0CD8A6}"/>
              </a:ext>
            </a:extLst>
          </p:cNvPr>
          <p:cNvSpPr txBox="1"/>
          <p:nvPr/>
        </p:nvSpPr>
        <p:spPr>
          <a:xfrm>
            <a:off x="173494" y="1272317"/>
            <a:ext cx="8797739" cy="1077218"/>
          </a:xfrm>
          <a:prstGeom prst="rect">
            <a:avLst/>
          </a:prstGeom>
          <a:noFill/>
        </p:spPr>
        <p:txBody>
          <a:bodyPr wrap="square" rtlCol="0">
            <a:spAutoFit/>
          </a:bodyPr>
          <a:lstStyle/>
          <a:p>
            <a:r>
              <a:rPr lang="ja-JP" altLang="en-US" sz="1600" dirty="0">
                <a:solidFill>
                  <a:schemeClr val="dk1"/>
                </a:solidFill>
                <a:cs typeface="Calibri"/>
                <a:sym typeface="Calibri"/>
              </a:rPr>
              <a:t>普段の日常を過ごす中で、利他行為を受けた場合、</a:t>
            </a:r>
            <a:r>
              <a:rPr lang="en-US" altLang="ja-JP" sz="1600" dirty="0">
                <a:solidFill>
                  <a:schemeClr val="dk1"/>
                </a:solidFill>
                <a:cs typeface="Calibri"/>
                <a:sym typeface="Calibri"/>
              </a:rPr>
              <a:t>Home</a:t>
            </a:r>
            <a:r>
              <a:rPr lang="ja-JP" altLang="en-US" sz="1600" dirty="0">
                <a:solidFill>
                  <a:schemeClr val="dk1"/>
                </a:solidFill>
                <a:cs typeface="Calibri"/>
                <a:sym typeface="Calibri"/>
              </a:rPr>
              <a:t>画面から誰から利他行為を受けたか、また利他行為の内容を記述して送信してください。</a:t>
            </a:r>
            <a:endParaRPr lang="en-US" altLang="ja-JP" sz="1600" dirty="0">
              <a:solidFill>
                <a:schemeClr val="dk1"/>
              </a:solidFill>
              <a:cs typeface="Calibri"/>
              <a:sym typeface="Calibri"/>
            </a:endParaRPr>
          </a:p>
          <a:p>
            <a:r>
              <a:rPr lang="ja-JP" altLang="en-US" sz="1600" dirty="0">
                <a:solidFill>
                  <a:schemeClr val="dk1"/>
                </a:solidFill>
                <a:cs typeface="Calibri"/>
                <a:sym typeface="Calibri"/>
              </a:rPr>
              <a:t>相手に利他行為を受けたと認定されたという匿名の評価が</a:t>
            </a:r>
            <a:r>
              <a:rPr lang="en-US" altLang="ja-JP" sz="1600" dirty="0">
                <a:solidFill>
                  <a:schemeClr val="dk1"/>
                </a:solidFill>
                <a:cs typeface="Calibri"/>
                <a:sym typeface="Calibri"/>
              </a:rPr>
              <a:t>Slack</a:t>
            </a:r>
            <a:r>
              <a:rPr lang="ja-JP" altLang="en-US" sz="1600" dirty="0">
                <a:solidFill>
                  <a:schemeClr val="dk1"/>
                </a:solidFill>
                <a:cs typeface="Calibri"/>
                <a:sym typeface="Calibri"/>
              </a:rPr>
              <a:t>で毎日夜に贈られます。</a:t>
            </a:r>
            <a:endParaRPr lang="en-US" altLang="ja-JP" sz="1600" dirty="0">
              <a:solidFill>
                <a:schemeClr val="dk1"/>
              </a:solidFill>
              <a:cs typeface="Calibri"/>
              <a:sym typeface="Calibri"/>
            </a:endParaRPr>
          </a:p>
          <a:p>
            <a:r>
              <a:rPr lang="ja-JP" altLang="en-US" sz="1600" dirty="0">
                <a:solidFill>
                  <a:schemeClr val="dk1"/>
                </a:solidFill>
                <a:cs typeface="Calibri"/>
                <a:sym typeface="Calibri"/>
              </a:rPr>
              <a:t>また、</a:t>
            </a:r>
            <a:r>
              <a:rPr lang="ja-JP" altLang="en-US" sz="1600" b="1" dirty="0">
                <a:solidFill>
                  <a:schemeClr val="dk1"/>
                </a:solidFill>
                <a:cs typeface="Calibri"/>
                <a:sym typeface="Calibri"/>
              </a:rPr>
              <a:t>記述して頂いた利他行為の内容は分析に使用するのみで、相手に通知されません。</a:t>
            </a:r>
            <a:endParaRPr lang="en-US" altLang="ja-JP" sz="1600" b="1" dirty="0">
              <a:solidFill>
                <a:schemeClr val="dk1"/>
              </a:solidFill>
              <a:cs typeface="Calibri"/>
              <a:sym typeface="Calibri"/>
            </a:endParaRPr>
          </a:p>
        </p:txBody>
      </p:sp>
      <p:pic>
        <p:nvPicPr>
          <p:cNvPr id="5" name="図 4">
            <a:extLst>
              <a:ext uri="{FF2B5EF4-FFF2-40B4-BE49-F238E27FC236}">
                <a16:creationId xmlns:a16="http://schemas.microsoft.com/office/drawing/2014/main" id="{89263716-F713-46A0-98DE-415D3AE09A59}"/>
              </a:ext>
            </a:extLst>
          </p:cNvPr>
          <p:cNvPicPr>
            <a:picLocks noChangeAspect="1"/>
          </p:cNvPicPr>
          <p:nvPr/>
        </p:nvPicPr>
        <p:blipFill rotWithShape="1">
          <a:blip r:embed="rId3"/>
          <a:srcRect r="48938"/>
          <a:stretch/>
        </p:blipFill>
        <p:spPr>
          <a:xfrm>
            <a:off x="1866648" y="2475124"/>
            <a:ext cx="4669071" cy="2277341"/>
          </a:xfrm>
          <a:prstGeom prst="rect">
            <a:avLst/>
          </a:prstGeom>
        </p:spPr>
      </p:pic>
      <p:sp>
        <p:nvSpPr>
          <p:cNvPr id="30" name="テキスト ボックス 29">
            <a:extLst>
              <a:ext uri="{FF2B5EF4-FFF2-40B4-BE49-F238E27FC236}">
                <a16:creationId xmlns:a16="http://schemas.microsoft.com/office/drawing/2014/main" id="{931F9CE9-FBFA-44F6-953B-ACBA88C6DD6F}"/>
              </a:ext>
            </a:extLst>
          </p:cNvPr>
          <p:cNvSpPr txBox="1"/>
          <p:nvPr/>
        </p:nvSpPr>
        <p:spPr>
          <a:xfrm>
            <a:off x="518620" y="5247129"/>
            <a:ext cx="8106759" cy="338554"/>
          </a:xfrm>
          <a:prstGeom prst="rect">
            <a:avLst/>
          </a:prstGeom>
          <a:noFill/>
        </p:spPr>
        <p:txBody>
          <a:bodyPr wrap="square" rtlCol="0">
            <a:spAutoFit/>
          </a:bodyPr>
          <a:lstStyle/>
          <a:p>
            <a:r>
              <a:rPr lang="ja-JP" altLang="en-US" sz="1600" dirty="0">
                <a:solidFill>
                  <a:schemeClr val="dk1"/>
                </a:solidFill>
                <a:cs typeface="Calibri"/>
                <a:sym typeface="Calibri"/>
              </a:rPr>
              <a:t>また、利他行為を受けたと認定したら、その日中であればいつ評価しても構いません。</a:t>
            </a:r>
            <a:endParaRPr lang="en-US" altLang="ja-JP" sz="1600" dirty="0">
              <a:solidFill>
                <a:schemeClr val="dk1"/>
              </a:solidFill>
              <a:cs typeface="Calibri"/>
              <a:sym typeface="Calibri"/>
            </a:endParaRPr>
          </a:p>
        </p:txBody>
      </p:sp>
    </p:spTree>
    <p:extLst>
      <p:ext uri="{BB962C8B-B14F-4D97-AF65-F5344CB8AC3E}">
        <p14:creationId xmlns:p14="http://schemas.microsoft.com/office/powerpoint/2010/main" val="376343513"/>
      </p:ext>
    </p:extLst>
  </p:cSld>
  <p:clrMapOvr>
    <a:masterClrMapping/>
  </p:clrMapOvr>
  <mc:AlternateContent xmlns:mc="http://schemas.openxmlformats.org/markup-compatibility/2006" xmlns:p14="http://schemas.microsoft.com/office/powerpoint/2010/main">
    <mc:Choice Requires="p14">
      <p:transition spd="slow" p14:dur="2000" advTm="48887"/>
    </mc:Choice>
    <mc:Fallback xmlns="">
      <p:transition spd="slow" advTm="48887"/>
    </mc:Fallback>
  </mc:AlternateContent>
  <p:extLst>
    <p:ext uri="{3A86A75C-4F4B-4683-9AE1-C65F6400EC91}">
      <p14:laserTraceLst xmlns:p14="http://schemas.microsoft.com/office/powerpoint/2010/main">
        <p14:tracePtLst>
          <p14:tracePt t="7584" x="1368425" y="2498725"/>
          <p14:tracePt t="7592" x="1368425" y="2532063"/>
          <p14:tracePt t="7599" x="1368425" y="2574925"/>
          <p14:tracePt t="7607" x="1368425" y="2592388"/>
          <p14:tracePt t="7614" x="1368425" y="2625725"/>
          <p14:tracePt t="7623" x="1368425" y="2660650"/>
          <p14:tracePt t="7631" x="1358900" y="2686050"/>
          <p14:tracePt t="7638" x="1350963" y="2711450"/>
          <p14:tracePt t="7646" x="1350963" y="2736850"/>
          <p14:tracePt t="7654" x="1350963" y="2752725"/>
          <p14:tracePt t="7661" x="1350963" y="2770188"/>
          <p14:tracePt t="7678" x="1350963" y="2778125"/>
          <p14:tracePt t="7685" x="1350963" y="2787650"/>
          <p14:tracePt t="7732" x="1343025" y="2795588"/>
          <p14:tracePt t="7739" x="1333500" y="2813050"/>
          <p14:tracePt t="7747" x="1325563" y="2813050"/>
          <p14:tracePt t="7756" x="1325563" y="2820988"/>
          <p14:tracePt t="7763" x="1317625" y="2830513"/>
          <p14:tracePt t="7771" x="1290638" y="2838450"/>
          <p14:tracePt t="7778" x="1282700" y="2855913"/>
          <p14:tracePt t="7786" x="1257300" y="2881313"/>
          <p14:tracePt t="7796" x="1231900" y="2914650"/>
          <p14:tracePt t="7804" x="1189038" y="2949575"/>
          <p14:tracePt t="7810" x="1163638" y="2965450"/>
          <p14:tracePt t="7819" x="1147763" y="2974975"/>
          <p14:tracePt t="7828" x="1104900" y="3008313"/>
          <p14:tracePt t="7833" x="1095375" y="3016250"/>
          <p14:tracePt t="7845" x="1069975" y="3033713"/>
          <p14:tracePt t="7848" x="1054100" y="3051175"/>
          <p14:tracePt t="7857" x="1028700" y="3059113"/>
          <p14:tracePt t="7864" x="1019175" y="3067050"/>
          <p14:tracePt t="7873" x="1003300" y="3076575"/>
          <p14:tracePt t="7880" x="976313" y="3084513"/>
          <p14:tracePt t="7890" x="960438" y="3094038"/>
          <p14:tracePt t="7896" x="942975" y="3101975"/>
          <p14:tracePt t="7905" x="925513" y="3109913"/>
          <p14:tracePt t="7912" x="909638" y="3109913"/>
          <p14:tracePt t="7920" x="900113" y="3109913"/>
          <p14:tracePt t="7927" x="884238" y="3109913"/>
          <p14:tracePt t="7936" x="858838" y="3109913"/>
          <p14:tracePt t="7944" x="849313" y="3109913"/>
          <p14:tracePt t="7950" x="831850" y="3109913"/>
          <p14:tracePt t="7961" x="815975" y="3109913"/>
          <p14:tracePt t="7966" x="798513" y="3109913"/>
          <p14:tracePt t="7973" x="765175" y="3109913"/>
          <p14:tracePt t="7982" x="755650" y="3109913"/>
          <p14:tracePt t="7989" x="739775" y="3109913"/>
          <p14:tracePt t="7997" x="722313" y="3109913"/>
          <p14:tracePt t="8005" x="704850" y="3109913"/>
          <p14:tracePt t="8013" x="688975" y="3109913"/>
          <p14:tracePt t="8020" x="679450" y="3109913"/>
          <p14:tracePt t="8028" x="661988" y="3109913"/>
          <p14:tracePt t="8036" x="646113" y="3101975"/>
          <p14:tracePt t="8044" x="620713" y="3094038"/>
          <p14:tracePt t="8052" x="611188" y="3094038"/>
          <p14:tracePt t="8062" x="595313" y="3076575"/>
          <p14:tracePt t="8066" x="577850" y="3067050"/>
          <p14:tracePt t="8078" x="544513" y="3059113"/>
          <p14:tracePt t="8082" x="534988" y="3059113"/>
          <p14:tracePt t="8091" x="517525" y="3059113"/>
          <p14:tracePt t="8107" x="509588" y="3059113"/>
          <p14:tracePt t="8115" x="501650" y="3059113"/>
          <p14:tracePt t="8123" x="492125" y="3059113"/>
          <p14:tracePt t="8136" x="476250" y="3051175"/>
          <p14:tracePt t="8144" x="466725" y="3051175"/>
          <p14:tracePt t="8185" x="466725" y="3041650"/>
          <p14:tracePt t="8192" x="458788" y="3041650"/>
          <p14:tracePt t="8199" x="450850" y="3033713"/>
          <p14:tracePt t="8207" x="450850" y="3025775"/>
          <p14:tracePt t="8230" x="441325" y="2990850"/>
          <p14:tracePt t="8238" x="441325" y="2982913"/>
          <p14:tracePt t="8246" x="441325" y="2965450"/>
          <p14:tracePt t="8254" x="441325" y="2949575"/>
          <p14:tracePt t="8262" x="441325" y="2940050"/>
          <p14:tracePt t="8269" x="441325" y="2914650"/>
          <p14:tracePt t="8278" x="441325" y="2897188"/>
          <p14:tracePt t="8285" x="441325" y="2881313"/>
          <p14:tracePt t="8296" x="441325" y="2863850"/>
          <p14:tracePt t="8300" x="450850" y="2830513"/>
          <p14:tracePt t="8311" x="450850" y="2820988"/>
          <p14:tracePt t="8316" x="458788" y="2805113"/>
          <p14:tracePt t="8325" x="466725" y="2787650"/>
          <p14:tracePt t="8332" x="492125" y="2770188"/>
          <p14:tracePt t="8339" x="509588" y="2752725"/>
          <p14:tracePt t="8347" x="534988" y="2727325"/>
          <p14:tracePt t="8356" x="544513" y="2711450"/>
          <p14:tracePt t="8363" x="560388" y="2701925"/>
          <p14:tracePt t="8371" x="585788" y="2693988"/>
          <p14:tracePt t="8378" x="603250" y="2686050"/>
          <p14:tracePt t="8387" x="611188" y="2676525"/>
          <p14:tracePt t="8394" x="628650" y="2668588"/>
          <p14:tracePt t="8403" x="661988" y="2668588"/>
          <p14:tracePt t="8410" x="671513" y="2668588"/>
          <p14:tracePt t="8419" x="688975" y="2668588"/>
          <p14:tracePt t="8428" x="704850" y="2668588"/>
          <p14:tracePt t="8434" x="714375" y="2668588"/>
          <p14:tracePt t="8441" x="739775" y="2668588"/>
          <p14:tracePt t="8448" x="765175" y="2668588"/>
          <p14:tracePt t="8456" x="773113" y="2668588"/>
          <p14:tracePt t="8464" x="798513" y="2668588"/>
          <p14:tracePt t="8472" x="815975" y="2668588"/>
          <p14:tracePt t="8480" x="841375" y="2676525"/>
          <p14:tracePt t="8487" x="866775" y="2676525"/>
          <p14:tracePt t="8495" x="892175" y="2686050"/>
          <p14:tracePt t="8503" x="935038" y="2693988"/>
          <p14:tracePt t="8512" x="968375" y="2701925"/>
          <p14:tracePt t="8520" x="1011238" y="2711450"/>
          <p14:tracePt t="8528" x="1036638" y="2719388"/>
          <p14:tracePt t="8534" x="1054100" y="2719388"/>
          <p14:tracePt t="8545" x="1062038" y="2719388"/>
          <p14:tracePt t="8549" x="1087438" y="2727325"/>
          <p14:tracePt t="8561" x="1095375" y="2727325"/>
          <p14:tracePt t="8597" x="1104900" y="2727325"/>
          <p14:tracePt t="8604" x="1112838" y="2727325"/>
          <p14:tracePt t="8612" x="1112838" y="2736850"/>
          <p14:tracePt t="8619" x="1120775" y="2736850"/>
          <p14:tracePt t="8629" x="1130300" y="2744788"/>
          <p14:tracePt t="8636" x="1138238" y="2744788"/>
          <p14:tracePt t="8644" x="1147763" y="2752725"/>
          <p14:tracePt t="8651" x="1163638" y="2762250"/>
          <p14:tracePt t="8662" x="1173163" y="2762250"/>
          <p14:tracePt t="8678" x="1181100" y="2770188"/>
          <p14:tracePt t="8682" x="1189038" y="2770188"/>
          <p14:tracePt t="8690" x="1189038" y="2778125"/>
          <p14:tracePt t="8697" x="1198563" y="2778125"/>
          <p14:tracePt t="8706" x="1206500" y="2778125"/>
          <p14:tracePt t="8713" x="1214438" y="2778125"/>
          <p14:tracePt t="8721" x="1223963" y="2787650"/>
          <p14:tracePt t="8728" x="1231900" y="2795588"/>
          <p14:tracePt t="8737" x="1239838" y="2805113"/>
          <p14:tracePt t="8754" x="1249363" y="2813050"/>
          <p14:tracePt t="8760" x="1257300" y="2830513"/>
          <p14:tracePt t="8779" x="1265238" y="2838450"/>
          <p14:tracePt t="8782" x="1265238" y="2846388"/>
          <p14:tracePt t="8794" x="1274763" y="2855913"/>
          <p14:tracePt t="8799" x="1274763" y="2871788"/>
          <p14:tracePt t="8807" x="1274763" y="2881313"/>
          <p14:tracePt t="8815" x="1274763" y="2906713"/>
          <p14:tracePt t="8822" x="1274763" y="2922588"/>
          <p14:tracePt t="8830" x="1274763" y="2940050"/>
          <p14:tracePt t="8837" x="1274763" y="2965450"/>
          <p14:tracePt t="8845" x="1274763" y="2982913"/>
          <p14:tracePt t="8854" x="1274763" y="3000375"/>
          <p14:tracePt t="8861" x="1274763" y="3016250"/>
          <p14:tracePt t="8868" x="1274763" y="3025775"/>
          <p14:tracePt t="8884" x="1274763" y="3033713"/>
          <p14:tracePt t="8895" x="1274763" y="3041650"/>
          <p14:tracePt t="8911" x="1274763" y="3059113"/>
          <p14:tracePt t="8970" x="1274763" y="3067050"/>
          <p14:tracePt t="8977" x="1265238" y="3067050"/>
          <p14:tracePt t="8986" x="1257300" y="3076575"/>
          <p14:tracePt t="12424" x="1249363" y="3094038"/>
          <p14:tracePt t="12431" x="1231900" y="3109913"/>
          <p14:tracePt t="12439" x="1214438" y="3127375"/>
          <p14:tracePt t="12447" x="1198563" y="3152775"/>
          <p14:tracePt t="12455" x="1181100" y="3178175"/>
          <p14:tracePt t="12462" x="1155700" y="3195638"/>
          <p14:tracePt t="12470" x="1147763" y="3203575"/>
          <p14:tracePt t="12478" x="1147763" y="3221038"/>
          <p14:tracePt t="12486" x="1138238" y="3246438"/>
          <p14:tracePt t="12494" x="1130300" y="3254375"/>
          <p14:tracePt t="12502" x="1120775" y="3254375"/>
          <p14:tracePt t="12509" x="1120775" y="3263900"/>
          <p14:tracePt t="12517" x="1112838" y="3271838"/>
          <p14:tracePt t="12529" x="1095375" y="3279775"/>
          <p14:tracePt t="12543" x="1095375" y="3289300"/>
          <p14:tracePt t="12560" x="1087438" y="3297238"/>
          <p14:tracePt t="12564" x="1079500" y="3305175"/>
          <p14:tracePt t="12572" x="1069975" y="3340100"/>
          <p14:tracePt t="12579" x="1062038" y="3365500"/>
          <p14:tracePt t="12587" x="1054100" y="3390900"/>
          <p14:tracePt t="12595" x="1044575" y="3433763"/>
          <p14:tracePt t="12603" x="1036638" y="3475038"/>
          <p14:tracePt t="12610" x="1028700" y="3527425"/>
          <p14:tracePt t="12618" x="1019175" y="3543300"/>
          <p14:tracePt t="12627" x="1019175" y="3568700"/>
          <p14:tracePt t="12636" x="1019175" y="3611563"/>
          <p14:tracePt t="12643" x="1019175" y="3636963"/>
          <p14:tracePt t="12650" x="1019175" y="3679825"/>
          <p14:tracePt t="12661" x="1019175" y="3730625"/>
          <p14:tracePt t="12665" x="1019175" y="3781425"/>
          <p14:tracePt t="12676" x="1019175" y="3824288"/>
          <p14:tracePt t="12681" x="1028700" y="3857625"/>
          <p14:tracePt t="12689" x="1036638" y="3883025"/>
          <p14:tracePt t="12696" x="1054100" y="3925888"/>
          <p14:tracePt t="12704" x="1069975" y="3951288"/>
          <p14:tracePt t="12711" x="1087438" y="3986213"/>
          <p14:tracePt t="12720" x="1112838" y="4019550"/>
          <p14:tracePt t="12727" x="1130300" y="4044950"/>
          <p14:tracePt t="12735" x="1147763" y="4070350"/>
          <p14:tracePt t="12743" x="1173163" y="4113213"/>
          <p14:tracePt t="12753" x="1223963" y="4156075"/>
          <p14:tracePt t="12760" x="1265238" y="4189413"/>
          <p14:tracePt t="12767" x="1333500" y="4249738"/>
          <p14:tracePt t="12778" x="1368425" y="4275138"/>
          <p14:tracePt t="12782" x="1419225" y="4300538"/>
          <p14:tracePt t="12789" x="1477963" y="4341813"/>
          <p14:tracePt t="12797" x="1538288" y="4368800"/>
          <p14:tracePt t="12806" x="1579563" y="4384675"/>
          <p14:tracePt t="12813" x="1639888" y="4394200"/>
          <p14:tracePt t="12821" x="1682750" y="4402138"/>
          <p14:tracePt t="12829" x="1716088" y="4410075"/>
          <p14:tracePt t="12837" x="1776413" y="4419600"/>
          <p14:tracePt t="12844" x="1835150" y="4427538"/>
          <p14:tracePt t="12852" x="1868488" y="4452938"/>
          <p14:tracePt t="12860" x="1903413" y="4460875"/>
          <p14:tracePt t="12868" x="1936750" y="4460875"/>
          <p14:tracePt t="12878" x="1946275" y="4470400"/>
          <p14:tracePt t="12882" x="1971675" y="4478338"/>
          <p14:tracePt t="12895" x="1987550" y="4486275"/>
          <p14:tracePt t="12898" x="2012950" y="4495800"/>
          <p14:tracePt t="12907" x="2022475" y="4503738"/>
          <p14:tracePt t="12913" x="2038350" y="4513263"/>
          <p14:tracePt t="12923" x="2055813" y="4521200"/>
          <p14:tracePt t="12930" x="2098675" y="4554538"/>
          <p14:tracePt t="12938" x="2132013" y="4572000"/>
          <p14:tracePt t="12945" x="2157413" y="4589463"/>
          <p14:tracePt t="12953" x="2192338" y="4605338"/>
          <p14:tracePt t="12961" x="2235200" y="4630738"/>
          <p14:tracePt t="12968" x="2243138" y="4657725"/>
          <p14:tracePt t="12977" x="2260600" y="4673600"/>
          <p14:tracePt t="12987" x="2268538" y="4673600"/>
          <p14:tracePt t="12993" x="2276475" y="4683125"/>
          <p14:tracePt t="13000" x="2286000" y="4691063"/>
          <p14:tracePt t="13011" x="2293938" y="4699000"/>
          <p14:tracePt t="20412" x="2327275" y="4733925"/>
          <p14:tracePt t="20419" x="2336800" y="4759325"/>
          <p14:tracePt t="20427" x="2352675" y="4784725"/>
          <p14:tracePt t="20436" x="2395538" y="4827588"/>
          <p14:tracePt t="20442" x="2420938" y="4860925"/>
          <p14:tracePt t="20451" x="2438400" y="4903788"/>
          <p14:tracePt t="20459" x="2463800" y="4937125"/>
          <p14:tracePt t="20466" x="2506663" y="4972050"/>
          <p14:tracePt t="20474" x="2532063" y="5022850"/>
          <p14:tracePt t="20482" x="2565400" y="5064125"/>
          <p14:tracePt t="20492" x="2608263" y="5124450"/>
          <p14:tracePt t="20498" x="2616200" y="5149850"/>
          <p14:tracePt t="20508" x="2651125" y="5192713"/>
          <p14:tracePt t="20513" x="2668588" y="5226050"/>
          <p14:tracePt t="20522" x="2693988" y="5268913"/>
          <p14:tracePt t="20528" x="2709863" y="5294313"/>
          <p14:tracePt t="20536" x="2727325" y="5327650"/>
          <p14:tracePt t="20543" x="2735263" y="5337175"/>
          <p14:tracePt t="20552" x="2744788" y="5353050"/>
          <p14:tracePt t="20559" x="2752725" y="5370513"/>
          <p14:tracePt t="20567" x="2770188" y="5387975"/>
          <p14:tracePt t="20575" x="2795588" y="5421313"/>
          <p14:tracePt t="20583" x="2820988" y="5446713"/>
          <p14:tracePt t="20590" x="2846388" y="5464175"/>
          <p14:tracePt t="20598" x="2889250" y="5514975"/>
          <p14:tracePt t="20609" x="2922588" y="5557838"/>
          <p14:tracePt t="20616" x="2940050" y="5583238"/>
          <p14:tracePt t="20624" x="2973388" y="5616575"/>
          <p14:tracePt t="20629" x="2990850" y="5634038"/>
          <p14:tracePt t="20637" x="3008313" y="5659438"/>
          <p14:tracePt t="20645" x="3024188" y="5668963"/>
          <p14:tracePt t="20653" x="3041650" y="5684838"/>
          <p14:tracePt t="20661" x="3059113" y="5710238"/>
          <p14:tracePt t="20669" x="3067050" y="5727700"/>
          <p14:tracePt t="20677" x="3074988" y="5735638"/>
          <p14:tracePt t="20685" x="3084513" y="5745163"/>
          <p14:tracePt t="20692" x="3092450" y="5753100"/>
          <p14:tracePt t="20700" x="3092450" y="5761038"/>
          <p14:tracePt t="20810" x="3092450" y="5770563"/>
          <p14:tracePt t="20816" x="3100388" y="5788025"/>
          <p14:tracePt t="20823" x="3109913" y="5788025"/>
          <p14:tracePt t="20832" x="3117850" y="5795963"/>
          <p14:tracePt t="20841" x="3117850" y="5803900"/>
          <p14:tracePt t="20849" x="3117850" y="5813425"/>
          <p14:tracePt t="20859" x="3117850" y="5821363"/>
          <p14:tracePt t="20863" x="3117850" y="5829300"/>
          <p14:tracePt t="20880" x="3117850" y="5838825"/>
          <p14:tracePt t="20887" x="3117850" y="5846763"/>
          <p14:tracePt t="20895" x="3117850" y="5854700"/>
          <p14:tracePt t="20903" x="3117850" y="5864225"/>
          <p14:tracePt t="20910" x="3117850" y="5872163"/>
          <p14:tracePt t="20926" x="3117850" y="5880100"/>
          <p14:tracePt t="20934" x="3109913" y="5880100"/>
          <p14:tracePt t="20941" x="3100388" y="5889625"/>
          <p14:tracePt t="20958" x="3092450" y="5889625"/>
          <p14:tracePt t="20966" x="3084513" y="5889625"/>
          <p14:tracePt t="21036" x="3059113" y="5889625"/>
          <p14:tracePt t="21042" x="3049588" y="5889625"/>
          <p14:tracePt t="21050" x="3041650" y="5889625"/>
          <p14:tracePt t="21058" x="3033713" y="5889625"/>
          <p14:tracePt t="21066" x="3024188" y="5889625"/>
          <p14:tracePt t="21082" x="3016250" y="5889625"/>
          <p14:tracePt t="21093" x="3008313" y="5889625"/>
          <p14:tracePt t="21109" x="2998788" y="5889625"/>
          <p14:tracePt t="21113" x="2982913" y="5889625"/>
          <p14:tracePt t="21128" x="2973388" y="5889625"/>
          <p14:tracePt t="21222" x="2973388" y="5880100"/>
          <p14:tracePt t="21237" x="2973388" y="5872163"/>
          <p14:tracePt t="21253" x="2973388" y="5864225"/>
          <p14:tracePt t="21268" x="2973388" y="5854700"/>
          <p14:tracePt t="21276" x="2973388" y="5846763"/>
          <p14:tracePt t="21284" x="2973388" y="5838825"/>
          <p14:tracePt t="21300" x="2990850" y="5829300"/>
          <p14:tracePt t="21308" x="2998788" y="5821363"/>
          <p14:tracePt t="21326" x="3016250" y="5813425"/>
          <p14:tracePt t="21331" x="3024188" y="5813425"/>
          <p14:tracePt t="21341" x="3041650" y="5813425"/>
          <p14:tracePt t="21347" x="3059113" y="5813425"/>
          <p14:tracePt t="21355" x="3074988" y="5813425"/>
          <p14:tracePt t="21362" x="3092450" y="5813425"/>
          <p14:tracePt t="21370" x="3117850" y="5813425"/>
          <p14:tracePt t="21377" x="3127375" y="5813425"/>
          <p14:tracePt t="21386" x="3143250" y="5813425"/>
          <p14:tracePt t="21392" x="3152775" y="5813425"/>
          <p14:tracePt t="21401" x="3160713" y="5813425"/>
          <p14:tracePt t="21410" x="3168650" y="5813425"/>
          <p14:tracePt t="21416" x="3178175" y="5813425"/>
          <p14:tracePt t="21425" x="3194050" y="5821363"/>
          <p14:tracePt t="21432" x="3203575" y="5821363"/>
          <p14:tracePt t="21442" x="3219450" y="5821363"/>
          <p14:tracePt t="21447" x="3228975" y="5821363"/>
          <p14:tracePt t="21459" x="3236913" y="5829300"/>
          <p14:tracePt t="21463" x="3254375" y="5829300"/>
          <p14:tracePt t="21472" x="3270250" y="5829300"/>
          <p14:tracePt t="21486" x="3297238" y="5829300"/>
          <p14:tracePt t="21502" x="3313113" y="5829300"/>
          <p14:tracePt t="21510" x="3322638" y="5829300"/>
          <p14:tracePt t="21526" x="3330575" y="5829300"/>
          <p14:tracePt t="21533" x="3338513" y="5829300"/>
          <p14:tracePt t="21542" x="3348038" y="5829300"/>
          <p14:tracePt t="21558" x="3373438" y="5829300"/>
          <p14:tracePt t="21576" x="3381375" y="5829300"/>
          <p14:tracePt t="21579" x="3389313" y="5829300"/>
          <p14:tracePt t="21596" x="3398838" y="5829300"/>
          <p14:tracePt t="21627" x="3406775" y="5829300"/>
          <p14:tracePt t="21634" x="3414713" y="5829300"/>
          <p14:tracePt t="21643" x="3424238" y="5829300"/>
          <p14:tracePt t="21650" x="3432175" y="5829300"/>
          <p14:tracePt t="21658" x="3441700" y="5829300"/>
          <p14:tracePt t="21744" x="3457575" y="5838825"/>
          <p14:tracePt t="21751" x="3467100" y="5838825"/>
          <p14:tracePt t="21767" x="3475038" y="5838825"/>
          <p14:tracePt t="21774" x="3482975" y="5838825"/>
          <p14:tracePt t="23334" x="3500438" y="5838825"/>
          <p14:tracePt t="23457" x="3500438" y="5829300"/>
          <p14:tracePt t="24043" x="3543300" y="5795963"/>
          <p14:tracePt t="24050" x="3576638" y="5761038"/>
          <p14:tracePt t="24058" x="3619500" y="5710238"/>
          <p14:tracePt t="24066" x="3695700" y="5651500"/>
          <p14:tracePt t="24074" x="3771900" y="5583238"/>
          <p14:tracePt t="24083" x="3857625" y="5540375"/>
          <p14:tracePt t="24093" x="3933825" y="5489575"/>
          <p14:tracePt t="24097" x="4010025" y="5438775"/>
          <p14:tracePt t="24108" x="4060825" y="5413375"/>
          <p14:tracePt t="24115" x="4121150" y="5353050"/>
          <p14:tracePt t="24120" x="4187825" y="5302250"/>
          <p14:tracePt t="24128" x="4298950" y="5175250"/>
          <p14:tracePt t="24136" x="4384675" y="5081588"/>
          <p14:tracePt t="24143" x="4476750" y="5005388"/>
          <p14:tracePt t="24153" x="4595813" y="4903788"/>
          <p14:tracePt t="24160" x="4689475" y="4852988"/>
          <p14:tracePt t="24168" x="4783138" y="4767263"/>
          <p14:tracePt t="24176" x="4818063" y="4724400"/>
          <p14:tracePt t="24184" x="4910138" y="4630738"/>
          <p14:tracePt t="24191" x="4970463" y="4554538"/>
          <p14:tracePt t="24199" x="5038725" y="4486275"/>
          <p14:tracePt t="24209" x="5089525" y="4435475"/>
          <p14:tracePt t="24214" x="5157788" y="4376738"/>
          <p14:tracePt t="24225" x="5208588" y="4308475"/>
          <p14:tracePt t="24229" x="5284788" y="4249738"/>
          <p14:tracePt t="24238" x="5335588" y="4197350"/>
          <p14:tracePt t="24245" x="5429250" y="4138613"/>
          <p14:tracePt t="24253" x="5497513" y="4087813"/>
          <p14:tracePt t="24260" x="5573713" y="4019550"/>
          <p14:tracePt t="24268" x="5667375" y="3951288"/>
          <p14:tracePt t="24277" x="5761038" y="3892550"/>
          <p14:tracePt t="24284" x="5811838" y="3841750"/>
          <p14:tracePt t="24293" x="5905500" y="3773488"/>
          <p14:tracePt t="24299" x="5956300" y="3730625"/>
          <p14:tracePt t="24308" x="6007100" y="3687763"/>
          <p14:tracePt t="24317" x="6057900" y="3654425"/>
          <p14:tracePt t="24324" x="6100763" y="3619500"/>
          <p14:tracePt t="24330" x="6142038" y="3586163"/>
          <p14:tracePt t="24342" x="6235700" y="3535363"/>
          <p14:tracePt t="24346" x="6270625" y="3509963"/>
          <p14:tracePt t="24355" x="6364288" y="3449638"/>
          <p14:tracePt t="24361" x="6405563" y="3433763"/>
          <p14:tracePt t="24369" x="6483350" y="3398838"/>
          <p14:tracePt t="24377" x="6534150" y="3382963"/>
          <p14:tracePt t="24385" x="6567488" y="3365500"/>
          <p14:tracePt t="24393" x="6600825" y="3340100"/>
          <p14:tracePt t="24401" x="6635750" y="3330575"/>
          <p14:tracePt t="24409" x="6661150" y="3322638"/>
          <p14:tracePt t="24417" x="6694488" y="3305175"/>
          <p14:tracePt t="24425" x="6745288" y="3289300"/>
          <p14:tracePt t="24434" x="6780213" y="3263900"/>
          <p14:tracePt t="24440" x="6831013" y="3238500"/>
          <p14:tracePt t="24448" x="6864350" y="3221038"/>
          <p14:tracePt t="24459" x="6899275" y="3203575"/>
          <p14:tracePt t="24463" x="6950075" y="3186113"/>
          <p14:tracePt t="24471" x="6967538" y="3178175"/>
          <p14:tracePt t="24479" x="6992938" y="3170238"/>
          <p14:tracePt t="24487" x="7018338" y="3152775"/>
          <p14:tracePt t="24494" x="7034213" y="3144838"/>
          <p14:tracePt t="24502" x="7043738" y="3135313"/>
          <p14:tracePt t="24510" x="7059613" y="3127375"/>
          <p14:tracePt t="24518" x="7077075" y="3119438"/>
          <p14:tracePt t="24533" x="7102475" y="3119438"/>
          <p14:tracePt t="24549" x="7112000" y="3119438"/>
          <p14:tracePt t="24558" x="7119938" y="3119438"/>
          <p14:tracePt t="24564" x="7127875" y="3119438"/>
          <p14:tracePt t="24588" x="7127875" y="3109913"/>
          <p14:tracePt t="24908" x="7196138" y="3109913"/>
          <p14:tracePt t="24914" x="7264400" y="3109913"/>
          <p14:tracePt t="24922" x="7366000" y="3109913"/>
          <p14:tracePt t="24930" x="7459663" y="3109913"/>
          <p14:tracePt t="24942" x="7535863" y="3109913"/>
          <p14:tracePt t="24946" x="7604125" y="3109913"/>
          <p14:tracePt t="24954" x="7662863" y="3109913"/>
          <p14:tracePt t="24961" x="7731125" y="3109913"/>
          <p14:tracePt t="24969" x="7791450" y="3109913"/>
          <p14:tracePt t="24977" x="7850188" y="3109913"/>
          <p14:tracePt t="24985" x="7935913" y="3109913"/>
          <p14:tracePt t="24993" x="8020050" y="3109913"/>
          <p14:tracePt t="25000" x="8088313" y="3109913"/>
          <p14:tracePt t="25008" x="8189913" y="3109913"/>
          <p14:tracePt t="25016" x="8224838" y="3109913"/>
          <p14:tracePt t="25024" x="8291513" y="3109913"/>
          <p14:tracePt t="25031" x="8334375" y="3109913"/>
          <p14:tracePt t="25041" x="8351838" y="3109913"/>
          <p14:tracePt t="25047" x="8385175" y="3119438"/>
          <p14:tracePt t="25058" x="8435975" y="3127375"/>
          <p14:tracePt t="25062" x="8496300" y="3144838"/>
          <p14:tracePt t="25071" x="8547100" y="3160713"/>
          <p14:tracePt t="25077" x="8580438" y="3178175"/>
          <p14:tracePt t="25088" x="8615363" y="3211513"/>
          <p14:tracePt t="25095" x="8666163" y="3238500"/>
          <p14:tracePt t="25102" x="8691563" y="3254375"/>
          <p14:tracePt t="25110" x="8699500" y="3263900"/>
          <p14:tracePt t="25118" x="8724900" y="3271838"/>
          <p14:tracePt t="25125" x="8734425" y="3271838"/>
          <p14:tracePt t="25134" x="8742363" y="3289300"/>
          <p14:tracePt t="25140" x="8759825" y="3305175"/>
          <p14:tracePt t="25150" x="8767763" y="3322638"/>
          <p14:tracePt t="25159" x="8785225" y="3330575"/>
          <p14:tracePt t="25164" x="8802688" y="3348038"/>
          <p14:tracePt t="25175" x="8810625" y="3365500"/>
          <p14:tracePt t="25179" x="8818563" y="3398838"/>
          <p14:tracePt t="25187" x="8828088" y="3408363"/>
          <p14:tracePt t="25194" x="8836025" y="3433763"/>
          <p14:tracePt t="25203" x="8843963" y="3459163"/>
          <p14:tracePt t="25211" x="8843963" y="3502025"/>
          <p14:tracePt t="25218" x="8843963" y="3527425"/>
          <p14:tracePt t="25226" x="8843963" y="3543300"/>
          <p14:tracePt t="25234" x="8843963" y="3578225"/>
          <p14:tracePt t="25243" x="8836025" y="3603625"/>
          <p14:tracePt t="25249" x="8818563" y="3629025"/>
          <p14:tracePt t="25258" x="8793163" y="3662363"/>
          <p14:tracePt t="25266" x="8750300" y="3713163"/>
          <p14:tracePt t="25276" x="8742363" y="3738563"/>
          <p14:tracePt t="25280" x="8691563" y="3781425"/>
          <p14:tracePt t="25291" x="8640763" y="3824288"/>
          <p14:tracePt t="25296" x="8580438" y="3857625"/>
          <p14:tracePt t="25308" x="8529638" y="3892550"/>
          <p14:tracePt t="25312" x="8453438" y="3925888"/>
          <p14:tracePt t="25319" x="8377238" y="3960813"/>
          <p14:tracePt t="25328" x="8258175" y="3994150"/>
          <p14:tracePt t="25335" x="8174038" y="4019550"/>
          <p14:tracePt t="25342" x="8096250" y="4027488"/>
          <p14:tracePt t="25350" x="8029575" y="4037013"/>
          <p14:tracePt t="25358" x="7969250" y="4037013"/>
          <p14:tracePt t="25368" x="7926388" y="4037013"/>
          <p14:tracePt t="25375" x="7875588" y="4037013"/>
          <p14:tracePt t="25383" x="7832725" y="4027488"/>
          <p14:tracePt t="25391" x="7773988" y="4011613"/>
          <p14:tracePt t="25398" x="7723188" y="3976688"/>
          <p14:tracePt t="25407" x="7672388" y="3960813"/>
          <p14:tracePt t="25413" x="7621588" y="3943350"/>
          <p14:tracePt t="25421" x="7578725" y="3908425"/>
          <p14:tracePt t="25427" x="7535863" y="3875088"/>
          <p14:tracePt t="25436" x="7502525" y="3832225"/>
          <p14:tracePt t="25444" x="7451725" y="3790950"/>
          <p14:tracePt t="25451" x="7391400" y="3687763"/>
          <p14:tracePt t="25459" x="7332663" y="3568700"/>
          <p14:tracePt t="25467" x="7307263" y="3467100"/>
          <p14:tracePt t="25475" x="7297738" y="3355975"/>
          <p14:tracePt t="25483" x="7281863" y="3263900"/>
          <p14:tracePt t="25491" x="7281863" y="3195638"/>
          <p14:tracePt t="25500" x="7281863" y="3094038"/>
          <p14:tracePt t="25507" x="7289800" y="2982913"/>
          <p14:tracePt t="25515" x="7297738" y="2871788"/>
          <p14:tracePt t="25525" x="7307263" y="2778125"/>
          <p14:tracePt t="25529" x="7323138" y="2693988"/>
          <p14:tracePt t="25540" x="7332663" y="2625725"/>
          <p14:tracePt t="25545" x="7348538" y="2582863"/>
          <p14:tracePt t="25553" x="7366000" y="2516188"/>
          <p14:tracePt t="25561" x="7391400" y="2481263"/>
          <p14:tracePt t="25568" x="7408863" y="2413000"/>
          <p14:tracePt t="25576" x="7426325" y="2379663"/>
          <p14:tracePt t="25584" x="7459663" y="2328863"/>
          <p14:tracePt t="25591" x="7477125" y="2286000"/>
          <p14:tracePt t="25600" x="7493000" y="2252663"/>
          <p14:tracePt t="25607" x="7510463" y="2209800"/>
          <p14:tracePt t="25617" x="7527925" y="2166938"/>
          <p14:tracePt t="25624" x="7553325" y="2149475"/>
          <p14:tracePt t="25632" x="7578725" y="2116138"/>
          <p14:tracePt t="25641" x="7604125" y="2073275"/>
          <p14:tracePt t="25646" x="7621588" y="2065338"/>
          <p14:tracePt t="25658" x="7662863" y="2030413"/>
          <p14:tracePt t="25661" x="7705725" y="1997075"/>
          <p14:tracePt t="25670" x="7756525" y="1963738"/>
          <p14:tracePt t="25677" x="7816850" y="1920875"/>
          <p14:tracePt t="25686" x="7893050" y="1903413"/>
          <p14:tracePt t="25692" x="7986713" y="1860550"/>
          <p14:tracePt t="25701" x="8062913" y="1835150"/>
          <p14:tracePt t="25708" x="8131175" y="1827213"/>
          <p14:tracePt t="25716" x="8189913" y="1801813"/>
          <p14:tracePt t="25724" x="8250238" y="1793875"/>
          <p14:tracePt t="25732" x="8343900" y="1784350"/>
          <p14:tracePt t="25740" x="8410575" y="1776413"/>
          <p14:tracePt t="25748" x="8496300" y="1766888"/>
          <p14:tracePt t="25758" x="8589963" y="1741488"/>
          <p14:tracePt t="25763" x="8691563" y="1733550"/>
          <p14:tracePt t="25773" x="8734425" y="1733550"/>
          <p14:tracePt t="25778" x="8802688" y="1716088"/>
          <p14:tracePt t="25787" x="8843963" y="1716088"/>
          <p14:tracePt t="25794" x="8921750" y="1716088"/>
          <p14:tracePt t="25802" x="9023350" y="1725613"/>
          <p14:tracePt t="25810" x="9124950" y="1733550"/>
          <p14:tracePt t="25817" x="9236075" y="1766888"/>
          <p14:tracePt t="25825" x="9337675" y="1793875"/>
          <p14:tracePt t="25834" x="9413875" y="1809750"/>
          <p14:tracePt t="25841" x="9447213" y="1819275"/>
          <p14:tracePt t="25850" x="9550400" y="1844675"/>
          <p14:tracePt t="25857" x="9634538" y="1860550"/>
          <p14:tracePt t="25866" x="9694863" y="1895475"/>
          <p14:tracePt t="25875" x="9786938" y="1920875"/>
          <p14:tracePt t="25879" x="9864725" y="1938338"/>
          <p14:tracePt t="25892" x="9906000" y="1946275"/>
          <p14:tracePt t="25895" x="9948863" y="1954213"/>
          <p14:tracePt t="25906" x="9983788" y="1963738"/>
          <p14:tracePt t="25911" x="10017125" y="1971675"/>
          <p14:tracePt t="25919" x="10067925" y="2005013"/>
          <p14:tracePt t="25926" x="10101263" y="2022475"/>
          <p14:tracePt t="25935" x="10153650" y="2047875"/>
          <p14:tracePt t="25941" x="10179050" y="2065338"/>
          <p14:tracePt t="25950" x="10204450" y="2082800"/>
          <p14:tracePt t="25958" x="10212388" y="2108200"/>
          <p14:tracePt t="25967" x="10229850" y="2124075"/>
          <p14:tracePt t="25974" x="10255250" y="2141538"/>
          <p14:tracePt t="25983" x="10271125" y="2149475"/>
          <p14:tracePt t="25991" x="10288588" y="2184400"/>
          <p14:tracePt t="25997" x="10306050" y="2209800"/>
          <p14:tracePt t="26007" x="10339388" y="2243138"/>
          <p14:tracePt t="26012" x="10356850" y="2293938"/>
          <p14:tracePt t="26020" x="10374313" y="2328863"/>
          <p14:tracePt t="26028" x="10399713" y="2387600"/>
          <p14:tracePt t="26036" x="10407650" y="2438400"/>
          <p14:tracePt t="26043" x="10415588" y="2481263"/>
          <p14:tracePt t="26051" x="10433050" y="2532063"/>
          <p14:tracePt t="26058" x="10433050" y="2566988"/>
          <p14:tracePt t="26066" x="10433050" y="2582863"/>
          <p14:tracePt t="26076" x="10433050" y="2643188"/>
          <p14:tracePt t="26083" x="10433050" y="2686050"/>
          <p14:tracePt t="26091" x="10433050" y="2719388"/>
          <p14:tracePt t="26110" x="10415588" y="2762250"/>
          <p14:tracePt t="26114" x="10407650" y="2805113"/>
          <p14:tracePt t="26124" x="10399713" y="2830513"/>
          <p14:tracePt t="26128" x="10382250" y="2863850"/>
          <p14:tracePt t="26140" x="10356850" y="2940050"/>
          <p14:tracePt t="26144" x="10323513" y="2974975"/>
          <p14:tracePt t="26153" x="10306050" y="3025775"/>
          <p14:tracePt t="26160" x="10271125" y="3084513"/>
          <p14:tracePt t="26167" x="10255250" y="3135313"/>
          <p14:tracePt t="26175" x="10229850" y="3170238"/>
          <p14:tracePt t="26183" x="10212388" y="3195638"/>
          <p14:tracePt t="26192" x="10194925" y="3254375"/>
          <p14:tracePt t="26201" x="10179050" y="3289300"/>
          <p14:tracePt t="26207" x="10161588" y="3322638"/>
          <p14:tracePt t="26216" x="10144125" y="3348038"/>
          <p14:tracePt t="26225" x="10118725" y="3373438"/>
          <p14:tracePt t="26230" x="10093325" y="3390900"/>
          <p14:tracePt t="26240" x="10050463" y="3441700"/>
          <p14:tracePt t="26246" x="10017125" y="3475038"/>
          <p14:tracePt t="26258" x="9991725" y="3502025"/>
          <p14:tracePt t="26261" x="9948863" y="3552825"/>
          <p14:tracePt t="26269" x="9915525" y="3578225"/>
          <p14:tracePt t="26277" x="9872663" y="3603625"/>
          <p14:tracePt t="26285" x="9812338" y="3646488"/>
          <p14:tracePt t="26292" x="9761538" y="3679825"/>
          <p14:tracePt t="26300" x="9728200" y="3705225"/>
          <p14:tracePt t="26308" x="9659938" y="3748088"/>
          <p14:tracePt t="26317" x="9601200" y="3781425"/>
          <p14:tracePt t="26324" x="9523413" y="3806825"/>
          <p14:tracePt t="26332" x="9447213" y="3832225"/>
          <p14:tracePt t="26341" x="9388475" y="3849688"/>
          <p14:tracePt t="26346" x="9328150" y="3883025"/>
          <p14:tracePt t="26358" x="9277350" y="3900488"/>
          <p14:tracePt t="26362" x="9201150" y="3925888"/>
          <p14:tracePt t="26370" x="9142413" y="3943350"/>
          <p14:tracePt t="26378" x="9091613" y="3960813"/>
          <p14:tracePt t="26386" x="9013825" y="3994150"/>
          <p14:tracePt t="26392" x="8972550" y="4019550"/>
          <p14:tracePt t="26402" x="8904288" y="4037013"/>
          <p14:tracePt t="26409" x="8861425" y="4044950"/>
          <p14:tracePt t="26417" x="8802688" y="4052888"/>
          <p14:tracePt t="26425" x="8759825" y="4052888"/>
          <p14:tracePt t="26433" x="8699500" y="4052888"/>
          <p14:tracePt t="26440" x="8666163" y="4052888"/>
          <p14:tracePt t="26448" x="8615363" y="4052888"/>
          <p14:tracePt t="26458" x="8589963" y="4052888"/>
          <p14:tracePt t="26465" x="8547100" y="4052888"/>
          <p14:tracePt t="26474" x="8504238" y="4052888"/>
          <p14:tracePt t="26479" x="8470900" y="4052888"/>
          <p14:tracePt t="26487" x="8410575" y="4044950"/>
          <p14:tracePt t="26495" x="8369300" y="4027488"/>
          <p14:tracePt t="26503" x="8275638" y="3986213"/>
          <p14:tracePt t="26510" x="8199438" y="3951288"/>
          <p14:tracePt t="26518" x="8147050" y="3908425"/>
          <p14:tracePt t="26527" x="8096250" y="3857625"/>
          <p14:tracePt t="26533" x="8020050" y="3798888"/>
          <p14:tracePt t="26541" x="7969250" y="3748088"/>
          <p14:tracePt t="26549" x="7951788" y="3722688"/>
          <p14:tracePt t="26558" x="7935913" y="3713163"/>
          <p14:tracePt t="26565" x="7926388" y="3713163"/>
          <p14:tracePt t="26576" x="7926388" y="3705225"/>
          <p14:tracePt t="26580" x="7918450" y="3697288"/>
          <p14:tracePt t="26590" x="7910513" y="3697288"/>
          <p14:tracePt t="26607" x="7885113" y="3662363"/>
          <p14:tracePt t="26611" x="7859713" y="3594100"/>
          <p14:tracePt t="26619" x="7842250" y="3560763"/>
          <p14:tracePt t="26626" x="7816850" y="3484563"/>
          <p14:tracePt t="26635" x="7807325" y="3416300"/>
          <p14:tracePt t="26643" x="7807325" y="3340100"/>
          <p14:tracePt t="26652" x="7807325" y="3246438"/>
          <p14:tracePt t="26657" x="7807325" y="3170238"/>
          <p14:tracePt t="26666" x="7816850" y="3127375"/>
          <p14:tracePt t="26674" x="7824788" y="3094038"/>
          <p14:tracePt t="26682" x="7832725" y="3033713"/>
          <p14:tracePt t="26690" x="7859713" y="2982913"/>
          <p14:tracePt t="26699" x="7875588" y="2932113"/>
          <p14:tracePt t="26708" x="7900988" y="2897188"/>
          <p14:tracePt t="26712" x="7935913" y="2838450"/>
          <p14:tracePt t="26720" x="7961313" y="2795588"/>
          <p14:tracePt t="26728" x="8004175" y="2762250"/>
          <p14:tracePt t="26736" x="8037513" y="2711450"/>
          <p14:tracePt t="26744" x="8070850" y="2668588"/>
          <p14:tracePt t="26752" x="8121650" y="2617788"/>
          <p14:tracePt t="26760" x="8156575" y="2582863"/>
          <p14:tracePt t="26768" x="8199438" y="2557463"/>
          <p14:tracePt t="26775" x="8250238" y="2516188"/>
          <p14:tracePt t="26783" x="8266113" y="2498725"/>
          <p14:tracePt t="26792" x="8283575" y="2481263"/>
          <p14:tracePt t="26799" x="8318500" y="2463800"/>
          <p14:tracePt t="26807" x="8343900" y="2447925"/>
          <p14:tracePt t="26814" x="8377238" y="2422525"/>
          <p14:tracePt t="26825" x="8410575" y="2413000"/>
          <p14:tracePt t="26829" x="8445500" y="2397125"/>
          <p14:tracePt t="26840" x="8496300" y="2387600"/>
          <p14:tracePt t="26845" x="8539163" y="2379663"/>
          <p14:tracePt t="26853" x="8572500" y="2371725"/>
          <p14:tracePt t="26861" x="8632825" y="2362200"/>
          <p14:tracePt t="26868" x="8666163" y="2354263"/>
          <p14:tracePt t="26876" x="8709025" y="2336800"/>
          <p14:tracePt t="26885" x="8742363" y="2336800"/>
          <p14:tracePt t="26891" x="8767763" y="2336800"/>
          <p14:tracePt t="26900" x="8802688" y="2336800"/>
          <p14:tracePt t="26908" x="8810625" y="2336800"/>
          <p14:tracePt t="26916" x="8828088" y="2336800"/>
          <p14:tracePt t="26923" x="8836025" y="2336800"/>
          <p14:tracePt t="26931" x="8861425" y="2336800"/>
          <p14:tracePt t="26941" x="8878888" y="2336800"/>
          <p14:tracePt t="26947" x="8894763" y="2336800"/>
          <p14:tracePt t="26957" x="8912225" y="2336800"/>
          <p14:tracePt t="26962" x="8947150" y="2336800"/>
          <p14:tracePt t="26970" x="8955088" y="2336800"/>
          <p14:tracePt t="26978" x="8980488" y="2336800"/>
          <p14:tracePt t="26985" x="8988425" y="2336800"/>
          <p14:tracePt t="26993" x="9005888" y="2336800"/>
          <p14:tracePt t="27001" x="9031288" y="2336800"/>
          <p14:tracePt t="27008" x="9048750" y="2336800"/>
          <p14:tracePt t="27017" x="9056688" y="2336800"/>
          <p14:tracePt t="27025" x="9064625" y="2336800"/>
          <p14:tracePt t="27032" x="9074150" y="2336800"/>
          <p14:tracePt t="27632" x="9013825" y="2463800"/>
          <p14:tracePt t="27639" x="8912225" y="2651125"/>
          <p14:tracePt t="27647" x="8759825" y="2881313"/>
          <p14:tracePt t="27658" x="8648700" y="3059113"/>
          <p14:tracePt t="27662" x="8572500" y="3160713"/>
          <p14:tracePt t="27674" x="8478838" y="3271838"/>
          <p14:tracePt t="27678" x="8334375" y="3459163"/>
          <p14:tracePt t="27687" x="8240713" y="3560763"/>
          <p14:tracePt t="27694" x="8147050" y="3756025"/>
          <p14:tracePt t="27702" x="8080375" y="3841750"/>
          <p14:tracePt t="27709" x="8012113" y="3935413"/>
          <p14:tracePt t="27717" x="7943850" y="4011613"/>
          <p14:tracePt t="27725" x="7875588" y="4079875"/>
          <p14:tracePt t="27735" x="7816850" y="4138613"/>
          <p14:tracePt t="27741" x="7766050" y="4189413"/>
          <p14:tracePt t="27750" x="7715250" y="4257675"/>
          <p14:tracePt t="27757" x="7672388" y="4308475"/>
          <p14:tracePt t="27765" x="7621588" y="4376738"/>
          <p14:tracePt t="27775" x="7578725" y="4427538"/>
          <p14:tracePt t="27779" x="7553325" y="4460875"/>
          <p14:tracePt t="27791" x="7493000" y="4529138"/>
          <p14:tracePt t="27795" x="7459663" y="4564063"/>
          <p14:tracePt t="27804" x="7408863" y="4614863"/>
          <p14:tracePt t="27811" x="7358063" y="4657725"/>
          <p14:tracePt t="27818" x="7307263" y="4691063"/>
          <p14:tracePt t="27826" x="7264400" y="4724400"/>
          <p14:tracePt t="27835" x="7229475" y="4759325"/>
          <p14:tracePt t="27842" x="7196138" y="4784725"/>
          <p14:tracePt t="27849" x="7170738" y="4810125"/>
          <p14:tracePt t="27858" x="7127875" y="4843463"/>
          <p14:tracePt t="27867" x="7077075" y="4878388"/>
          <p14:tracePt t="27874" x="7026275" y="4919663"/>
          <p14:tracePt t="27883" x="6967538" y="4972050"/>
          <p14:tracePt t="27891" x="6856413" y="5030788"/>
          <p14:tracePt t="27896" x="6780213" y="5073650"/>
          <p14:tracePt t="27907" x="6704013" y="5106988"/>
          <p14:tracePt t="27912" x="6635750" y="5124450"/>
          <p14:tracePt t="27920" x="6584950" y="5141913"/>
          <p14:tracePt t="27927" x="6524625" y="5167313"/>
          <p14:tracePt t="27936" x="6483350" y="5192713"/>
          <p14:tracePt t="27943" x="6440488" y="5200650"/>
          <p14:tracePt t="27951" x="6389688" y="5218113"/>
          <p14:tracePt t="27959" x="6346825" y="5243513"/>
          <p14:tracePt t="27966" x="6286500" y="5251450"/>
          <p14:tracePt t="27975" x="6227763" y="5260975"/>
          <p14:tracePt t="27984" x="6167438" y="5268913"/>
          <p14:tracePt t="27990" x="6091238" y="5276850"/>
          <p14:tracePt t="27999" x="6032500" y="5302250"/>
          <p14:tracePt t="28009" x="5972175" y="5311775"/>
          <p14:tracePt t="28013" x="5895975" y="5337175"/>
          <p14:tracePt t="28024" x="5819775" y="5345113"/>
          <p14:tracePt t="28028" x="5708650" y="5370513"/>
          <p14:tracePt t="28040" x="5607050" y="5380038"/>
          <p14:tracePt t="28044" x="5497513" y="5405438"/>
          <p14:tracePt t="28052" x="5437188" y="5413375"/>
          <p14:tracePt t="28059" x="5343525" y="5430838"/>
          <p14:tracePt t="28067" x="5267325" y="5456238"/>
          <p14:tracePt t="28075" x="5224463" y="5464175"/>
          <p14:tracePt t="28085" x="5140325" y="5472113"/>
          <p14:tracePt t="28092" x="5054600" y="5481638"/>
          <p14:tracePt t="28101" x="4995863" y="5497513"/>
          <p14:tracePt t="28110" x="4902200" y="5507038"/>
          <p14:tracePt t="28114" x="4843463" y="5514975"/>
          <p14:tracePt t="28125" x="4783138" y="5532438"/>
          <p14:tracePt t="28130" x="4724400" y="5549900"/>
          <p14:tracePt t="28140" x="4681538" y="5557838"/>
          <p14:tracePt t="28146" x="4630738" y="5565775"/>
          <p14:tracePt t="28157" x="4570413" y="5575300"/>
          <p14:tracePt t="28161" x="4503738" y="5583238"/>
          <p14:tracePt t="28169" x="4451350" y="5591175"/>
          <p14:tracePt t="28177" x="4392613" y="5600700"/>
          <p14:tracePt t="28185" x="4349750" y="5616575"/>
          <p14:tracePt t="28192" x="4291013" y="5626100"/>
          <p14:tracePt t="28200" x="4265613" y="5634038"/>
          <p14:tracePt t="28207" x="4240213" y="5641975"/>
          <p14:tracePt t="28216" x="4222750" y="5641975"/>
          <p14:tracePt t="28224" x="4187825" y="5651500"/>
          <p14:tracePt t="28233" x="4171950" y="5651500"/>
          <p14:tracePt t="28240" x="4146550" y="5651500"/>
          <p14:tracePt t="28248" x="4129088" y="5651500"/>
          <p14:tracePt t="28258" x="4103688" y="5659438"/>
          <p14:tracePt t="28262" x="4086225" y="5659438"/>
          <p14:tracePt t="28274" x="4070350" y="5659438"/>
          <p14:tracePt t="28278" x="4035425" y="5668963"/>
          <p14:tracePt t="28287" x="4017963" y="5668963"/>
          <p14:tracePt t="28293" x="4010025" y="5676900"/>
          <p14:tracePt t="28301" x="3992563" y="5676900"/>
          <p14:tracePt t="28309" x="3976688" y="5676900"/>
          <p14:tracePt t="28318" x="3959225" y="5684838"/>
          <p14:tracePt t="28324" x="3951288" y="5684838"/>
          <p14:tracePt t="28333" x="3941763" y="5684838"/>
          <p14:tracePt t="28348" x="3933825" y="5684838"/>
          <p14:tracePt t="30721" x="3916363" y="5694363"/>
          <p14:tracePt t="30728" x="3916363" y="5702300"/>
          <p14:tracePt t="30739" x="3908425" y="5702300"/>
          <p14:tracePt t="30745" x="3900488" y="5710238"/>
          <p14:tracePt t="30752" x="3890963" y="5719763"/>
          <p14:tracePt t="30768" x="3883025" y="5727700"/>
          <p14:tracePt t="30783" x="3873500" y="5735638"/>
          <p14:tracePt t="30815" x="3873500" y="5745163"/>
          <p14:tracePt t="30862" x="3857625" y="5745163"/>
          <p14:tracePt t="30868" x="3848100" y="5745163"/>
          <p14:tracePt t="30876" x="3848100" y="5761038"/>
          <p14:tracePt t="30885" x="3840163" y="5778500"/>
          <p14:tracePt t="30892" x="3814763" y="5813425"/>
          <p14:tracePt t="30900" x="3771900" y="5872163"/>
          <p14:tracePt t="30908" x="3756025" y="5905500"/>
          <p14:tracePt t="30916" x="3738563" y="5932488"/>
          <p14:tracePt t="30924" x="3721100" y="5965825"/>
          <p14:tracePt t="30931" x="3713163" y="5991225"/>
          <p14:tracePt t="30940" x="3703638" y="6008688"/>
          <p14:tracePt t="30948" x="3695700" y="6008688"/>
          <p14:tracePt t="30958" x="3687763" y="6016625"/>
          <p14:tracePt t="30962" x="3678238" y="6024563"/>
          <p14:tracePt t="30977" x="3678238" y="6042025"/>
          <p14:tracePt t="31080" x="3678238" y="6049963"/>
          <p14:tracePt t="33352" x="3746500" y="6049963"/>
          <p14:tracePt t="33358" x="3916363" y="6049963"/>
          <p14:tracePt t="33366" x="4044950" y="6049963"/>
          <p14:tracePt t="33373" x="4171950" y="6042025"/>
          <p14:tracePt t="33382" x="4273550" y="6034088"/>
          <p14:tracePt t="33389" x="4451350" y="6024563"/>
          <p14:tracePt t="33397" x="4664075" y="5991225"/>
          <p14:tracePt t="33405" x="4851400" y="5983288"/>
          <p14:tracePt t="33414" x="5003800" y="5965825"/>
          <p14:tracePt t="33424" x="5208588" y="5940425"/>
          <p14:tracePt t="33428" x="5429250" y="5897563"/>
          <p14:tracePt t="33439" x="5675313" y="5864225"/>
          <p14:tracePt t="33444" x="5827713" y="5854700"/>
          <p14:tracePt t="33453" x="6100763" y="5803900"/>
          <p14:tracePt t="33460" x="6311900" y="5778500"/>
          <p14:tracePt t="33467" x="6508750" y="5753100"/>
          <p14:tracePt t="33475" x="6737350" y="5694363"/>
          <p14:tracePt t="33483" x="7018338" y="5641975"/>
          <p14:tracePt t="33492" x="7264400" y="5591175"/>
          <p14:tracePt t="33500" x="7467600" y="5532438"/>
          <p14:tracePt t="33507" x="7629525" y="5514975"/>
          <p14:tracePt t="33516" x="7986713" y="5472113"/>
          <p14:tracePt t="33522" x="8199438" y="5464175"/>
          <p14:tracePt t="33530" x="8318500" y="5446713"/>
          <p14:tracePt t="33540" x="8513763" y="5438775"/>
          <p14:tracePt t="33544" x="8683625" y="5438775"/>
          <p14:tracePt t="33556" x="8828088" y="5421313"/>
          <p14:tracePt t="33560" x="8929688" y="5421313"/>
          <p14:tracePt t="33569" x="9031288" y="5405438"/>
          <p14:tracePt t="33576" x="9142413" y="5387975"/>
          <p14:tracePt t="33584" x="9226550" y="5387975"/>
          <p14:tracePt t="33592" x="9328150" y="5387975"/>
          <p14:tracePt t="33600" x="9421813" y="5395913"/>
          <p14:tracePt t="33607" x="9540875" y="5413375"/>
          <p14:tracePt t="33616" x="9626600" y="5438775"/>
          <p14:tracePt t="33624" x="9667875" y="5456238"/>
          <p14:tracePt t="33632" x="9771063" y="5497513"/>
          <p14:tracePt t="33639" x="9804400" y="5532438"/>
          <p14:tracePt t="33648" x="9855200" y="5549900"/>
          <p14:tracePt t="33657" x="9864725" y="5565775"/>
          <p14:tracePt t="33662" x="9880600" y="5583238"/>
          <p14:tracePt t="33672" x="9898063" y="5583238"/>
          <p14:tracePt t="33677" x="9915525" y="5591175"/>
          <p14:tracePt t="33686" x="9931400" y="5600700"/>
          <p14:tracePt t="33693" x="9940925" y="5616575"/>
          <p14:tracePt t="33701" x="9956800" y="5634038"/>
          <p14:tracePt t="33709" x="9966325" y="5634038"/>
          <p14:tracePt t="33717" x="9974263" y="5651500"/>
          <p14:tracePt t="33724" x="9983788" y="5668963"/>
          <p14:tracePt t="33732" x="9991725" y="5676900"/>
          <p14:tracePt t="33739" x="10009188" y="5702300"/>
          <p14:tracePt t="33747" x="10017125" y="5719763"/>
          <p14:tracePt t="33756" x="10025063" y="5735638"/>
          <p14:tracePt t="33765" x="10034588" y="5745163"/>
          <p14:tracePt t="33773" x="10034588" y="5770563"/>
          <p14:tracePt t="33778" x="10034588" y="5795963"/>
          <p14:tracePt t="33789" x="10034588" y="5821363"/>
          <p14:tracePt t="33794" x="10034588" y="5864225"/>
          <p14:tracePt t="33801" x="10034588" y="5915025"/>
          <p14:tracePt t="33810" x="10025063" y="5940425"/>
          <p14:tracePt t="33818" x="10009188" y="5983288"/>
          <p14:tracePt t="33825" x="9983788" y="6008688"/>
          <p14:tracePt t="33833" x="9956800" y="6059488"/>
          <p14:tracePt t="33840" x="9948863" y="6092825"/>
          <p14:tracePt t="33849" x="9931400" y="6102350"/>
          <p14:tracePt t="33857" x="9906000" y="6127750"/>
          <p14:tracePt t="33866" x="9898063" y="6143625"/>
          <p14:tracePt t="33873" x="9880600" y="6169025"/>
          <p14:tracePt t="33881" x="9839325" y="6211888"/>
          <p14:tracePt t="33891" x="9821863" y="6229350"/>
          <p14:tracePt t="33895" x="9786938" y="6262688"/>
          <p14:tracePt t="33905" x="9761538" y="6288088"/>
          <p14:tracePt t="33911" x="9736138" y="6313488"/>
          <p14:tracePt t="33919" x="9694863" y="6348413"/>
          <p14:tracePt t="33926" x="9642475" y="6381750"/>
          <p14:tracePt t="33934" x="9591675" y="6407150"/>
          <p14:tracePt t="33942" x="9558338" y="6424613"/>
          <p14:tracePt t="33952" x="9498013" y="6442075"/>
          <p14:tracePt t="33958" x="9447213" y="6457950"/>
          <p14:tracePt t="33967" x="9388475" y="6492875"/>
          <p14:tracePt t="33973" x="9337675" y="6500813"/>
          <p14:tracePt t="33981" x="9277350" y="6518275"/>
          <p14:tracePt t="33989" x="9193213" y="6535738"/>
          <p14:tracePt t="33998" x="9107488" y="6543675"/>
          <p14:tracePt t="34007" x="8988425" y="6543675"/>
          <p14:tracePt t="34012" x="8904288" y="6543675"/>
          <p14:tracePt t="34022" x="8802688" y="6543675"/>
          <p14:tracePt t="34027" x="8734425" y="6535738"/>
          <p14:tracePt t="34036" x="8632825" y="6510338"/>
          <p14:tracePt t="34043" x="8513763" y="6483350"/>
          <p14:tracePt t="34051" x="8402638" y="6450013"/>
          <p14:tracePt t="34059" x="8308975" y="6424613"/>
          <p14:tracePt t="34067" x="8224838" y="6407150"/>
          <p14:tracePt t="34075" x="8131175" y="6373813"/>
          <p14:tracePt t="34082" x="8029575" y="6313488"/>
          <p14:tracePt t="34091" x="7850188" y="6221413"/>
          <p14:tracePt t="34100" x="7621588" y="6067425"/>
          <p14:tracePt t="34108" x="7493000" y="5957888"/>
          <p14:tracePt t="34114" x="7358063" y="5821363"/>
          <p14:tracePt t="34122" x="7221538" y="5684838"/>
          <p14:tracePt t="34131" x="7119938" y="5608638"/>
          <p14:tracePt t="34139" x="6992938" y="5514975"/>
          <p14:tracePt t="34145" x="6873875" y="5438775"/>
          <p14:tracePt t="34153" x="6797675" y="5387975"/>
          <p14:tracePt t="34160" x="6737350" y="5353050"/>
          <p14:tracePt t="34167" x="6669088" y="5302250"/>
          <p14:tracePt t="34176" x="6618288" y="5251450"/>
          <p14:tracePt t="34183" x="6559550" y="5183188"/>
          <p14:tracePt t="34191" x="6508750" y="5132388"/>
          <p14:tracePt t="34199" x="6473825" y="5056188"/>
          <p14:tracePt t="34206" x="6456363" y="5005388"/>
          <p14:tracePt t="34214" x="6423025" y="4919663"/>
          <p14:tracePt t="34223" x="6415088" y="4843463"/>
          <p14:tracePt t="34232" x="6415088" y="4749800"/>
          <p14:tracePt t="34239" x="6415088" y="4630738"/>
          <p14:tracePt t="34247" x="6430963" y="4521200"/>
          <p14:tracePt t="34257" x="6448425" y="4427538"/>
          <p14:tracePt t="34261" x="6473825" y="4368800"/>
          <p14:tracePt t="34272" x="6491288" y="4291013"/>
          <p14:tracePt t="34277" x="6508750" y="4249738"/>
          <p14:tracePt t="34285" x="6550025" y="4181475"/>
          <p14:tracePt t="34293" x="6584950" y="4130675"/>
          <p14:tracePt t="34300" x="6626225" y="4052888"/>
          <p14:tracePt t="34308" x="6694488" y="3994150"/>
          <p14:tracePt t="34316" x="6762750" y="3900488"/>
          <p14:tracePt t="34324" x="6856413" y="3816350"/>
          <p14:tracePt t="34333" x="6907213" y="3763963"/>
          <p14:tracePt t="34339" x="6983413" y="3705225"/>
          <p14:tracePt t="34348" x="7077075" y="3654425"/>
          <p14:tracePt t="34355" x="7196138" y="3594100"/>
          <p14:tracePt t="34365" x="7315200" y="3535363"/>
          <p14:tracePt t="34373" x="7442200" y="3509963"/>
          <p14:tracePt t="34377" x="7553325" y="3502025"/>
          <p14:tracePt t="34389" x="7612063" y="3492500"/>
          <p14:tracePt t="34393" x="7740650" y="3492500"/>
          <p14:tracePt t="34402" x="7867650" y="3492500"/>
          <p14:tracePt t="34409" x="8029575" y="3517900"/>
          <p14:tracePt t="34417" x="8215313" y="3543300"/>
          <p14:tracePt t="34424" x="8318500" y="3552825"/>
          <p14:tracePt t="34433" x="8529638" y="3611563"/>
          <p14:tracePt t="34440" x="8699500" y="3646488"/>
          <p14:tracePt t="34448" x="8921750" y="3697288"/>
          <p14:tracePt t="34457" x="9023350" y="3730625"/>
          <p14:tracePt t="34465" x="9124950" y="3748088"/>
          <p14:tracePt t="34472" x="9251950" y="3790950"/>
          <p14:tracePt t="34482" x="9353550" y="3798888"/>
          <p14:tracePt t="34490" x="9472613" y="3824288"/>
          <p14:tracePt t="34495" x="9550400" y="3841750"/>
          <p14:tracePt t="34505" x="9634538" y="3867150"/>
          <p14:tracePt t="34510" x="9702800" y="3875088"/>
          <p14:tracePt t="34518" x="9771063" y="3892550"/>
          <p14:tracePt t="34526" x="9880600" y="3908425"/>
          <p14:tracePt t="34534" x="9966325" y="3917950"/>
          <p14:tracePt t="34541" x="10085388" y="3951288"/>
          <p14:tracePt t="34549" x="10136188" y="3968750"/>
          <p14:tracePt t="34556" x="10220325" y="4002088"/>
          <p14:tracePt t="34565" x="10255250" y="4011613"/>
          <p14:tracePt t="34574" x="10306050" y="4027488"/>
          <p14:tracePt t="34581" x="10323513" y="4037013"/>
          <p14:tracePt t="34589" x="10356850" y="4044950"/>
          <p14:tracePt t="34598" x="10382250" y="4052888"/>
          <p14:tracePt t="34607" x="10407650" y="4062413"/>
          <p14:tracePt t="34611" x="10415588" y="4070350"/>
          <p14:tracePt t="34622" x="10467975" y="4095750"/>
          <p14:tracePt t="34627" x="10475913" y="4105275"/>
          <p14:tracePt t="34636" x="10483850" y="4113213"/>
          <p14:tracePt t="34643" x="10501313" y="4121150"/>
          <p14:tracePt t="34650" x="10509250" y="4121150"/>
          <p14:tracePt t="34658" x="10526713" y="4138613"/>
          <p14:tracePt t="34666" x="10544175" y="4156075"/>
          <p14:tracePt t="34674" x="10552113" y="4171950"/>
          <p14:tracePt t="34681" x="10560050" y="4189413"/>
          <p14:tracePt t="34690" x="10577513" y="4206875"/>
          <p14:tracePt t="34699" x="10594975" y="4224338"/>
          <p14:tracePt t="34706" x="10602913" y="4240213"/>
          <p14:tracePt t="34714" x="10628313" y="4257675"/>
          <p14:tracePt t="34722" x="10637838" y="4275138"/>
          <p14:tracePt t="34728" x="10637838" y="4291013"/>
          <p14:tracePt t="34738" x="10645775" y="4308475"/>
          <p14:tracePt t="34744" x="10653713" y="4308475"/>
          <p14:tracePt t="34751" x="10663238" y="4325938"/>
          <p14:tracePt t="34759" x="10671175" y="4351338"/>
          <p14:tracePt t="34768" x="10671175" y="4359275"/>
          <p14:tracePt t="34775" x="10679113" y="4376738"/>
          <p14:tracePt t="34783" x="10679113" y="4384675"/>
          <p14:tracePt t="34791" x="10679113" y="4402138"/>
          <p14:tracePt t="34798" x="10688638" y="4427538"/>
          <p14:tracePt t="34807" x="10688638" y="4435475"/>
          <p14:tracePt t="34814" x="10696575" y="4452938"/>
          <p14:tracePt t="34822" x="10696575" y="4470400"/>
          <p14:tracePt t="34830" x="10696575" y="4478338"/>
          <p14:tracePt t="34840" x="10704513" y="4486275"/>
          <p14:tracePt t="34845" x="10704513" y="4503738"/>
          <p14:tracePt t="34861" x="10714038" y="4521200"/>
          <p14:tracePt t="34869" x="10714038" y="4529138"/>
          <p14:tracePt t="34876" x="10721975" y="4538663"/>
          <p14:tracePt t="34885" x="10721975" y="4554538"/>
          <p14:tracePt t="34891" x="10729913" y="4572000"/>
          <p14:tracePt t="34899" x="10747375" y="4605338"/>
          <p14:tracePt t="34907" x="10772775" y="4622800"/>
          <p14:tracePt t="34916" x="10790238" y="4648200"/>
          <p14:tracePt t="34923" x="10807700" y="4683125"/>
          <p14:tracePt t="34931" x="10815638" y="4708525"/>
          <p14:tracePt t="34939" x="10833100" y="4749800"/>
          <p14:tracePt t="34947" x="10841038" y="4784725"/>
          <p14:tracePt t="34957" x="10848975" y="4802188"/>
          <p14:tracePt t="34961" x="10866438" y="4827588"/>
          <p14:tracePt t="34973" x="10874375" y="4843463"/>
          <p14:tracePt t="34977" x="10874375" y="4878388"/>
          <p14:tracePt t="34988" x="10874375" y="4903788"/>
          <p14:tracePt t="34992" x="10883900" y="4929188"/>
          <p14:tracePt t="35000" x="10883900" y="4954588"/>
          <p14:tracePt t="35009" x="10891838" y="4987925"/>
          <p14:tracePt t="35017" x="10891838" y="5022850"/>
          <p14:tracePt t="35023" x="10901363" y="5064125"/>
          <p14:tracePt t="35032" x="10901363" y="5091113"/>
          <p14:tracePt t="35041" x="10901363" y="5106988"/>
          <p14:tracePt t="35048" x="10901363" y="5149850"/>
          <p14:tracePt t="35057" x="10901363" y="5175250"/>
          <p14:tracePt t="35064" x="10901363" y="5218113"/>
          <p14:tracePt t="35072" x="10901363" y="5243513"/>
          <p14:tracePt t="35079" x="10901363" y="5260975"/>
          <p14:tracePt t="35089" x="10901363" y="5276850"/>
          <p14:tracePt t="35094" x="10901363" y="5311775"/>
          <p14:tracePt t="35106" x="10901363" y="5327650"/>
          <p14:tracePt t="35120" x="10883900" y="5370513"/>
          <p14:tracePt t="35126" x="10874375" y="5405438"/>
          <p14:tracePt t="35133" x="10858500" y="5413375"/>
          <p14:tracePt t="35140" x="10848975" y="5438775"/>
          <p14:tracePt t="35148" x="10833100" y="5464175"/>
          <p14:tracePt t="35156" x="10823575" y="5497513"/>
          <p14:tracePt t="35164" x="10823575" y="5514975"/>
          <p14:tracePt t="35172" x="10815638" y="5524500"/>
          <p14:tracePt t="35181" x="10798175" y="5540375"/>
          <p14:tracePt t="35189" x="10790238" y="5557838"/>
          <p14:tracePt t="35196" x="10772775" y="5583238"/>
          <p14:tracePt t="35206" x="10756900" y="5591175"/>
          <p14:tracePt t="35210" x="10756900" y="5608638"/>
          <p14:tracePt t="35219" x="10739438" y="5626100"/>
          <p14:tracePt t="35226" x="10721975" y="5641975"/>
          <p14:tracePt t="35235" x="10704513" y="5676900"/>
          <p14:tracePt t="35241" x="10671175" y="5694363"/>
          <p14:tracePt t="35250" x="10637838" y="5719763"/>
          <p14:tracePt t="35258" x="10594975" y="5735638"/>
          <p14:tracePt t="35265" x="10560050" y="5770563"/>
          <p14:tracePt t="35273" x="10526713" y="5803900"/>
          <p14:tracePt t="35281" x="10458450" y="5829300"/>
          <p14:tracePt t="35289" x="10374313" y="5880100"/>
          <p14:tracePt t="35297" x="10323513" y="5897563"/>
          <p14:tracePt t="35306" x="10271125" y="5915025"/>
          <p14:tracePt t="35312" x="10186988" y="5940425"/>
          <p14:tracePt t="35322" x="10101263" y="5948363"/>
          <p14:tracePt t="35327" x="9983788" y="5957888"/>
          <p14:tracePt t="35339" x="9940925" y="5957888"/>
          <p14:tracePt t="35343" x="9839325" y="5973763"/>
          <p14:tracePt t="35352" x="9753600" y="5973763"/>
          <p14:tracePt t="35358" x="9694863" y="5973763"/>
          <p14:tracePt t="35367" x="9626600" y="5973763"/>
          <p14:tracePt t="35374" x="9540875" y="5973763"/>
          <p14:tracePt t="35382" x="9498013" y="5973763"/>
          <p14:tracePt t="35389" x="9421813" y="5973763"/>
          <p14:tracePt t="35397" x="9396413" y="5973763"/>
          <p14:tracePt t="35406" x="9337675" y="5973763"/>
          <p14:tracePt t="35413" x="9294813" y="5973763"/>
          <p14:tracePt t="35421" x="9236075" y="5973763"/>
          <p14:tracePt t="35428" x="9209088" y="5973763"/>
          <p14:tracePt t="35440" x="9167813" y="5973763"/>
          <p14:tracePt t="35445" x="9132888" y="5965825"/>
          <p14:tracePt t="35456" x="9082088" y="5957888"/>
          <p14:tracePt t="35460" x="9023350" y="5948363"/>
          <p14:tracePt t="35468" x="8997950" y="5948363"/>
          <p14:tracePt t="35476" x="8937625" y="5948363"/>
          <p14:tracePt t="35484" x="8894763" y="5948363"/>
          <p14:tracePt t="35491" x="8853488" y="5948363"/>
          <p14:tracePt t="35499" x="8818563" y="5948363"/>
          <p14:tracePt t="35507" x="8742363" y="5948363"/>
          <p14:tracePt t="35514" x="8709025" y="5948363"/>
          <p14:tracePt t="35523" x="8658225" y="5948363"/>
          <p14:tracePt t="35530" x="8615363" y="5948363"/>
          <p14:tracePt t="35539" x="8539163" y="5932488"/>
          <p14:tracePt t="35546" x="8496300" y="5932488"/>
          <p14:tracePt t="35556" x="8435975" y="5932488"/>
          <p14:tracePt t="35561" x="8394700" y="5922963"/>
          <p14:tracePt t="35571" x="8318500" y="5915025"/>
          <p14:tracePt t="35577" x="8232775" y="5872163"/>
          <p14:tracePt t="35585" x="8131175" y="5821363"/>
          <p14:tracePt t="35593" x="8037513" y="5778500"/>
          <p14:tracePt t="35600" x="7943850" y="5710238"/>
          <p14:tracePt t="35608" x="7885113" y="5668963"/>
          <p14:tracePt t="35616" x="7824788" y="5616575"/>
          <p14:tracePt t="35623" x="7766050" y="5575300"/>
          <p14:tracePt t="35631" x="7697788" y="5489575"/>
          <p14:tracePt t="35640" x="7629525" y="5438775"/>
          <p14:tracePt t="35648" x="7561263" y="5319713"/>
          <p14:tracePt t="35656" x="7477125" y="5208588"/>
          <p14:tracePt t="35662" x="7434263" y="5099050"/>
          <p14:tracePt t="35674" x="7383463" y="5022850"/>
          <p14:tracePt t="35677" x="7348538" y="4919663"/>
          <p14:tracePt t="35690" x="7332663" y="4827588"/>
          <p14:tracePt t="35693" x="7323138" y="4741863"/>
          <p14:tracePt t="35702" x="7323138" y="4673600"/>
          <p14:tracePt t="35709" x="7323138" y="4572000"/>
          <p14:tracePt t="35717" x="7323138" y="4513263"/>
          <p14:tracePt t="35724" x="7323138" y="4452938"/>
          <p14:tracePt t="35733" x="7323138" y="4410075"/>
          <p14:tracePt t="35740" x="7332663" y="4368800"/>
          <p14:tracePt t="35748" x="7332663" y="4341813"/>
          <p14:tracePt t="35757" x="7340600" y="4325938"/>
          <p14:tracePt t="35764" x="7348538" y="4291013"/>
          <p14:tracePt t="35771" x="7348538" y="4283075"/>
          <p14:tracePt t="35781" x="7358063" y="4257675"/>
          <p14:tracePt t="35789" x="7373938" y="4240213"/>
          <p14:tracePt t="35795" x="7383463" y="4224338"/>
          <p14:tracePt t="35805" x="7400925" y="4189413"/>
          <p14:tracePt t="35810" x="7426325" y="4164013"/>
          <p14:tracePt t="35818" x="7459663" y="4138613"/>
          <p14:tracePt t="35826" x="7510463" y="4095750"/>
          <p14:tracePt t="35833" x="7586663" y="4052888"/>
          <p14:tracePt t="35842" x="7680325" y="4019550"/>
          <p14:tracePt t="35849" x="7781925" y="4002088"/>
          <p14:tracePt t="35856" x="7859713" y="3968750"/>
          <p14:tracePt t="35865" x="7918450" y="3960813"/>
          <p14:tracePt t="35875" x="8012113" y="3943350"/>
          <p14:tracePt t="35881" x="8113713" y="3943350"/>
          <p14:tracePt t="35889" x="8240713" y="3935413"/>
          <p14:tracePt t="35897" x="8351838" y="3935413"/>
          <p14:tracePt t="35906" x="8453438" y="3935413"/>
          <p14:tracePt t="35912" x="8513763" y="3935413"/>
          <p14:tracePt t="35922" x="8615363" y="3935413"/>
          <p14:tracePt t="35927" x="8683625" y="3935413"/>
          <p14:tracePt t="35936" x="8793163" y="3935413"/>
          <p14:tracePt t="35942" x="8878888" y="3935413"/>
          <p14:tracePt t="35950" x="8955088" y="3935413"/>
          <p14:tracePt t="35958" x="9031288" y="3925888"/>
          <p14:tracePt t="35965" x="9074150" y="3925888"/>
          <p14:tracePt t="35973" x="9117013" y="3925888"/>
          <p14:tracePt t="35981" x="9175750" y="3925888"/>
          <p14:tracePt t="35988" x="9236075" y="3925888"/>
          <p14:tracePt t="35997" x="9277350" y="3925888"/>
          <p14:tracePt t="36006" x="9337675" y="3935413"/>
          <p14:tracePt t="36013" x="9388475" y="3951288"/>
          <p14:tracePt t="36023" x="9431338" y="3960813"/>
          <p14:tracePt t="36028" x="9464675" y="3976688"/>
          <p14:tracePt t="36039" x="9490075" y="3986213"/>
          <p14:tracePt t="36043" x="9532938" y="4002088"/>
          <p14:tracePt t="36052" x="9550400" y="4011613"/>
          <p14:tracePt t="36059" x="9566275" y="4019550"/>
          <p14:tracePt t="36067" x="9601200" y="4037013"/>
          <p14:tracePt t="36075" x="9626600" y="4044950"/>
          <p14:tracePt t="36083" x="9642475" y="4052888"/>
          <p14:tracePt t="36091" x="9667875" y="4070350"/>
          <p14:tracePt t="36107" x="9728200" y="4105275"/>
          <p14:tracePt t="36115" x="9753600" y="4113213"/>
          <p14:tracePt t="36122" x="9786938" y="4130675"/>
          <p14:tracePt t="36131" x="9796463" y="4146550"/>
          <p14:tracePt t="36140" x="9812338" y="4171950"/>
          <p14:tracePt t="36145" x="9839325" y="4197350"/>
          <p14:tracePt t="36157" x="9847263" y="4214813"/>
          <p14:tracePt t="36160" x="9864725" y="4232275"/>
          <p14:tracePt t="36169" x="9880600" y="4265613"/>
          <p14:tracePt t="36176" x="9898063" y="4308475"/>
          <p14:tracePt t="36184" x="9906000" y="4325938"/>
          <p14:tracePt t="36191" x="9915525" y="4359275"/>
          <p14:tracePt t="36199" x="9931400" y="4410075"/>
          <p14:tracePt t="36206" x="9940925" y="4427538"/>
          <p14:tracePt t="36215" x="9948863" y="4452938"/>
          <p14:tracePt t="36223" x="9966325" y="4478338"/>
          <p14:tracePt t="36231" x="9966325" y="4503738"/>
          <p14:tracePt t="36239" x="9966325" y="4521200"/>
          <p14:tracePt t="36248" x="9966325" y="4554538"/>
          <p14:tracePt t="36255" x="9966325" y="4597400"/>
          <p14:tracePt t="36262" x="9966325" y="4622800"/>
          <p14:tracePt t="36272" x="9966325" y="4665663"/>
          <p14:tracePt t="36277" x="9966325" y="4691063"/>
          <p14:tracePt t="36288" x="9956800" y="4724400"/>
          <p14:tracePt t="36292" x="9948863" y="4733925"/>
          <p14:tracePt t="36301" x="9940925" y="4759325"/>
          <p14:tracePt t="36309" x="9923463" y="4775200"/>
          <p14:tracePt t="36316" x="9906000" y="4810125"/>
          <p14:tracePt t="37966" x="9864725" y="4749800"/>
          <p14:tracePt t="37973" x="9796463" y="4657725"/>
          <p14:tracePt t="37981" x="9745663" y="4546600"/>
          <p14:tracePt t="37990" x="9720263" y="4478338"/>
          <p14:tracePt t="37999" x="9685338" y="4427538"/>
          <p14:tracePt t="38005" x="9667875" y="4410075"/>
          <p14:tracePt t="38014" x="9667875" y="4394200"/>
          <p14:tracePt t="38021" x="9659938" y="4368800"/>
          <p14:tracePt t="38030" x="9652000" y="4359275"/>
          <p14:tracePt t="38038" x="9652000" y="4351338"/>
          <p14:tracePt t="38045" x="9652000" y="4341813"/>
          <p14:tracePt t="38068" x="9652000" y="4333875"/>
          <p14:tracePt t="38090" x="9652000" y="4325938"/>
          <p14:tracePt t="38106" x="9677400" y="4325938"/>
          <p14:tracePt t="38121" x="9685338" y="4325938"/>
          <p14:tracePt t="38129" x="9694863" y="4325938"/>
          <p14:tracePt t="38139" x="9702800" y="4325938"/>
          <p14:tracePt t="38145" x="9702800" y="4341813"/>
          <p14:tracePt t="38156" x="9710738" y="4368800"/>
          <p14:tracePt t="38160" x="9720263" y="4394200"/>
          <p14:tracePt t="38171" x="9720263" y="4410075"/>
          <p14:tracePt t="38176" x="9720263" y="4435475"/>
          <p14:tracePt t="38184" x="9694863" y="4478338"/>
          <p14:tracePt t="38192" x="9667875" y="4503738"/>
          <p14:tracePt t="38199" x="9617075" y="4538663"/>
          <p14:tracePt t="38207" x="9566275" y="4579938"/>
          <p14:tracePt t="38215" x="9507538" y="4597400"/>
          <p14:tracePt t="38223" x="9464675" y="4597400"/>
          <p14:tracePt t="38231" x="9396413" y="4597400"/>
          <p14:tracePt t="38239" x="9294813" y="4579938"/>
          <p14:tracePt t="38246" x="9175750" y="4521200"/>
          <p14:tracePt t="38255" x="9023350" y="4460875"/>
          <p14:tracePt t="38262" x="8912225" y="4376738"/>
          <p14:tracePt t="38272" x="8836025" y="4308475"/>
          <p14:tracePt t="38276" x="8709025" y="4197350"/>
          <p14:tracePt t="38288" x="8572500" y="4062413"/>
          <p14:tracePt t="38293" x="8428038" y="3900488"/>
          <p14:tracePt t="38301" x="8199438" y="3654425"/>
          <p14:tracePt t="38308" x="8096250" y="3509963"/>
          <p14:tracePt t="38316" x="8004175" y="3365500"/>
          <p14:tracePt t="38323" x="7943850" y="3246438"/>
          <p14:tracePt t="38332" x="7893050" y="3127375"/>
          <p14:tracePt t="38338" x="7850188" y="3008313"/>
          <p14:tracePt t="38347" x="7816850" y="2922588"/>
          <p14:tracePt t="38356" x="7791450" y="2830513"/>
          <p14:tracePt t="38364" x="7781925" y="2805113"/>
          <p14:tracePt t="38371" x="7766050" y="2727325"/>
          <p14:tracePt t="38380" x="7766050" y="2693988"/>
          <p14:tracePt t="38389" x="7766050" y="2651125"/>
          <p14:tracePt t="38394" x="7766050" y="2608263"/>
          <p14:tracePt t="38406" x="7773988" y="2532063"/>
          <p14:tracePt t="38410" x="7799388" y="2473325"/>
          <p14:tracePt t="38417" x="7816850" y="2387600"/>
          <p14:tracePt t="38426" x="7850188" y="2311400"/>
          <p14:tracePt t="38434" x="7893050" y="2260600"/>
          <p14:tracePt t="38441" x="7951788" y="2174875"/>
          <p14:tracePt t="38448" x="8037513" y="2108200"/>
          <p14:tracePt t="38456" x="8174038" y="2039938"/>
          <p14:tracePt t="38466" x="8275638" y="1989138"/>
          <p14:tracePt t="38472" x="8351838" y="1954213"/>
          <p14:tracePt t="38481" x="8504238" y="1895475"/>
          <p14:tracePt t="38488" x="8632825" y="1860550"/>
          <p14:tracePt t="38497" x="8818563" y="1835150"/>
          <p14:tracePt t="38508" x="8947150" y="1819275"/>
          <p14:tracePt t="38511" x="9031288" y="1819275"/>
          <p14:tracePt t="38522" x="9183688" y="1819275"/>
          <p14:tracePt t="38526" x="9320213" y="1827213"/>
          <p14:tracePt t="38535" x="9482138" y="1852613"/>
          <p14:tracePt t="38541" x="9626600" y="1870075"/>
          <p14:tracePt t="38550" x="9710738" y="1895475"/>
          <p14:tracePt t="38558" x="9804400" y="1938338"/>
          <p14:tracePt t="38565" x="9931400" y="1997075"/>
          <p14:tracePt t="38573" x="10050463" y="2082800"/>
          <p14:tracePt t="38581" x="10161588" y="2166938"/>
          <p14:tracePt t="38589" x="10237788" y="2243138"/>
          <p14:tracePt t="38598" x="10306050" y="2303463"/>
          <p14:tracePt t="38605" x="10356850" y="2362200"/>
          <p14:tracePt t="38614" x="10442575" y="2430463"/>
          <p14:tracePt t="38622" x="10518775" y="2541588"/>
          <p14:tracePt t="38627" x="10620375" y="2660650"/>
          <p14:tracePt t="38639" x="10704513" y="2778125"/>
          <p14:tracePt t="38643" x="10790238" y="2897188"/>
          <p14:tracePt t="38651" x="10841038" y="3008313"/>
          <p14:tracePt t="38658" x="10883900" y="3067050"/>
          <p14:tracePt t="38666" x="10917238" y="3135313"/>
          <p14:tracePt t="38674" x="10985500" y="3238500"/>
          <p14:tracePt t="38682" x="11018838" y="3322638"/>
          <p14:tracePt t="38689" x="11044238" y="3398838"/>
          <p14:tracePt t="38697" x="11087100" y="3502025"/>
          <p14:tracePt t="38705" x="11112500" y="3603625"/>
          <p14:tracePt t="38715" x="11122025" y="3679825"/>
          <p14:tracePt t="38721" x="11129963" y="3738563"/>
          <p14:tracePt t="38731" x="11129963" y="3841750"/>
          <p14:tracePt t="38740" x="11129963" y="3908425"/>
          <p14:tracePt t="38744" x="11129963" y="4011613"/>
          <p14:tracePt t="38755" x="11129963" y="4079875"/>
          <p14:tracePt t="38759" x="11104563" y="4197350"/>
          <p14:tracePt t="38772" x="11096625" y="4283075"/>
          <p14:tracePt t="38775" x="11079163" y="4333875"/>
          <p14:tracePt t="38784" x="11044238" y="4410075"/>
          <p14:tracePt t="38791" x="11010900" y="4513263"/>
          <p14:tracePt t="38798" x="10977563" y="4572000"/>
          <p14:tracePt t="38806" x="10934700" y="4648200"/>
          <p14:tracePt t="38814" x="10901363" y="4716463"/>
          <p14:tracePt t="38823" x="10874375" y="4802188"/>
          <p14:tracePt t="38831" x="10841038" y="4860925"/>
          <p14:tracePt t="38838" x="10798175" y="4911725"/>
          <p14:tracePt t="38846" x="10764838" y="4979988"/>
          <p14:tracePt t="38856" x="10739438" y="5030788"/>
          <p14:tracePt t="38860" x="10696575" y="5064125"/>
          <p14:tracePt t="38871" x="10653713" y="5132388"/>
          <p14:tracePt t="38877" x="10620375" y="5183188"/>
          <p14:tracePt t="38885" x="10569575" y="5243513"/>
          <p14:tracePt t="38892" x="10544175" y="5294313"/>
          <p14:tracePt t="38900" x="10509250" y="5353050"/>
          <p14:tracePt t="38908" x="10475913" y="5405438"/>
          <p14:tracePt t="38916" x="10442575" y="5456238"/>
          <p14:tracePt t="38923" x="10399713" y="5497513"/>
          <p14:tracePt t="38931" x="10348913" y="5540375"/>
          <p14:tracePt t="38939" x="10323513" y="5583238"/>
          <p14:tracePt t="38946" x="10298113" y="5608638"/>
          <p14:tracePt t="38954" x="10237788" y="5651500"/>
          <p14:tracePt t="38964" x="10204450" y="5694363"/>
          <p14:tracePt t="38971" x="10179050" y="5719763"/>
          <p14:tracePt t="38977" x="10126663" y="5753100"/>
          <p14:tracePt t="38988" x="10093325" y="5803900"/>
          <p14:tracePt t="38993" x="10034588" y="5864225"/>
          <p14:tracePt t="39002" x="9999663" y="5915025"/>
          <p14:tracePt t="39009" x="9956800" y="5948363"/>
          <p14:tracePt t="39017" x="9923463" y="5991225"/>
          <p14:tracePt t="39025" x="9855200" y="6042025"/>
          <p14:tracePt t="39032" x="9786938" y="6084888"/>
          <p14:tracePt t="39040" x="9728200" y="6118225"/>
          <p14:tracePt t="39047" x="9677400" y="6153150"/>
          <p14:tracePt t="39055" x="9617075" y="6178550"/>
          <p14:tracePt t="39063" x="9566275" y="6194425"/>
          <p14:tracePt t="39072" x="9540875" y="6203950"/>
          <p14:tracePt t="39080" x="9490075" y="6211888"/>
          <p14:tracePt t="39089" x="9456738" y="6211888"/>
          <p14:tracePt t="39094" x="9405938" y="6211888"/>
          <p14:tracePt t="39106" x="9345613" y="6211888"/>
          <p14:tracePt t="39110" x="9261475" y="6203950"/>
          <p14:tracePt t="39122" x="9167813" y="6178550"/>
          <p14:tracePt t="39126" x="9082088" y="6143625"/>
          <p14:tracePt t="39134" x="9013825" y="6102350"/>
          <p14:tracePt t="39141" x="8894763" y="6034088"/>
          <p14:tracePt t="39149" x="8810625" y="5957888"/>
          <p14:tracePt t="39156" x="8691563" y="5905500"/>
          <p14:tracePt t="39165" x="8589963" y="5854700"/>
          <p14:tracePt t="39172" x="8521700" y="5813425"/>
          <p14:tracePt t="39180" x="8428038" y="5770563"/>
          <p14:tracePt t="39188" x="8385175" y="5735638"/>
          <p14:tracePt t="39197" x="8301038" y="5684838"/>
          <p14:tracePt t="39205" x="8207375" y="5591175"/>
          <p14:tracePt t="39212" x="8131175" y="5481638"/>
          <p14:tracePt t="39222" x="8004175" y="5319713"/>
          <p14:tracePt t="39226" x="7935913" y="5226050"/>
          <p14:tracePt t="39237" x="7885113" y="5099050"/>
          <p14:tracePt t="39243" x="7842250" y="4946650"/>
          <p14:tracePt t="39251" x="7799388" y="4775200"/>
          <p14:tracePt t="39257" x="7773988" y="4564063"/>
          <p14:tracePt t="39266" x="7756525" y="4478338"/>
          <p14:tracePt t="39274" x="7756525" y="4359275"/>
          <p14:tracePt t="39282" x="7756525" y="4249738"/>
          <p14:tracePt t="39289" x="7756525" y="4113213"/>
          <p14:tracePt t="39297" x="7766050" y="3951288"/>
          <p14:tracePt t="39305" x="7766050" y="3841750"/>
          <p14:tracePt t="39312" x="7773988" y="3738563"/>
          <p14:tracePt t="39321" x="7781925" y="3636963"/>
          <p14:tracePt t="39329" x="7799388" y="3543300"/>
          <p14:tracePt t="39339" x="7832725" y="3433763"/>
          <p14:tracePt t="39344" x="7842250" y="3348038"/>
          <p14:tracePt t="39354" x="7850188" y="3263900"/>
          <p14:tracePt t="39359" x="7875588" y="3203575"/>
          <p14:tracePt t="39368" x="7885113" y="3152775"/>
          <p14:tracePt t="39375" x="7893050" y="3135313"/>
          <p14:tracePt t="39383" x="7900988" y="3109913"/>
          <p14:tracePt t="39391" x="7910513" y="3094038"/>
          <p14:tracePt t="39398" x="7918450" y="3067050"/>
          <p14:tracePt t="39406" x="7926388" y="3059113"/>
          <p14:tracePt t="39414" x="7935913" y="3041650"/>
          <p14:tracePt t="39422" x="7943850" y="3025775"/>
          <p14:tracePt t="39431" x="7951788" y="3016250"/>
          <p14:tracePt t="39438" x="7961313" y="2990850"/>
          <p14:tracePt t="39446" x="7961313" y="2974975"/>
          <p14:tracePt t="39456" x="7977188" y="2949575"/>
          <p14:tracePt t="39460" x="7986713" y="2940050"/>
          <p14:tracePt t="39471" x="8004175" y="2922588"/>
          <p14:tracePt t="39477" x="8012113" y="2897188"/>
          <p14:tracePt t="39485" x="8020050" y="2889250"/>
          <p14:tracePt t="39501" x="8037513" y="2871788"/>
          <p14:tracePt t="39507" x="8054975" y="2855913"/>
          <p14:tracePt t="39515" x="8080375" y="2838450"/>
          <p14:tracePt t="39523" x="8088313" y="2838450"/>
          <p14:tracePt t="39531" x="8113713" y="2820988"/>
          <p14:tracePt t="39539" x="8131175" y="2813050"/>
          <p14:tracePt t="39548" x="8139113" y="2805113"/>
          <p14:tracePt t="39554" x="8164513" y="2795588"/>
          <p14:tracePt t="39563" x="8174038" y="2795588"/>
          <p14:tracePt t="39573" x="8181975" y="2795588"/>
          <p14:tracePt t="39624" x="8199438" y="2795588"/>
          <p14:tracePt t="39632" x="8207375" y="2795588"/>
          <p14:tracePt t="39639" x="8232775" y="2795588"/>
          <p14:tracePt t="39647" x="8250238" y="2795588"/>
          <p14:tracePt t="39656" x="8258175" y="2795588"/>
          <p14:tracePt t="39663" x="8266113" y="2795588"/>
          <p14:tracePt t="39671" x="8275638" y="2795588"/>
          <p14:tracePt t="39689" x="8283575" y="2795588"/>
          <p14:tracePt t="39694" x="8291513" y="2795588"/>
          <p14:tracePt t="39705" x="8301038" y="2795588"/>
          <p14:tracePt t="39709" x="8308975" y="2795588"/>
          <p14:tracePt t="39718" x="8318500" y="2795588"/>
          <p14:tracePt t="39725" x="8326438" y="2787650"/>
          <p14:tracePt t="39740" x="8334375" y="2778125"/>
          <p14:tracePt t="39749" x="8343900" y="2762250"/>
          <p14:tracePt t="39765" x="8351838" y="2744788"/>
          <p14:tracePt t="39773" x="8359775" y="2727325"/>
          <p14:tracePt t="39781" x="8377238" y="2719388"/>
          <p14:tracePt t="39788" x="8385175" y="2701925"/>
          <p14:tracePt t="39796" x="8385175" y="2693988"/>
          <p14:tracePt t="39806" x="8394700" y="2686050"/>
          <p14:tracePt t="39810" x="8394700" y="2676525"/>
          <p14:tracePt t="39821" x="8394700" y="2660650"/>
          <p14:tracePt t="39881" x="8402638" y="2651125"/>
          <p14:tracePt t="39888" x="8410575" y="2633663"/>
          <p14:tracePt t="39905" x="8410575" y="2625725"/>
          <p14:tracePt t="39912" x="8410575" y="2617788"/>
          <p14:tracePt t="39922" x="8420100" y="2600325"/>
          <p14:tracePt t="39928" x="8428038" y="2557463"/>
          <p14:tracePt t="39939" x="8435975" y="2524125"/>
          <p14:tracePt t="39943" x="8435975" y="2481263"/>
          <p14:tracePt t="39951" x="8435975" y="2438400"/>
          <p14:tracePt t="39958" x="8435975" y="2362200"/>
          <p14:tracePt t="39967" x="8435975" y="2319338"/>
          <p14:tracePt t="39974" x="8435975" y="2260600"/>
          <p14:tracePt t="39983" x="8435975" y="2227263"/>
          <p14:tracePt t="39990" x="8435975" y="2200275"/>
          <p14:tracePt t="39998" x="8435975" y="2174875"/>
          <p14:tracePt t="40005" x="8435975" y="2149475"/>
          <p14:tracePt t="40022" x="8435975" y="2141538"/>
          <p14:tracePt t="40029" x="8435975" y="2133600"/>
          <p14:tracePt t="42070" x="8435975" y="2141538"/>
          <p14:tracePt t="42085" x="8435975" y="2149475"/>
          <p14:tracePt t="42093" x="8435975" y="2159000"/>
          <p14:tracePt t="42109" x="8435975" y="2174875"/>
          <p14:tracePt t="42118" x="8445500" y="2192338"/>
          <p14:tracePt t="42125" x="8453438" y="2217738"/>
          <p14:tracePt t="42131" x="8470900" y="2252663"/>
          <p14:tracePt t="42139" x="8488363" y="2278063"/>
          <p14:tracePt t="42147" x="8513763" y="2319338"/>
          <p14:tracePt t="42154" x="8529638" y="2344738"/>
          <p14:tracePt t="42163" x="8539163" y="2362200"/>
          <p14:tracePt t="42171" x="8547100" y="2379663"/>
          <p14:tracePt t="42180" x="8547100" y="2387600"/>
          <p14:tracePt t="42188" x="8547100" y="2397125"/>
          <p14:tracePt t="42195" x="8547100" y="2405063"/>
          <p14:tracePt t="42204" x="8547100" y="2413000"/>
          <p14:tracePt t="42209" x="8547100" y="2422525"/>
          <p14:tracePt t="42221" x="8572500" y="2455863"/>
          <p14:tracePt t="42225" x="8615363" y="2524125"/>
          <p14:tracePt t="42234" x="8648700" y="2574925"/>
          <p14:tracePt t="42240" x="8666163" y="2617788"/>
          <p14:tracePt t="42248" x="8683625" y="2651125"/>
          <p14:tracePt t="42256" x="8691563" y="2676525"/>
          <p14:tracePt t="42264" x="8709025" y="2711450"/>
          <p14:tracePt t="42271" x="8724900" y="2762250"/>
          <p14:tracePt t="42280" x="8734425" y="2795588"/>
          <p14:tracePt t="42287" x="8742363" y="2838450"/>
          <p14:tracePt t="42297" x="8750300" y="2871788"/>
          <p14:tracePt t="42304" x="8777288" y="2932113"/>
          <p14:tracePt t="42312" x="8802688" y="2982913"/>
          <p14:tracePt t="42321" x="8828088" y="3059113"/>
          <p14:tracePt t="42326" x="8843963" y="3101975"/>
          <p14:tracePt t="42338" x="8853488" y="3152775"/>
          <p14:tracePt t="42342" x="8869363" y="3195638"/>
          <p14:tracePt t="42349" x="8878888" y="3221038"/>
          <p14:tracePt t="42357" x="8886825" y="3263900"/>
          <p14:tracePt t="42366" x="8904288" y="3297238"/>
          <p14:tracePt t="42373" x="8929688" y="3365500"/>
          <p14:tracePt t="42381" x="8947150" y="3408363"/>
          <p14:tracePt t="42387" x="8955088" y="3467100"/>
          <p14:tracePt t="42396" x="8963025" y="3492500"/>
          <p14:tracePt t="42405" x="8980488" y="3535363"/>
          <p14:tracePt t="42414" x="8988425" y="3586163"/>
          <p14:tracePt t="42420" x="9005888" y="3611563"/>
          <p14:tracePt t="42429" x="9013825" y="3629025"/>
          <p14:tracePt t="42438" x="9013825" y="3646488"/>
          <p14:tracePt t="42443" x="9013825" y="3671888"/>
          <p14:tracePt t="42453" x="9023350" y="3679825"/>
          <p14:tracePt t="42458" x="9031288" y="3697288"/>
          <p14:tracePt t="42467" x="9031288" y="3713163"/>
          <p14:tracePt t="42474" x="9039225" y="3738563"/>
          <p14:tracePt t="42482" x="9039225" y="3756025"/>
          <p14:tracePt t="42489" x="9039225" y="3773488"/>
          <p14:tracePt t="42498" x="9048750" y="3790950"/>
          <p14:tracePt t="42505" x="9048750" y="3806825"/>
          <p14:tracePt t="42513" x="9056688" y="3841750"/>
          <p14:tracePt t="42521" x="9056688" y="3867150"/>
          <p14:tracePt t="42530" x="9056688" y="3875088"/>
          <p14:tracePt t="42537" x="9056688" y="3892550"/>
          <p14:tracePt t="42545" x="9056688" y="3908425"/>
          <p14:tracePt t="42556" x="9056688" y="3925888"/>
          <p14:tracePt t="42559" x="9056688" y="3943350"/>
          <p14:tracePt t="42570" x="9056688" y="3951288"/>
          <p14:tracePt t="42576" x="9056688" y="3960813"/>
          <p14:tracePt t="42584" x="9056688" y="3968750"/>
          <p14:tracePt t="42590" x="9056688" y="3986213"/>
          <p14:tracePt t="42599" x="9056688" y="4002088"/>
          <p14:tracePt t="42606" x="9056688" y="4011613"/>
          <p14:tracePt t="42615" x="9064625" y="4037013"/>
          <p14:tracePt t="42623" x="9064625" y="4052888"/>
          <p14:tracePt t="42630" x="9064625" y="4079875"/>
          <p14:tracePt t="42638" x="9064625" y="4095750"/>
          <p14:tracePt t="42646" x="9064625" y="4121150"/>
          <p14:tracePt t="42654" x="9064625" y="4130675"/>
          <p14:tracePt t="42661" x="9064625" y="4164013"/>
          <p14:tracePt t="42672" x="9064625" y="4181475"/>
          <p14:tracePt t="42688" x="9064625" y="4189413"/>
          <p14:tracePt t="42691" x="9064625" y="4197350"/>
          <p14:tracePt t="42707" x="9064625" y="4206875"/>
          <p14:tracePt t="42716" x="9064625" y="4214813"/>
          <p14:tracePt t="42723" x="9064625" y="4224338"/>
          <p14:tracePt t="42731" x="9064625" y="4232275"/>
          <p14:tracePt t="42786" x="9064625" y="4240213"/>
          <p14:tracePt t="42808" x="9064625" y="4249738"/>
          <p14:tracePt t="42816" x="9064625" y="4257675"/>
          <p14:tracePt t="42824" x="9056688" y="4265613"/>
          <p14:tracePt t="42840" x="9048750" y="4275138"/>
          <p14:tracePt t="42847" x="9031288" y="4283075"/>
          <p14:tracePt t="42854" x="9031288" y="4291013"/>
          <p14:tracePt t="42863" x="9005888" y="4300538"/>
          <p14:tracePt t="42872" x="8997950" y="4300538"/>
          <p14:tracePt t="42880" x="8980488" y="4308475"/>
          <p14:tracePt t="42888" x="8963025" y="4308475"/>
          <p14:tracePt t="42895" x="8929688" y="4308475"/>
          <p14:tracePt t="42905" x="8912225" y="4308475"/>
          <p14:tracePt t="42910" x="8869363" y="4308475"/>
          <p14:tracePt t="42920" x="8810625" y="4308475"/>
          <p14:tracePt t="42926" x="8716963" y="4283075"/>
          <p14:tracePt t="42934" x="8674100" y="4275138"/>
          <p14:tracePt t="42941" x="8615363" y="4265613"/>
          <p14:tracePt t="42948" x="8580438" y="4257675"/>
          <p14:tracePt t="42956" x="8572500" y="4257675"/>
          <p14:tracePt t="42964" x="8555038" y="4257675"/>
          <p14:tracePt t="42971" x="8539163" y="4257675"/>
          <p14:tracePt t="42988" x="8529638" y="4257675"/>
          <p14:tracePt t="42996" x="8521700" y="4257675"/>
          <p14:tracePt t="43042" x="8513763" y="4257675"/>
          <p14:tracePt t="43073" x="8513763" y="4249738"/>
          <p14:tracePt t="43081" x="8496300" y="4224338"/>
          <p14:tracePt t="43088" x="8478838" y="4171950"/>
          <p14:tracePt t="43097" x="8470900" y="4138613"/>
          <p14:tracePt t="43105" x="8462963" y="4079875"/>
          <p14:tracePt t="43114" x="8462963" y="4052888"/>
          <p14:tracePt t="43120" x="8462963" y="4019550"/>
          <p14:tracePt t="43129" x="8462963" y="3976688"/>
          <p14:tracePt t="43139" x="8462963" y="3951288"/>
          <p14:tracePt t="43144" x="8462963" y="3925888"/>
          <p14:tracePt t="43155" x="8462963" y="3917950"/>
          <p14:tracePt t="43159" x="8470900" y="3892550"/>
          <p14:tracePt t="43167" x="8470900" y="3883025"/>
          <p14:tracePt t="43175" x="8478838" y="3875088"/>
          <p14:tracePt t="43182" x="8496300" y="3857625"/>
          <p14:tracePt t="43190" x="8513763" y="3841750"/>
          <p14:tracePt t="43198" x="8555038" y="3806825"/>
          <p14:tracePt t="43206" x="8580438" y="3790950"/>
          <p14:tracePt t="43214" x="8597900" y="3773488"/>
          <p14:tracePt t="43222" x="8623300" y="3756025"/>
          <p14:tracePt t="43230" x="8640763" y="3748088"/>
          <p14:tracePt t="43237" x="8658225" y="3738563"/>
          <p14:tracePt t="43246" x="8691563" y="3713163"/>
          <p14:tracePt t="43256" x="8742363" y="3705225"/>
          <p14:tracePt t="43260" x="8767763" y="3697288"/>
          <p14:tracePt t="43271" x="8843963" y="3697288"/>
          <p14:tracePt t="43276" x="8904288" y="3697288"/>
          <p14:tracePt t="43284" x="8972550" y="3697288"/>
          <p14:tracePt t="43291" x="9056688" y="3697288"/>
          <p14:tracePt t="43299" x="9091613" y="3697288"/>
          <p14:tracePt t="43307" x="9124950" y="3697288"/>
          <p14:tracePt t="43315" x="9158288" y="3697288"/>
          <p14:tracePt t="43322" x="9183688" y="3697288"/>
          <p14:tracePt t="43330" x="9201150" y="3697288"/>
          <p14:tracePt t="43337" x="9244013" y="3697288"/>
          <p14:tracePt t="43346" x="9269413" y="3697288"/>
          <p14:tracePt t="43355" x="9294813" y="3697288"/>
          <p14:tracePt t="43362" x="9337675" y="3697288"/>
          <p14:tracePt t="43370" x="9388475" y="3697288"/>
          <p14:tracePt t="43377" x="9431338" y="3705225"/>
          <p14:tracePt t="43387" x="9464675" y="3738563"/>
          <p14:tracePt t="43393" x="9482138" y="3748088"/>
          <p14:tracePt t="43401" x="9507538" y="3756025"/>
          <p14:tracePt t="43408" x="9515475" y="3756025"/>
          <p14:tracePt t="43416" x="9523413" y="3756025"/>
          <p14:tracePt t="43425" x="9532938" y="3756025"/>
          <p14:tracePt t="43439" x="9550400" y="3773488"/>
          <p14:tracePt t="43447" x="9558338" y="3781425"/>
          <p14:tracePt t="43454" x="9566275" y="3781425"/>
          <p14:tracePt t="43463" x="9575800" y="3790950"/>
          <p14:tracePt t="43471" x="9591675" y="3798888"/>
          <p14:tracePt t="43479" x="9601200" y="3816350"/>
          <p14:tracePt t="43488" x="9609138" y="3816350"/>
          <p14:tracePt t="43493" x="9609138" y="3824288"/>
          <p14:tracePt t="43505" x="9617075" y="3832225"/>
          <p14:tracePt t="43509" x="9626600" y="3841750"/>
          <p14:tracePt t="43526" x="9626600" y="3849688"/>
          <p14:tracePt t="43533" x="9626600" y="3857625"/>
          <p14:tracePt t="43548" x="9626600" y="3867150"/>
          <p14:tracePt t="43556" x="9634538" y="3883025"/>
          <p14:tracePt t="43572" x="9634538" y="3892550"/>
          <p14:tracePt t="43579" x="9634538" y="3900488"/>
          <p14:tracePt t="43587" x="9652000" y="3908425"/>
          <p14:tracePt t="43595" x="9652000" y="3917950"/>
          <p14:tracePt t="43604" x="9652000" y="3925888"/>
          <p14:tracePt t="43611" x="9652000" y="3935413"/>
          <p14:tracePt t="43621" x="9652000" y="3951288"/>
          <p14:tracePt t="43626" x="9652000" y="3960813"/>
          <p14:tracePt t="43638" x="9659938" y="3968750"/>
          <p14:tracePt t="43641" x="9659938" y="3986213"/>
          <p14:tracePt t="43650" x="9659938" y="3994150"/>
          <p14:tracePt t="43657" x="9659938" y="4002088"/>
          <p14:tracePt t="43666" x="9659938" y="4019550"/>
          <p14:tracePt t="43673" x="9659938" y="4027488"/>
          <p14:tracePt t="43680" x="9659938" y="4044950"/>
          <p14:tracePt t="43688" x="9659938" y="4052888"/>
          <p14:tracePt t="43696" x="9659938" y="4062413"/>
          <p14:tracePt t="43705" x="9659938" y="4079875"/>
          <p14:tracePt t="43712" x="9659938" y="4087813"/>
          <p14:tracePt t="43720" x="9652000" y="4113213"/>
          <p14:tracePt t="43727" x="9642475" y="4130675"/>
          <p14:tracePt t="43739" x="9634538" y="4146550"/>
          <p14:tracePt t="43743" x="9626600" y="4156075"/>
          <p14:tracePt t="47126" x="9472613" y="4095750"/>
          <p14:tracePt t="47135" x="9320213" y="4044950"/>
          <p14:tracePt t="47141" x="9209088" y="3986213"/>
          <p14:tracePt t="47152" x="8972550" y="3900488"/>
          <p14:tracePt t="47158" x="8589963" y="3763963"/>
          <p14:tracePt t="47167" x="8420100" y="3713163"/>
          <p14:tracePt t="47174" x="8147050" y="3611563"/>
          <p14:tracePt t="47182" x="7646988" y="3382963"/>
          <p14:tracePt t="47188" x="7373938" y="3263900"/>
          <p14:tracePt t="47197" x="7102475" y="3144838"/>
          <p14:tracePt t="47204" x="6686550" y="2940050"/>
          <p14:tracePt t="47213" x="6448425" y="2863850"/>
          <p14:tracePt t="47220" x="6261100" y="2778125"/>
          <p14:tracePt t="47229" x="6091238" y="2736850"/>
          <p14:tracePt t="47236" x="5905500" y="2668588"/>
          <p14:tracePt t="47245" x="5751513" y="2617788"/>
          <p14:tracePt t="47254" x="5649913" y="2582863"/>
          <p14:tracePt t="47259" x="5573713" y="2549525"/>
          <p14:tracePt t="47267" x="5513388" y="2524125"/>
          <p14:tracePt t="47274" x="5454650" y="2489200"/>
          <p14:tracePt t="47283" x="5386388" y="2455863"/>
          <p14:tracePt t="47289" x="5335588" y="2413000"/>
          <p14:tracePt t="47298" x="5302250" y="2397125"/>
          <p14:tracePt t="47306" x="5276850" y="2387600"/>
          <p14:tracePt t="47313" x="5249863" y="2371725"/>
          <p14:tracePt t="47321" x="5216525" y="2354263"/>
          <p14:tracePt t="47625" x="5021263" y="2252663"/>
          <p14:tracePt t="47632" x="4630738" y="2039938"/>
          <p14:tracePt t="47640" x="4291013" y="1827213"/>
          <p14:tracePt t="47648" x="4111625" y="1708150"/>
          <p14:tracePt t="47656" x="3738563" y="1427163"/>
          <p14:tracePt t="47664" x="3449638" y="1249363"/>
          <p14:tracePt t="47671" x="3186113" y="1079500"/>
          <p14:tracePt t="47679" x="3067050" y="1011238"/>
          <p14:tracePt t="47687" x="2846388" y="858838"/>
          <p14:tracePt t="47695" x="2582863" y="688975"/>
          <p14:tracePt t="47702" x="2463800" y="585788"/>
          <p14:tracePt t="47712" x="2370138" y="527050"/>
          <p14:tracePt t="47720" x="2268538" y="450850"/>
          <p14:tracePt t="47726" x="2182813" y="400050"/>
          <p14:tracePt t="47737" x="2106613" y="331788"/>
          <p14:tracePt t="47741" x="2047875" y="306388"/>
          <p14:tracePt t="47749" x="1997075" y="271463"/>
          <p14:tracePt t="47757" x="1946275" y="246063"/>
          <p14:tracePt t="47765" x="1903413" y="195263"/>
          <p14:tracePt t="48022" x="1817688" y="161925"/>
          <p14:tracePt t="48029" x="1741488" y="136525"/>
          <p14:tracePt t="48037" x="1690688" y="119063"/>
          <p14:tracePt t="48046" x="1614488" y="85725"/>
          <p14:tracePt t="48054" x="1528763" y="42863"/>
          <p14:tracePt t="48062" x="1462088" y="7938"/>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A7B41BE2-736D-40AD-A0A3-3762C10E64F4}"/>
              </a:ext>
            </a:extLst>
          </p:cNvPr>
          <p:cNvSpPr/>
          <p:nvPr/>
        </p:nvSpPr>
        <p:spPr>
          <a:xfrm>
            <a:off x="-1743919" y="-34724"/>
            <a:ext cx="12783149" cy="1085893"/>
          </a:xfrm>
          <a:prstGeom prst="round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利他行為</a:t>
            </a:r>
          </a:p>
        </p:txBody>
      </p:sp>
      <p:grpSp>
        <p:nvGrpSpPr>
          <p:cNvPr id="6" name="グループ化 5">
            <a:extLst>
              <a:ext uri="{FF2B5EF4-FFF2-40B4-BE49-F238E27FC236}">
                <a16:creationId xmlns:a16="http://schemas.microsoft.com/office/drawing/2014/main" id="{065CAE15-3E38-49D7-B6B7-52538E9A8258}"/>
              </a:ext>
            </a:extLst>
          </p:cNvPr>
          <p:cNvGrpSpPr/>
          <p:nvPr/>
        </p:nvGrpSpPr>
        <p:grpSpPr>
          <a:xfrm>
            <a:off x="173494" y="1819585"/>
            <a:ext cx="3238223" cy="1477328"/>
            <a:chOff x="161551" y="3173779"/>
            <a:chExt cx="3238223" cy="1477328"/>
          </a:xfrm>
        </p:grpSpPr>
        <p:pic>
          <p:nvPicPr>
            <p:cNvPr id="8" name="図 7">
              <a:extLst>
                <a:ext uri="{FF2B5EF4-FFF2-40B4-BE49-F238E27FC236}">
                  <a16:creationId xmlns:a16="http://schemas.microsoft.com/office/drawing/2014/main" id="{9EF721A7-1E33-45C4-A468-D1565C2FCBD5}"/>
                </a:ext>
              </a:extLst>
            </p:cNvPr>
            <p:cNvPicPr>
              <a:picLocks noChangeAspect="1"/>
            </p:cNvPicPr>
            <p:nvPr/>
          </p:nvPicPr>
          <p:blipFill rotWithShape="1">
            <a:blip r:embed="rId3"/>
            <a:srcRect r="60590"/>
            <a:stretch/>
          </p:blipFill>
          <p:spPr>
            <a:xfrm>
              <a:off x="161551" y="3173779"/>
              <a:ext cx="3238223" cy="1477328"/>
            </a:xfrm>
            <a:prstGeom prst="rect">
              <a:avLst/>
            </a:prstGeom>
          </p:spPr>
        </p:pic>
        <p:sp>
          <p:nvSpPr>
            <p:cNvPr id="9" name="楕円 8">
              <a:extLst>
                <a:ext uri="{FF2B5EF4-FFF2-40B4-BE49-F238E27FC236}">
                  <a16:creationId xmlns:a16="http://schemas.microsoft.com/office/drawing/2014/main" id="{3E51B8A2-1128-463B-9481-6428DD9A07B0}"/>
                </a:ext>
              </a:extLst>
            </p:cNvPr>
            <p:cNvSpPr/>
            <p:nvPr/>
          </p:nvSpPr>
          <p:spPr>
            <a:xfrm>
              <a:off x="253582" y="3852292"/>
              <a:ext cx="2394023" cy="412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pic>
        <p:nvPicPr>
          <p:cNvPr id="11" name="図 10">
            <a:extLst>
              <a:ext uri="{FF2B5EF4-FFF2-40B4-BE49-F238E27FC236}">
                <a16:creationId xmlns:a16="http://schemas.microsoft.com/office/drawing/2014/main" id="{9FD366E1-D067-421A-AB47-D3EDBFAE2644}"/>
              </a:ext>
            </a:extLst>
          </p:cNvPr>
          <p:cNvPicPr>
            <a:picLocks noChangeAspect="1"/>
          </p:cNvPicPr>
          <p:nvPr/>
        </p:nvPicPr>
        <p:blipFill>
          <a:blip r:embed="rId4"/>
          <a:stretch>
            <a:fillRect/>
          </a:stretch>
        </p:blipFill>
        <p:spPr>
          <a:xfrm>
            <a:off x="5476733" y="3982935"/>
            <a:ext cx="3032435" cy="2594994"/>
          </a:xfrm>
          <a:prstGeom prst="rect">
            <a:avLst/>
          </a:prstGeom>
        </p:spPr>
      </p:pic>
      <p:sp>
        <p:nvSpPr>
          <p:cNvPr id="12" name="テキスト ボックス 11">
            <a:extLst>
              <a:ext uri="{FF2B5EF4-FFF2-40B4-BE49-F238E27FC236}">
                <a16:creationId xmlns:a16="http://schemas.microsoft.com/office/drawing/2014/main" id="{87C067C1-7334-4827-9839-18F90199CF7F}"/>
              </a:ext>
            </a:extLst>
          </p:cNvPr>
          <p:cNvSpPr txBox="1"/>
          <p:nvPr/>
        </p:nvSpPr>
        <p:spPr>
          <a:xfrm>
            <a:off x="173494" y="1272317"/>
            <a:ext cx="2649769" cy="338554"/>
          </a:xfrm>
          <a:prstGeom prst="rect">
            <a:avLst/>
          </a:prstGeom>
          <a:noFill/>
        </p:spPr>
        <p:txBody>
          <a:bodyPr wrap="square" rtlCol="0">
            <a:spAutoFit/>
          </a:bodyPr>
          <a:lstStyle/>
          <a:p>
            <a:r>
              <a:rPr lang="ja-JP" altLang="en-US" sz="1600" dirty="0">
                <a:solidFill>
                  <a:schemeClr val="dk1"/>
                </a:solidFill>
                <a:cs typeface="Calibri"/>
                <a:sym typeface="Calibri"/>
              </a:rPr>
              <a:t>利他行為の賭け方法</a:t>
            </a:r>
            <a:endParaRPr lang="en-US" altLang="ja-JP" sz="1600" dirty="0">
              <a:solidFill>
                <a:schemeClr val="dk1"/>
              </a:solidFill>
              <a:cs typeface="Calibri"/>
              <a:sym typeface="Calibri"/>
            </a:endParaRPr>
          </a:p>
        </p:txBody>
      </p:sp>
      <p:grpSp>
        <p:nvGrpSpPr>
          <p:cNvPr id="15" name="グループ化 14">
            <a:extLst>
              <a:ext uri="{FF2B5EF4-FFF2-40B4-BE49-F238E27FC236}">
                <a16:creationId xmlns:a16="http://schemas.microsoft.com/office/drawing/2014/main" id="{3213B43A-CD11-452F-ABD0-950B8B06C74D}"/>
              </a:ext>
            </a:extLst>
          </p:cNvPr>
          <p:cNvGrpSpPr/>
          <p:nvPr/>
        </p:nvGrpSpPr>
        <p:grpSpPr>
          <a:xfrm>
            <a:off x="4897849" y="1984390"/>
            <a:ext cx="3611319" cy="1606506"/>
            <a:chOff x="4698343" y="1984389"/>
            <a:chExt cx="3611319" cy="1606506"/>
          </a:xfrm>
        </p:grpSpPr>
        <p:pic>
          <p:nvPicPr>
            <p:cNvPr id="4" name="図 3">
              <a:extLst>
                <a:ext uri="{FF2B5EF4-FFF2-40B4-BE49-F238E27FC236}">
                  <a16:creationId xmlns:a16="http://schemas.microsoft.com/office/drawing/2014/main" id="{88AF00A8-00AF-4BD2-A117-97802F218A64}"/>
                </a:ext>
              </a:extLst>
            </p:cNvPr>
            <p:cNvPicPr>
              <a:picLocks noChangeAspect="1"/>
            </p:cNvPicPr>
            <p:nvPr/>
          </p:nvPicPr>
          <p:blipFill>
            <a:blip r:embed="rId5"/>
            <a:stretch>
              <a:fillRect/>
            </a:stretch>
          </p:blipFill>
          <p:spPr>
            <a:xfrm>
              <a:off x="4698343" y="1984389"/>
              <a:ext cx="3611319" cy="1606506"/>
            </a:xfrm>
            <a:prstGeom prst="rect">
              <a:avLst/>
            </a:prstGeom>
          </p:spPr>
        </p:pic>
        <p:sp>
          <p:nvSpPr>
            <p:cNvPr id="14" name="楕円 13">
              <a:extLst>
                <a:ext uri="{FF2B5EF4-FFF2-40B4-BE49-F238E27FC236}">
                  <a16:creationId xmlns:a16="http://schemas.microsoft.com/office/drawing/2014/main" id="{9539EA75-F1FA-40F4-BDDF-A96175FA722C}"/>
                </a:ext>
              </a:extLst>
            </p:cNvPr>
            <p:cNvSpPr/>
            <p:nvPr/>
          </p:nvSpPr>
          <p:spPr>
            <a:xfrm>
              <a:off x="4807975" y="2646282"/>
              <a:ext cx="1150374" cy="34776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sp>
        <p:nvSpPr>
          <p:cNvPr id="16" name="矢印: 右 15">
            <a:extLst>
              <a:ext uri="{FF2B5EF4-FFF2-40B4-BE49-F238E27FC236}">
                <a16:creationId xmlns:a16="http://schemas.microsoft.com/office/drawing/2014/main" id="{05B363B5-4850-42DC-B9E2-06C64781A3D2}"/>
              </a:ext>
            </a:extLst>
          </p:cNvPr>
          <p:cNvSpPr/>
          <p:nvPr/>
        </p:nvSpPr>
        <p:spPr>
          <a:xfrm>
            <a:off x="3916827" y="2498098"/>
            <a:ext cx="755700" cy="5340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7" name="矢印: 右 16">
            <a:extLst>
              <a:ext uri="{FF2B5EF4-FFF2-40B4-BE49-F238E27FC236}">
                <a16:creationId xmlns:a16="http://schemas.microsoft.com/office/drawing/2014/main" id="{D8273118-DFD0-438C-82F2-510172321085}"/>
              </a:ext>
            </a:extLst>
          </p:cNvPr>
          <p:cNvSpPr/>
          <p:nvPr/>
        </p:nvSpPr>
        <p:spPr>
          <a:xfrm rot="5400000">
            <a:off x="5928748" y="3417500"/>
            <a:ext cx="596846" cy="5340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8" name="テキスト ボックス 17">
            <a:extLst>
              <a:ext uri="{FF2B5EF4-FFF2-40B4-BE49-F238E27FC236}">
                <a16:creationId xmlns:a16="http://schemas.microsoft.com/office/drawing/2014/main" id="{70D18E9A-75E0-4037-BF18-841D4814CC83}"/>
              </a:ext>
            </a:extLst>
          </p:cNvPr>
          <p:cNvSpPr txBox="1"/>
          <p:nvPr/>
        </p:nvSpPr>
        <p:spPr>
          <a:xfrm>
            <a:off x="413033" y="4202253"/>
            <a:ext cx="4493029" cy="1200329"/>
          </a:xfrm>
          <a:prstGeom prst="rect">
            <a:avLst/>
          </a:prstGeom>
          <a:noFill/>
        </p:spPr>
        <p:txBody>
          <a:bodyPr wrap="square" rtlCol="0">
            <a:spAutoFit/>
          </a:bodyPr>
          <a:lstStyle/>
          <a:p>
            <a:r>
              <a:rPr kumimoji="1" lang="ja-JP" altLang="en-US" dirty="0"/>
              <a:t>自らが賭けた人が一回でも利他行為を行えば賭け成功となります。</a:t>
            </a:r>
            <a:endParaRPr kumimoji="1" lang="en-US" altLang="ja-JP" dirty="0"/>
          </a:p>
          <a:p>
            <a:r>
              <a:rPr kumimoji="1" lang="ja-JP" altLang="en-US" dirty="0"/>
              <a:t>賭け成功するように頑張ってください！！</a:t>
            </a:r>
            <a:endParaRPr kumimoji="1" lang="en-US" altLang="ja-JP" dirty="0"/>
          </a:p>
        </p:txBody>
      </p:sp>
    </p:spTree>
    <p:extLst>
      <p:ext uri="{BB962C8B-B14F-4D97-AF65-F5344CB8AC3E}">
        <p14:creationId xmlns:p14="http://schemas.microsoft.com/office/powerpoint/2010/main" val="3585991562"/>
      </p:ext>
    </p:extLst>
  </p:cSld>
  <p:clrMapOvr>
    <a:masterClrMapping/>
  </p:clrMapOvr>
  <mc:AlternateContent xmlns:mc="http://schemas.openxmlformats.org/markup-compatibility/2006" xmlns:p14="http://schemas.microsoft.com/office/powerpoint/2010/main">
    <mc:Choice Requires="p14">
      <p:transition spd="slow" p14:dur="2000" advTm="48887"/>
    </mc:Choice>
    <mc:Fallback xmlns="">
      <p:transition spd="slow" advTm="48887"/>
    </mc:Fallback>
  </mc:AlternateContent>
  <p:extLst>
    <p:ext uri="{3A86A75C-4F4B-4683-9AE1-C65F6400EC91}">
      <p14:laserTraceLst xmlns:p14="http://schemas.microsoft.com/office/powerpoint/2010/main">
        <p14:tracePtLst>
          <p14:tracePt t="7584" x="1368425" y="2498725"/>
          <p14:tracePt t="7592" x="1368425" y="2532063"/>
          <p14:tracePt t="7599" x="1368425" y="2574925"/>
          <p14:tracePt t="7607" x="1368425" y="2592388"/>
          <p14:tracePt t="7614" x="1368425" y="2625725"/>
          <p14:tracePt t="7623" x="1368425" y="2660650"/>
          <p14:tracePt t="7631" x="1358900" y="2686050"/>
          <p14:tracePt t="7638" x="1350963" y="2711450"/>
          <p14:tracePt t="7646" x="1350963" y="2736850"/>
          <p14:tracePt t="7654" x="1350963" y="2752725"/>
          <p14:tracePt t="7661" x="1350963" y="2770188"/>
          <p14:tracePt t="7678" x="1350963" y="2778125"/>
          <p14:tracePt t="7685" x="1350963" y="2787650"/>
          <p14:tracePt t="7732" x="1343025" y="2795588"/>
          <p14:tracePt t="7739" x="1333500" y="2813050"/>
          <p14:tracePt t="7747" x="1325563" y="2813050"/>
          <p14:tracePt t="7756" x="1325563" y="2820988"/>
          <p14:tracePt t="7763" x="1317625" y="2830513"/>
          <p14:tracePt t="7771" x="1290638" y="2838450"/>
          <p14:tracePt t="7778" x="1282700" y="2855913"/>
          <p14:tracePt t="7786" x="1257300" y="2881313"/>
          <p14:tracePt t="7796" x="1231900" y="2914650"/>
          <p14:tracePt t="7804" x="1189038" y="2949575"/>
          <p14:tracePt t="7810" x="1163638" y="2965450"/>
          <p14:tracePt t="7819" x="1147763" y="2974975"/>
          <p14:tracePt t="7828" x="1104900" y="3008313"/>
          <p14:tracePt t="7833" x="1095375" y="3016250"/>
          <p14:tracePt t="7845" x="1069975" y="3033713"/>
          <p14:tracePt t="7848" x="1054100" y="3051175"/>
          <p14:tracePt t="7857" x="1028700" y="3059113"/>
          <p14:tracePt t="7864" x="1019175" y="3067050"/>
          <p14:tracePt t="7873" x="1003300" y="3076575"/>
          <p14:tracePt t="7880" x="976313" y="3084513"/>
          <p14:tracePt t="7890" x="960438" y="3094038"/>
          <p14:tracePt t="7896" x="942975" y="3101975"/>
          <p14:tracePt t="7905" x="925513" y="3109913"/>
          <p14:tracePt t="7912" x="909638" y="3109913"/>
          <p14:tracePt t="7920" x="900113" y="3109913"/>
          <p14:tracePt t="7927" x="884238" y="3109913"/>
          <p14:tracePt t="7936" x="858838" y="3109913"/>
          <p14:tracePt t="7944" x="849313" y="3109913"/>
          <p14:tracePt t="7950" x="831850" y="3109913"/>
          <p14:tracePt t="7961" x="815975" y="3109913"/>
          <p14:tracePt t="7966" x="798513" y="3109913"/>
          <p14:tracePt t="7973" x="765175" y="3109913"/>
          <p14:tracePt t="7982" x="755650" y="3109913"/>
          <p14:tracePt t="7989" x="739775" y="3109913"/>
          <p14:tracePt t="7997" x="722313" y="3109913"/>
          <p14:tracePt t="8005" x="704850" y="3109913"/>
          <p14:tracePt t="8013" x="688975" y="3109913"/>
          <p14:tracePt t="8020" x="679450" y="3109913"/>
          <p14:tracePt t="8028" x="661988" y="3109913"/>
          <p14:tracePt t="8036" x="646113" y="3101975"/>
          <p14:tracePt t="8044" x="620713" y="3094038"/>
          <p14:tracePt t="8052" x="611188" y="3094038"/>
          <p14:tracePt t="8062" x="595313" y="3076575"/>
          <p14:tracePt t="8066" x="577850" y="3067050"/>
          <p14:tracePt t="8078" x="544513" y="3059113"/>
          <p14:tracePt t="8082" x="534988" y="3059113"/>
          <p14:tracePt t="8091" x="517525" y="3059113"/>
          <p14:tracePt t="8107" x="509588" y="3059113"/>
          <p14:tracePt t="8115" x="501650" y="3059113"/>
          <p14:tracePt t="8123" x="492125" y="3059113"/>
          <p14:tracePt t="8136" x="476250" y="3051175"/>
          <p14:tracePt t="8144" x="466725" y="3051175"/>
          <p14:tracePt t="8185" x="466725" y="3041650"/>
          <p14:tracePt t="8192" x="458788" y="3041650"/>
          <p14:tracePt t="8199" x="450850" y="3033713"/>
          <p14:tracePt t="8207" x="450850" y="3025775"/>
          <p14:tracePt t="8230" x="441325" y="2990850"/>
          <p14:tracePt t="8238" x="441325" y="2982913"/>
          <p14:tracePt t="8246" x="441325" y="2965450"/>
          <p14:tracePt t="8254" x="441325" y="2949575"/>
          <p14:tracePt t="8262" x="441325" y="2940050"/>
          <p14:tracePt t="8269" x="441325" y="2914650"/>
          <p14:tracePt t="8278" x="441325" y="2897188"/>
          <p14:tracePt t="8285" x="441325" y="2881313"/>
          <p14:tracePt t="8296" x="441325" y="2863850"/>
          <p14:tracePt t="8300" x="450850" y="2830513"/>
          <p14:tracePt t="8311" x="450850" y="2820988"/>
          <p14:tracePt t="8316" x="458788" y="2805113"/>
          <p14:tracePt t="8325" x="466725" y="2787650"/>
          <p14:tracePt t="8332" x="492125" y="2770188"/>
          <p14:tracePt t="8339" x="509588" y="2752725"/>
          <p14:tracePt t="8347" x="534988" y="2727325"/>
          <p14:tracePt t="8356" x="544513" y="2711450"/>
          <p14:tracePt t="8363" x="560388" y="2701925"/>
          <p14:tracePt t="8371" x="585788" y="2693988"/>
          <p14:tracePt t="8378" x="603250" y="2686050"/>
          <p14:tracePt t="8387" x="611188" y="2676525"/>
          <p14:tracePt t="8394" x="628650" y="2668588"/>
          <p14:tracePt t="8403" x="661988" y="2668588"/>
          <p14:tracePt t="8410" x="671513" y="2668588"/>
          <p14:tracePt t="8419" x="688975" y="2668588"/>
          <p14:tracePt t="8428" x="704850" y="2668588"/>
          <p14:tracePt t="8434" x="714375" y="2668588"/>
          <p14:tracePt t="8441" x="739775" y="2668588"/>
          <p14:tracePt t="8448" x="765175" y="2668588"/>
          <p14:tracePt t="8456" x="773113" y="2668588"/>
          <p14:tracePt t="8464" x="798513" y="2668588"/>
          <p14:tracePt t="8472" x="815975" y="2668588"/>
          <p14:tracePt t="8480" x="841375" y="2676525"/>
          <p14:tracePt t="8487" x="866775" y="2676525"/>
          <p14:tracePt t="8495" x="892175" y="2686050"/>
          <p14:tracePt t="8503" x="935038" y="2693988"/>
          <p14:tracePt t="8512" x="968375" y="2701925"/>
          <p14:tracePt t="8520" x="1011238" y="2711450"/>
          <p14:tracePt t="8528" x="1036638" y="2719388"/>
          <p14:tracePt t="8534" x="1054100" y="2719388"/>
          <p14:tracePt t="8545" x="1062038" y="2719388"/>
          <p14:tracePt t="8549" x="1087438" y="2727325"/>
          <p14:tracePt t="8561" x="1095375" y="2727325"/>
          <p14:tracePt t="8597" x="1104900" y="2727325"/>
          <p14:tracePt t="8604" x="1112838" y="2727325"/>
          <p14:tracePt t="8612" x="1112838" y="2736850"/>
          <p14:tracePt t="8619" x="1120775" y="2736850"/>
          <p14:tracePt t="8629" x="1130300" y="2744788"/>
          <p14:tracePt t="8636" x="1138238" y="2744788"/>
          <p14:tracePt t="8644" x="1147763" y="2752725"/>
          <p14:tracePt t="8651" x="1163638" y="2762250"/>
          <p14:tracePt t="8662" x="1173163" y="2762250"/>
          <p14:tracePt t="8678" x="1181100" y="2770188"/>
          <p14:tracePt t="8682" x="1189038" y="2770188"/>
          <p14:tracePt t="8690" x="1189038" y="2778125"/>
          <p14:tracePt t="8697" x="1198563" y="2778125"/>
          <p14:tracePt t="8706" x="1206500" y="2778125"/>
          <p14:tracePt t="8713" x="1214438" y="2778125"/>
          <p14:tracePt t="8721" x="1223963" y="2787650"/>
          <p14:tracePt t="8728" x="1231900" y="2795588"/>
          <p14:tracePt t="8737" x="1239838" y="2805113"/>
          <p14:tracePt t="8754" x="1249363" y="2813050"/>
          <p14:tracePt t="8760" x="1257300" y="2830513"/>
          <p14:tracePt t="8779" x="1265238" y="2838450"/>
          <p14:tracePt t="8782" x="1265238" y="2846388"/>
          <p14:tracePt t="8794" x="1274763" y="2855913"/>
          <p14:tracePt t="8799" x="1274763" y="2871788"/>
          <p14:tracePt t="8807" x="1274763" y="2881313"/>
          <p14:tracePt t="8815" x="1274763" y="2906713"/>
          <p14:tracePt t="8822" x="1274763" y="2922588"/>
          <p14:tracePt t="8830" x="1274763" y="2940050"/>
          <p14:tracePt t="8837" x="1274763" y="2965450"/>
          <p14:tracePt t="8845" x="1274763" y="2982913"/>
          <p14:tracePt t="8854" x="1274763" y="3000375"/>
          <p14:tracePt t="8861" x="1274763" y="3016250"/>
          <p14:tracePt t="8868" x="1274763" y="3025775"/>
          <p14:tracePt t="8884" x="1274763" y="3033713"/>
          <p14:tracePt t="8895" x="1274763" y="3041650"/>
          <p14:tracePt t="8911" x="1274763" y="3059113"/>
          <p14:tracePt t="8970" x="1274763" y="3067050"/>
          <p14:tracePt t="8977" x="1265238" y="3067050"/>
          <p14:tracePt t="8986" x="1257300" y="3076575"/>
          <p14:tracePt t="12424" x="1249363" y="3094038"/>
          <p14:tracePt t="12431" x="1231900" y="3109913"/>
          <p14:tracePt t="12439" x="1214438" y="3127375"/>
          <p14:tracePt t="12447" x="1198563" y="3152775"/>
          <p14:tracePt t="12455" x="1181100" y="3178175"/>
          <p14:tracePt t="12462" x="1155700" y="3195638"/>
          <p14:tracePt t="12470" x="1147763" y="3203575"/>
          <p14:tracePt t="12478" x="1147763" y="3221038"/>
          <p14:tracePt t="12486" x="1138238" y="3246438"/>
          <p14:tracePt t="12494" x="1130300" y="3254375"/>
          <p14:tracePt t="12502" x="1120775" y="3254375"/>
          <p14:tracePt t="12509" x="1120775" y="3263900"/>
          <p14:tracePt t="12517" x="1112838" y="3271838"/>
          <p14:tracePt t="12529" x="1095375" y="3279775"/>
          <p14:tracePt t="12543" x="1095375" y="3289300"/>
          <p14:tracePt t="12560" x="1087438" y="3297238"/>
          <p14:tracePt t="12564" x="1079500" y="3305175"/>
          <p14:tracePt t="12572" x="1069975" y="3340100"/>
          <p14:tracePt t="12579" x="1062038" y="3365500"/>
          <p14:tracePt t="12587" x="1054100" y="3390900"/>
          <p14:tracePt t="12595" x="1044575" y="3433763"/>
          <p14:tracePt t="12603" x="1036638" y="3475038"/>
          <p14:tracePt t="12610" x="1028700" y="3527425"/>
          <p14:tracePt t="12618" x="1019175" y="3543300"/>
          <p14:tracePt t="12627" x="1019175" y="3568700"/>
          <p14:tracePt t="12636" x="1019175" y="3611563"/>
          <p14:tracePt t="12643" x="1019175" y="3636963"/>
          <p14:tracePt t="12650" x="1019175" y="3679825"/>
          <p14:tracePt t="12661" x="1019175" y="3730625"/>
          <p14:tracePt t="12665" x="1019175" y="3781425"/>
          <p14:tracePt t="12676" x="1019175" y="3824288"/>
          <p14:tracePt t="12681" x="1028700" y="3857625"/>
          <p14:tracePt t="12689" x="1036638" y="3883025"/>
          <p14:tracePt t="12696" x="1054100" y="3925888"/>
          <p14:tracePt t="12704" x="1069975" y="3951288"/>
          <p14:tracePt t="12711" x="1087438" y="3986213"/>
          <p14:tracePt t="12720" x="1112838" y="4019550"/>
          <p14:tracePt t="12727" x="1130300" y="4044950"/>
          <p14:tracePt t="12735" x="1147763" y="4070350"/>
          <p14:tracePt t="12743" x="1173163" y="4113213"/>
          <p14:tracePt t="12753" x="1223963" y="4156075"/>
          <p14:tracePt t="12760" x="1265238" y="4189413"/>
          <p14:tracePt t="12767" x="1333500" y="4249738"/>
          <p14:tracePt t="12778" x="1368425" y="4275138"/>
          <p14:tracePt t="12782" x="1419225" y="4300538"/>
          <p14:tracePt t="12789" x="1477963" y="4341813"/>
          <p14:tracePt t="12797" x="1538288" y="4368800"/>
          <p14:tracePt t="12806" x="1579563" y="4384675"/>
          <p14:tracePt t="12813" x="1639888" y="4394200"/>
          <p14:tracePt t="12821" x="1682750" y="4402138"/>
          <p14:tracePt t="12829" x="1716088" y="4410075"/>
          <p14:tracePt t="12837" x="1776413" y="4419600"/>
          <p14:tracePt t="12844" x="1835150" y="4427538"/>
          <p14:tracePt t="12852" x="1868488" y="4452938"/>
          <p14:tracePt t="12860" x="1903413" y="4460875"/>
          <p14:tracePt t="12868" x="1936750" y="4460875"/>
          <p14:tracePt t="12878" x="1946275" y="4470400"/>
          <p14:tracePt t="12882" x="1971675" y="4478338"/>
          <p14:tracePt t="12895" x="1987550" y="4486275"/>
          <p14:tracePt t="12898" x="2012950" y="4495800"/>
          <p14:tracePt t="12907" x="2022475" y="4503738"/>
          <p14:tracePt t="12913" x="2038350" y="4513263"/>
          <p14:tracePt t="12923" x="2055813" y="4521200"/>
          <p14:tracePt t="12930" x="2098675" y="4554538"/>
          <p14:tracePt t="12938" x="2132013" y="4572000"/>
          <p14:tracePt t="12945" x="2157413" y="4589463"/>
          <p14:tracePt t="12953" x="2192338" y="4605338"/>
          <p14:tracePt t="12961" x="2235200" y="4630738"/>
          <p14:tracePt t="12968" x="2243138" y="4657725"/>
          <p14:tracePt t="12977" x="2260600" y="4673600"/>
          <p14:tracePt t="12987" x="2268538" y="4673600"/>
          <p14:tracePt t="12993" x="2276475" y="4683125"/>
          <p14:tracePt t="13000" x="2286000" y="4691063"/>
          <p14:tracePt t="13011" x="2293938" y="4699000"/>
          <p14:tracePt t="20412" x="2327275" y="4733925"/>
          <p14:tracePt t="20419" x="2336800" y="4759325"/>
          <p14:tracePt t="20427" x="2352675" y="4784725"/>
          <p14:tracePt t="20436" x="2395538" y="4827588"/>
          <p14:tracePt t="20442" x="2420938" y="4860925"/>
          <p14:tracePt t="20451" x="2438400" y="4903788"/>
          <p14:tracePt t="20459" x="2463800" y="4937125"/>
          <p14:tracePt t="20466" x="2506663" y="4972050"/>
          <p14:tracePt t="20474" x="2532063" y="5022850"/>
          <p14:tracePt t="20482" x="2565400" y="5064125"/>
          <p14:tracePt t="20492" x="2608263" y="5124450"/>
          <p14:tracePt t="20498" x="2616200" y="5149850"/>
          <p14:tracePt t="20508" x="2651125" y="5192713"/>
          <p14:tracePt t="20513" x="2668588" y="5226050"/>
          <p14:tracePt t="20522" x="2693988" y="5268913"/>
          <p14:tracePt t="20528" x="2709863" y="5294313"/>
          <p14:tracePt t="20536" x="2727325" y="5327650"/>
          <p14:tracePt t="20543" x="2735263" y="5337175"/>
          <p14:tracePt t="20552" x="2744788" y="5353050"/>
          <p14:tracePt t="20559" x="2752725" y="5370513"/>
          <p14:tracePt t="20567" x="2770188" y="5387975"/>
          <p14:tracePt t="20575" x="2795588" y="5421313"/>
          <p14:tracePt t="20583" x="2820988" y="5446713"/>
          <p14:tracePt t="20590" x="2846388" y="5464175"/>
          <p14:tracePt t="20598" x="2889250" y="5514975"/>
          <p14:tracePt t="20609" x="2922588" y="5557838"/>
          <p14:tracePt t="20616" x="2940050" y="5583238"/>
          <p14:tracePt t="20624" x="2973388" y="5616575"/>
          <p14:tracePt t="20629" x="2990850" y="5634038"/>
          <p14:tracePt t="20637" x="3008313" y="5659438"/>
          <p14:tracePt t="20645" x="3024188" y="5668963"/>
          <p14:tracePt t="20653" x="3041650" y="5684838"/>
          <p14:tracePt t="20661" x="3059113" y="5710238"/>
          <p14:tracePt t="20669" x="3067050" y="5727700"/>
          <p14:tracePt t="20677" x="3074988" y="5735638"/>
          <p14:tracePt t="20685" x="3084513" y="5745163"/>
          <p14:tracePt t="20692" x="3092450" y="5753100"/>
          <p14:tracePt t="20700" x="3092450" y="5761038"/>
          <p14:tracePt t="20810" x="3092450" y="5770563"/>
          <p14:tracePt t="20816" x="3100388" y="5788025"/>
          <p14:tracePt t="20823" x="3109913" y="5788025"/>
          <p14:tracePt t="20832" x="3117850" y="5795963"/>
          <p14:tracePt t="20841" x="3117850" y="5803900"/>
          <p14:tracePt t="20849" x="3117850" y="5813425"/>
          <p14:tracePt t="20859" x="3117850" y="5821363"/>
          <p14:tracePt t="20863" x="3117850" y="5829300"/>
          <p14:tracePt t="20880" x="3117850" y="5838825"/>
          <p14:tracePt t="20887" x="3117850" y="5846763"/>
          <p14:tracePt t="20895" x="3117850" y="5854700"/>
          <p14:tracePt t="20903" x="3117850" y="5864225"/>
          <p14:tracePt t="20910" x="3117850" y="5872163"/>
          <p14:tracePt t="20926" x="3117850" y="5880100"/>
          <p14:tracePt t="20934" x="3109913" y="5880100"/>
          <p14:tracePt t="20941" x="3100388" y="5889625"/>
          <p14:tracePt t="20958" x="3092450" y="5889625"/>
          <p14:tracePt t="20966" x="3084513" y="5889625"/>
          <p14:tracePt t="21036" x="3059113" y="5889625"/>
          <p14:tracePt t="21042" x="3049588" y="5889625"/>
          <p14:tracePt t="21050" x="3041650" y="5889625"/>
          <p14:tracePt t="21058" x="3033713" y="5889625"/>
          <p14:tracePt t="21066" x="3024188" y="5889625"/>
          <p14:tracePt t="21082" x="3016250" y="5889625"/>
          <p14:tracePt t="21093" x="3008313" y="5889625"/>
          <p14:tracePt t="21109" x="2998788" y="5889625"/>
          <p14:tracePt t="21113" x="2982913" y="5889625"/>
          <p14:tracePt t="21128" x="2973388" y="5889625"/>
          <p14:tracePt t="21222" x="2973388" y="5880100"/>
          <p14:tracePt t="21237" x="2973388" y="5872163"/>
          <p14:tracePt t="21253" x="2973388" y="5864225"/>
          <p14:tracePt t="21268" x="2973388" y="5854700"/>
          <p14:tracePt t="21276" x="2973388" y="5846763"/>
          <p14:tracePt t="21284" x="2973388" y="5838825"/>
          <p14:tracePt t="21300" x="2990850" y="5829300"/>
          <p14:tracePt t="21308" x="2998788" y="5821363"/>
          <p14:tracePt t="21326" x="3016250" y="5813425"/>
          <p14:tracePt t="21331" x="3024188" y="5813425"/>
          <p14:tracePt t="21341" x="3041650" y="5813425"/>
          <p14:tracePt t="21347" x="3059113" y="5813425"/>
          <p14:tracePt t="21355" x="3074988" y="5813425"/>
          <p14:tracePt t="21362" x="3092450" y="5813425"/>
          <p14:tracePt t="21370" x="3117850" y="5813425"/>
          <p14:tracePt t="21377" x="3127375" y="5813425"/>
          <p14:tracePt t="21386" x="3143250" y="5813425"/>
          <p14:tracePt t="21392" x="3152775" y="5813425"/>
          <p14:tracePt t="21401" x="3160713" y="5813425"/>
          <p14:tracePt t="21410" x="3168650" y="5813425"/>
          <p14:tracePt t="21416" x="3178175" y="5813425"/>
          <p14:tracePt t="21425" x="3194050" y="5821363"/>
          <p14:tracePt t="21432" x="3203575" y="5821363"/>
          <p14:tracePt t="21442" x="3219450" y="5821363"/>
          <p14:tracePt t="21447" x="3228975" y="5821363"/>
          <p14:tracePt t="21459" x="3236913" y="5829300"/>
          <p14:tracePt t="21463" x="3254375" y="5829300"/>
          <p14:tracePt t="21472" x="3270250" y="5829300"/>
          <p14:tracePt t="21486" x="3297238" y="5829300"/>
          <p14:tracePt t="21502" x="3313113" y="5829300"/>
          <p14:tracePt t="21510" x="3322638" y="5829300"/>
          <p14:tracePt t="21526" x="3330575" y="5829300"/>
          <p14:tracePt t="21533" x="3338513" y="5829300"/>
          <p14:tracePt t="21542" x="3348038" y="5829300"/>
          <p14:tracePt t="21558" x="3373438" y="5829300"/>
          <p14:tracePt t="21576" x="3381375" y="5829300"/>
          <p14:tracePt t="21579" x="3389313" y="5829300"/>
          <p14:tracePt t="21596" x="3398838" y="5829300"/>
          <p14:tracePt t="21627" x="3406775" y="5829300"/>
          <p14:tracePt t="21634" x="3414713" y="5829300"/>
          <p14:tracePt t="21643" x="3424238" y="5829300"/>
          <p14:tracePt t="21650" x="3432175" y="5829300"/>
          <p14:tracePt t="21658" x="3441700" y="5829300"/>
          <p14:tracePt t="21744" x="3457575" y="5838825"/>
          <p14:tracePt t="21751" x="3467100" y="5838825"/>
          <p14:tracePt t="21767" x="3475038" y="5838825"/>
          <p14:tracePt t="21774" x="3482975" y="5838825"/>
          <p14:tracePt t="23334" x="3500438" y="5838825"/>
          <p14:tracePt t="23457" x="3500438" y="5829300"/>
          <p14:tracePt t="24043" x="3543300" y="5795963"/>
          <p14:tracePt t="24050" x="3576638" y="5761038"/>
          <p14:tracePt t="24058" x="3619500" y="5710238"/>
          <p14:tracePt t="24066" x="3695700" y="5651500"/>
          <p14:tracePt t="24074" x="3771900" y="5583238"/>
          <p14:tracePt t="24083" x="3857625" y="5540375"/>
          <p14:tracePt t="24093" x="3933825" y="5489575"/>
          <p14:tracePt t="24097" x="4010025" y="5438775"/>
          <p14:tracePt t="24108" x="4060825" y="5413375"/>
          <p14:tracePt t="24115" x="4121150" y="5353050"/>
          <p14:tracePt t="24120" x="4187825" y="5302250"/>
          <p14:tracePt t="24128" x="4298950" y="5175250"/>
          <p14:tracePt t="24136" x="4384675" y="5081588"/>
          <p14:tracePt t="24143" x="4476750" y="5005388"/>
          <p14:tracePt t="24153" x="4595813" y="4903788"/>
          <p14:tracePt t="24160" x="4689475" y="4852988"/>
          <p14:tracePt t="24168" x="4783138" y="4767263"/>
          <p14:tracePt t="24176" x="4818063" y="4724400"/>
          <p14:tracePt t="24184" x="4910138" y="4630738"/>
          <p14:tracePt t="24191" x="4970463" y="4554538"/>
          <p14:tracePt t="24199" x="5038725" y="4486275"/>
          <p14:tracePt t="24209" x="5089525" y="4435475"/>
          <p14:tracePt t="24214" x="5157788" y="4376738"/>
          <p14:tracePt t="24225" x="5208588" y="4308475"/>
          <p14:tracePt t="24229" x="5284788" y="4249738"/>
          <p14:tracePt t="24238" x="5335588" y="4197350"/>
          <p14:tracePt t="24245" x="5429250" y="4138613"/>
          <p14:tracePt t="24253" x="5497513" y="4087813"/>
          <p14:tracePt t="24260" x="5573713" y="4019550"/>
          <p14:tracePt t="24268" x="5667375" y="3951288"/>
          <p14:tracePt t="24277" x="5761038" y="3892550"/>
          <p14:tracePt t="24284" x="5811838" y="3841750"/>
          <p14:tracePt t="24293" x="5905500" y="3773488"/>
          <p14:tracePt t="24299" x="5956300" y="3730625"/>
          <p14:tracePt t="24308" x="6007100" y="3687763"/>
          <p14:tracePt t="24317" x="6057900" y="3654425"/>
          <p14:tracePt t="24324" x="6100763" y="3619500"/>
          <p14:tracePt t="24330" x="6142038" y="3586163"/>
          <p14:tracePt t="24342" x="6235700" y="3535363"/>
          <p14:tracePt t="24346" x="6270625" y="3509963"/>
          <p14:tracePt t="24355" x="6364288" y="3449638"/>
          <p14:tracePt t="24361" x="6405563" y="3433763"/>
          <p14:tracePt t="24369" x="6483350" y="3398838"/>
          <p14:tracePt t="24377" x="6534150" y="3382963"/>
          <p14:tracePt t="24385" x="6567488" y="3365500"/>
          <p14:tracePt t="24393" x="6600825" y="3340100"/>
          <p14:tracePt t="24401" x="6635750" y="3330575"/>
          <p14:tracePt t="24409" x="6661150" y="3322638"/>
          <p14:tracePt t="24417" x="6694488" y="3305175"/>
          <p14:tracePt t="24425" x="6745288" y="3289300"/>
          <p14:tracePt t="24434" x="6780213" y="3263900"/>
          <p14:tracePt t="24440" x="6831013" y="3238500"/>
          <p14:tracePt t="24448" x="6864350" y="3221038"/>
          <p14:tracePt t="24459" x="6899275" y="3203575"/>
          <p14:tracePt t="24463" x="6950075" y="3186113"/>
          <p14:tracePt t="24471" x="6967538" y="3178175"/>
          <p14:tracePt t="24479" x="6992938" y="3170238"/>
          <p14:tracePt t="24487" x="7018338" y="3152775"/>
          <p14:tracePt t="24494" x="7034213" y="3144838"/>
          <p14:tracePt t="24502" x="7043738" y="3135313"/>
          <p14:tracePt t="24510" x="7059613" y="3127375"/>
          <p14:tracePt t="24518" x="7077075" y="3119438"/>
          <p14:tracePt t="24533" x="7102475" y="3119438"/>
          <p14:tracePt t="24549" x="7112000" y="3119438"/>
          <p14:tracePt t="24558" x="7119938" y="3119438"/>
          <p14:tracePt t="24564" x="7127875" y="3119438"/>
          <p14:tracePt t="24588" x="7127875" y="3109913"/>
          <p14:tracePt t="24908" x="7196138" y="3109913"/>
          <p14:tracePt t="24914" x="7264400" y="3109913"/>
          <p14:tracePt t="24922" x="7366000" y="3109913"/>
          <p14:tracePt t="24930" x="7459663" y="3109913"/>
          <p14:tracePt t="24942" x="7535863" y="3109913"/>
          <p14:tracePt t="24946" x="7604125" y="3109913"/>
          <p14:tracePt t="24954" x="7662863" y="3109913"/>
          <p14:tracePt t="24961" x="7731125" y="3109913"/>
          <p14:tracePt t="24969" x="7791450" y="3109913"/>
          <p14:tracePt t="24977" x="7850188" y="3109913"/>
          <p14:tracePt t="24985" x="7935913" y="3109913"/>
          <p14:tracePt t="24993" x="8020050" y="3109913"/>
          <p14:tracePt t="25000" x="8088313" y="3109913"/>
          <p14:tracePt t="25008" x="8189913" y="3109913"/>
          <p14:tracePt t="25016" x="8224838" y="3109913"/>
          <p14:tracePt t="25024" x="8291513" y="3109913"/>
          <p14:tracePt t="25031" x="8334375" y="3109913"/>
          <p14:tracePt t="25041" x="8351838" y="3109913"/>
          <p14:tracePt t="25047" x="8385175" y="3119438"/>
          <p14:tracePt t="25058" x="8435975" y="3127375"/>
          <p14:tracePt t="25062" x="8496300" y="3144838"/>
          <p14:tracePt t="25071" x="8547100" y="3160713"/>
          <p14:tracePt t="25077" x="8580438" y="3178175"/>
          <p14:tracePt t="25088" x="8615363" y="3211513"/>
          <p14:tracePt t="25095" x="8666163" y="3238500"/>
          <p14:tracePt t="25102" x="8691563" y="3254375"/>
          <p14:tracePt t="25110" x="8699500" y="3263900"/>
          <p14:tracePt t="25118" x="8724900" y="3271838"/>
          <p14:tracePt t="25125" x="8734425" y="3271838"/>
          <p14:tracePt t="25134" x="8742363" y="3289300"/>
          <p14:tracePt t="25140" x="8759825" y="3305175"/>
          <p14:tracePt t="25150" x="8767763" y="3322638"/>
          <p14:tracePt t="25159" x="8785225" y="3330575"/>
          <p14:tracePt t="25164" x="8802688" y="3348038"/>
          <p14:tracePt t="25175" x="8810625" y="3365500"/>
          <p14:tracePt t="25179" x="8818563" y="3398838"/>
          <p14:tracePt t="25187" x="8828088" y="3408363"/>
          <p14:tracePt t="25194" x="8836025" y="3433763"/>
          <p14:tracePt t="25203" x="8843963" y="3459163"/>
          <p14:tracePt t="25211" x="8843963" y="3502025"/>
          <p14:tracePt t="25218" x="8843963" y="3527425"/>
          <p14:tracePt t="25226" x="8843963" y="3543300"/>
          <p14:tracePt t="25234" x="8843963" y="3578225"/>
          <p14:tracePt t="25243" x="8836025" y="3603625"/>
          <p14:tracePt t="25249" x="8818563" y="3629025"/>
          <p14:tracePt t="25258" x="8793163" y="3662363"/>
          <p14:tracePt t="25266" x="8750300" y="3713163"/>
          <p14:tracePt t="25276" x="8742363" y="3738563"/>
          <p14:tracePt t="25280" x="8691563" y="3781425"/>
          <p14:tracePt t="25291" x="8640763" y="3824288"/>
          <p14:tracePt t="25296" x="8580438" y="3857625"/>
          <p14:tracePt t="25308" x="8529638" y="3892550"/>
          <p14:tracePt t="25312" x="8453438" y="3925888"/>
          <p14:tracePt t="25319" x="8377238" y="3960813"/>
          <p14:tracePt t="25328" x="8258175" y="3994150"/>
          <p14:tracePt t="25335" x="8174038" y="4019550"/>
          <p14:tracePt t="25342" x="8096250" y="4027488"/>
          <p14:tracePt t="25350" x="8029575" y="4037013"/>
          <p14:tracePt t="25358" x="7969250" y="4037013"/>
          <p14:tracePt t="25368" x="7926388" y="4037013"/>
          <p14:tracePt t="25375" x="7875588" y="4037013"/>
          <p14:tracePt t="25383" x="7832725" y="4027488"/>
          <p14:tracePt t="25391" x="7773988" y="4011613"/>
          <p14:tracePt t="25398" x="7723188" y="3976688"/>
          <p14:tracePt t="25407" x="7672388" y="3960813"/>
          <p14:tracePt t="25413" x="7621588" y="3943350"/>
          <p14:tracePt t="25421" x="7578725" y="3908425"/>
          <p14:tracePt t="25427" x="7535863" y="3875088"/>
          <p14:tracePt t="25436" x="7502525" y="3832225"/>
          <p14:tracePt t="25444" x="7451725" y="3790950"/>
          <p14:tracePt t="25451" x="7391400" y="3687763"/>
          <p14:tracePt t="25459" x="7332663" y="3568700"/>
          <p14:tracePt t="25467" x="7307263" y="3467100"/>
          <p14:tracePt t="25475" x="7297738" y="3355975"/>
          <p14:tracePt t="25483" x="7281863" y="3263900"/>
          <p14:tracePt t="25491" x="7281863" y="3195638"/>
          <p14:tracePt t="25500" x="7281863" y="3094038"/>
          <p14:tracePt t="25507" x="7289800" y="2982913"/>
          <p14:tracePt t="25515" x="7297738" y="2871788"/>
          <p14:tracePt t="25525" x="7307263" y="2778125"/>
          <p14:tracePt t="25529" x="7323138" y="2693988"/>
          <p14:tracePt t="25540" x="7332663" y="2625725"/>
          <p14:tracePt t="25545" x="7348538" y="2582863"/>
          <p14:tracePt t="25553" x="7366000" y="2516188"/>
          <p14:tracePt t="25561" x="7391400" y="2481263"/>
          <p14:tracePt t="25568" x="7408863" y="2413000"/>
          <p14:tracePt t="25576" x="7426325" y="2379663"/>
          <p14:tracePt t="25584" x="7459663" y="2328863"/>
          <p14:tracePt t="25591" x="7477125" y="2286000"/>
          <p14:tracePt t="25600" x="7493000" y="2252663"/>
          <p14:tracePt t="25607" x="7510463" y="2209800"/>
          <p14:tracePt t="25617" x="7527925" y="2166938"/>
          <p14:tracePt t="25624" x="7553325" y="2149475"/>
          <p14:tracePt t="25632" x="7578725" y="2116138"/>
          <p14:tracePt t="25641" x="7604125" y="2073275"/>
          <p14:tracePt t="25646" x="7621588" y="2065338"/>
          <p14:tracePt t="25658" x="7662863" y="2030413"/>
          <p14:tracePt t="25661" x="7705725" y="1997075"/>
          <p14:tracePt t="25670" x="7756525" y="1963738"/>
          <p14:tracePt t="25677" x="7816850" y="1920875"/>
          <p14:tracePt t="25686" x="7893050" y="1903413"/>
          <p14:tracePt t="25692" x="7986713" y="1860550"/>
          <p14:tracePt t="25701" x="8062913" y="1835150"/>
          <p14:tracePt t="25708" x="8131175" y="1827213"/>
          <p14:tracePt t="25716" x="8189913" y="1801813"/>
          <p14:tracePt t="25724" x="8250238" y="1793875"/>
          <p14:tracePt t="25732" x="8343900" y="1784350"/>
          <p14:tracePt t="25740" x="8410575" y="1776413"/>
          <p14:tracePt t="25748" x="8496300" y="1766888"/>
          <p14:tracePt t="25758" x="8589963" y="1741488"/>
          <p14:tracePt t="25763" x="8691563" y="1733550"/>
          <p14:tracePt t="25773" x="8734425" y="1733550"/>
          <p14:tracePt t="25778" x="8802688" y="1716088"/>
          <p14:tracePt t="25787" x="8843963" y="1716088"/>
          <p14:tracePt t="25794" x="8921750" y="1716088"/>
          <p14:tracePt t="25802" x="9023350" y="1725613"/>
          <p14:tracePt t="25810" x="9124950" y="1733550"/>
          <p14:tracePt t="25817" x="9236075" y="1766888"/>
          <p14:tracePt t="25825" x="9337675" y="1793875"/>
          <p14:tracePt t="25834" x="9413875" y="1809750"/>
          <p14:tracePt t="25841" x="9447213" y="1819275"/>
          <p14:tracePt t="25850" x="9550400" y="1844675"/>
          <p14:tracePt t="25857" x="9634538" y="1860550"/>
          <p14:tracePt t="25866" x="9694863" y="1895475"/>
          <p14:tracePt t="25875" x="9786938" y="1920875"/>
          <p14:tracePt t="25879" x="9864725" y="1938338"/>
          <p14:tracePt t="25892" x="9906000" y="1946275"/>
          <p14:tracePt t="25895" x="9948863" y="1954213"/>
          <p14:tracePt t="25906" x="9983788" y="1963738"/>
          <p14:tracePt t="25911" x="10017125" y="1971675"/>
          <p14:tracePt t="25919" x="10067925" y="2005013"/>
          <p14:tracePt t="25926" x="10101263" y="2022475"/>
          <p14:tracePt t="25935" x="10153650" y="2047875"/>
          <p14:tracePt t="25941" x="10179050" y="2065338"/>
          <p14:tracePt t="25950" x="10204450" y="2082800"/>
          <p14:tracePt t="25958" x="10212388" y="2108200"/>
          <p14:tracePt t="25967" x="10229850" y="2124075"/>
          <p14:tracePt t="25974" x="10255250" y="2141538"/>
          <p14:tracePt t="25983" x="10271125" y="2149475"/>
          <p14:tracePt t="25991" x="10288588" y="2184400"/>
          <p14:tracePt t="25997" x="10306050" y="2209800"/>
          <p14:tracePt t="26007" x="10339388" y="2243138"/>
          <p14:tracePt t="26012" x="10356850" y="2293938"/>
          <p14:tracePt t="26020" x="10374313" y="2328863"/>
          <p14:tracePt t="26028" x="10399713" y="2387600"/>
          <p14:tracePt t="26036" x="10407650" y="2438400"/>
          <p14:tracePt t="26043" x="10415588" y="2481263"/>
          <p14:tracePt t="26051" x="10433050" y="2532063"/>
          <p14:tracePt t="26058" x="10433050" y="2566988"/>
          <p14:tracePt t="26066" x="10433050" y="2582863"/>
          <p14:tracePt t="26076" x="10433050" y="2643188"/>
          <p14:tracePt t="26083" x="10433050" y="2686050"/>
          <p14:tracePt t="26091" x="10433050" y="2719388"/>
          <p14:tracePt t="26110" x="10415588" y="2762250"/>
          <p14:tracePt t="26114" x="10407650" y="2805113"/>
          <p14:tracePt t="26124" x="10399713" y="2830513"/>
          <p14:tracePt t="26128" x="10382250" y="2863850"/>
          <p14:tracePt t="26140" x="10356850" y="2940050"/>
          <p14:tracePt t="26144" x="10323513" y="2974975"/>
          <p14:tracePt t="26153" x="10306050" y="3025775"/>
          <p14:tracePt t="26160" x="10271125" y="3084513"/>
          <p14:tracePt t="26167" x="10255250" y="3135313"/>
          <p14:tracePt t="26175" x="10229850" y="3170238"/>
          <p14:tracePt t="26183" x="10212388" y="3195638"/>
          <p14:tracePt t="26192" x="10194925" y="3254375"/>
          <p14:tracePt t="26201" x="10179050" y="3289300"/>
          <p14:tracePt t="26207" x="10161588" y="3322638"/>
          <p14:tracePt t="26216" x="10144125" y="3348038"/>
          <p14:tracePt t="26225" x="10118725" y="3373438"/>
          <p14:tracePt t="26230" x="10093325" y="3390900"/>
          <p14:tracePt t="26240" x="10050463" y="3441700"/>
          <p14:tracePt t="26246" x="10017125" y="3475038"/>
          <p14:tracePt t="26258" x="9991725" y="3502025"/>
          <p14:tracePt t="26261" x="9948863" y="3552825"/>
          <p14:tracePt t="26269" x="9915525" y="3578225"/>
          <p14:tracePt t="26277" x="9872663" y="3603625"/>
          <p14:tracePt t="26285" x="9812338" y="3646488"/>
          <p14:tracePt t="26292" x="9761538" y="3679825"/>
          <p14:tracePt t="26300" x="9728200" y="3705225"/>
          <p14:tracePt t="26308" x="9659938" y="3748088"/>
          <p14:tracePt t="26317" x="9601200" y="3781425"/>
          <p14:tracePt t="26324" x="9523413" y="3806825"/>
          <p14:tracePt t="26332" x="9447213" y="3832225"/>
          <p14:tracePt t="26341" x="9388475" y="3849688"/>
          <p14:tracePt t="26346" x="9328150" y="3883025"/>
          <p14:tracePt t="26358" x="9277350" y="3900488"/>
          <p14:tracePt t="26362" x="9201150" y="3925888"/>
          <p14:tracePt t="26370" x="9142413" y="3943350"/>
          <p14:tracePt t="26378" x="9091613" y="3960813"/>
          <p14:tracePt t="26386" x="9013825" y="3994150"/>
          <p14:tracePt t="26392" x="8972550" y="4019550"/>
          <p14:tracePt t="26402" x="8904288" y="4037013"/>
          <p14:tracePt t="26409" x="8861425" y="4044950"/>
          <p14:tracePt t="26417" x="8802688" y="4052888"/>
          <p14:tracePt t="26425" x="8759825" y="4052888"/>
          <p14:tracePt t="26433" x="8699500" y="4052888"/>
          <p14:tracePt t="26440" x="8666163" y="4052888"/>
          <p14:tracePt t="26448" x="8615363" y="4052888"/>
          <p14:tracePt t="26458" x="8589963" y="4052888"/>
          <p14:tracePt t="26465" x="8547100" y="4052888"/>
          <p14:tracePt t="26474" x="8504238" y="4052888"/>
          <p14:tracePt t="26479" x="8470900" y="4052888"/>
          <p14:tracePt t="26487" x="8410575" y="4044950"/>
          <p14:tracePt t="26495" x="8369300" y="4027488"/>
          <p14:tracePt t="26503" x="8275638" y="3986213"/>
          <p14:tracePt t="26510" x="8199438" y="3951288"/>
          <p14:tracePt t="26518" x="8147050" y="3908425"/>
          <p14:tracePt t="26527" x="8096250" y="3857625"/>
          <p14:tracePt t="26533" x="8020050" y="3798888"/>
          <p14:tracePt t="26541" x="7969250" y="3748088"/>
          <p14:tracePt t="26549" x="7951788" y="3722688"/>
          <p14:tracePt t="26558" x="7935913" y="3713163"/>
          <p14:tracePt t="26565" x="7926388" y="3713163"/>
          <p14:tracePt t="26576" x="7926388" y="3705225"/>
          <p14:tracePt t="26580" x="7918450" y="3697288"/>
          <p14:tracePt t="26590" x="7910513" y="3697288"/>
          <p14:tracePt t="26607" x="7885113" y="3662363"/>
          <p14:tracePt t="26611" x="7859713" y="3594100"/>
          <p14:tracePt t="26619" x="7842250" y="3560763"/>
          <p14:tracePt t="26626" x="7816850" y="3484563"/>
          <p14:tracePt t="26635" x="7807325" y="3416300"/>
          <p14:tracePt t="26643" x="7807325" y="3340100"/>
          <p14:tracePt t="26652" x="7807325" y="3246438"/>
          <p14:tracePt t="26657" x="7807325" y="3170238"/>
          <p14:tracePt t="26666" x="7816850" y="3127375"/>
          <p14:tracePt t="26674" x="7824788" y="3094038"/>
          <p14:tracePt t="26682" x="7832725" y="3033713"/>
          <p14:tracePt t="26690" x="7859713" y="2982913"/>
          <p14:tracePt t="26699" x="7875588" y="2932113"/>
          <p14:tracePt t="26708" x="7900988" y="2897188"/>
          <p14:tracePt t="26712" x="7935913" y="2838450"/>
          <p14:tracePt t="26720" x="7961313" y="2795588"/>
          <p14:tracePt t="26728" x="8004175" y="2762250"/>
          <p14:tracePt t="26736" x="8037513" y="2711450"/>
          <p14:tracePt t="26744" x="8070850" y="2668588"/>
          <p14:tracePt t="26752" x="8121650" y="2617788"/>
          <p14:tracePt t="26760" x="8156575" y="2582863"/>
          <p14:tracePt t="26768" x="8199438" y="2557463"/>
          <p14:tracePt t="26775" x="8250238" y="2516188"/>
          <p14:tracePt t="26783" x="8266113" y="2498725"/>
          <p14:tracePt t="26792" x="8283575" y="2481263"/>
          <p14:tracePt t="26799" x="8318500" y="2463800"/>
          <p14:tracePt t="26807" x="8343900" y="2447925"/>
          <p14:tracePt t="26814" x="8377238" y="2422525"/>
          <p14:tracePt t="26825" x="8410575" y="2413000"/>
          <p14:tracePt t="26829" x="8445500" y="2397125"/>
          <p14:tracePt t="26840" x="8496300" y="2387600"/>
          <p14:tracePt t="26845" x="8539163" y="2379663"/>
          <p14:tracePt t="26853" x="8572500" y="2371725"/>
          <p14:tracePt t="26861" x="8632825" y="2362200"/>
          <p14:tracePt t="26868" x="8666163" y="2354263"/>
          <p14:tracePt t="26876" x="8709025" y="2336800"/>
          <p14:tracePt t="26885" x="8742363" y="2336800"/>
          <p14:tracePt t="26891" x="8767763" y="2336800"/>
          <p14:tracePt t="26900" x="8802688" y="2336800"/>
          <p14:tracePt t="26908" x="8810625" y="2336800"/>
          <p14:tracePt t="26916" x="8828088" y="2336800"/>
          <p14:tracePt t="26923" x="8836025" y="2336800"/>
          <p14:tracePt t="26931" x="8861425" y="2336800"/>
          <p14:tracePt t="26941" x="8878888" y="2336800"/>
          <p14:tracePt t="26947" x="8894763" y="2336800"/>
          <p14:tracePt t="26957" x="8912225" y="2336800"/>
          <p14:tracePt t="26962" x="8947150" y="2336800"/>
          <p14:tracePt t="26970" x="8955088" y="2336800"/>
          <p14:tracePt t="26978" x="8980488" y="2336800"/>
          <p14:tracePt t="26985" x="8988425" y="2336800"/>
          <p14:tracePt t="26993" x="9005888" y="2336800"/>
          <p14:tracePt t="27001" x="9031288" y="2336800"/>
          <p14:tracePt t="27008" x="9048750" y="2336800"/>
          <p14:tracePt t="27017" x="9056688" y="2336800"/>
          <p14:tracePt t="27025" x="9064625" y="2336800"/>
          <p14:tracePt t="27032" x="9074150" y="2336800"/>
          <p14:tracePt t="27632" x="9013825" y="2463800"/>
          <p14:tracePt t="27639" x="8912225" y="2651125"/>
          <p14:tracePt t="27647" x="8759825" y="2881313"/>
          <p14:tracePt t="27658" x="8648700" y="3059113"/>
          <p14:tracePt t="27662" x="8572500" y="3160713"/>
          <p14:tracePt t="27674" x="8478838" y="3271838"/>
          <p14:tracePt t="27678" x="8334375" y="3459163"/>
          <p14:tracePt t="27687" x="8240713" y="3560763"/>
          <p14:tracePt t="27694" x="8147050" y="3756025"/>
          <p14:tracePt t="27702" x="8080375" y="3841750"/>
          <p14:tracePt t="27709" x="8012113" y="3935413"/>
          <p14:tracePt t="27717" x="7943850" y="4011613"/>
          <p14:tracePt t="27725" x="7875588" y="4079875"/>
          <p14:tracePt t="27735" x="7816850" y="4138613"/>
          <p14:tracePt t="27741" x="7766050" y="4189413"/>
          <p14:tracePt t="27750" x="7715250" y="4257675"/>
          <p14:tracePt t="27757" x="7672388" y="4308475"/>
          <p14:tracePt t="27765" x="7621588" y="4376738"/>
          <p14:tracePt t="27775" x="7578725" y="4427538"/>
          <p14:tracePt t="27779" x="7553325" y="4460875"/>
          <p14:tracePt t="27791" x="7493000" y="4529138"/>
          <p14:tracePt t="27795" x="7459663" y="4564063"/>
          <p14:tracePt t="27804" x="7408863" y="4614863"/>
          <p14:tracePt t="27811" x="7358063" y="4657725"/>
          <p14:tracePt t="27818" x="7307263" y="4691063"/>
          <p14:tracePt t="27826" x="7264400" y="4724400"/>
          <p14:tracePt t="27835" x="7229475" y="4759325"/>
          <p14:tracePt t="27842" x="7196138" y="4784725"/>
          <p14:tracePt t="27849" x="7170738" y="4810125"/>
          <p14:tracePt t="27858" x="7127875" y="4843463"/>
          <p14:tracePt t="27867" x="7077075" y="4878388"/>
          <p14:tracePt t="27874" x="7026275" y="4919663"/>
          <p14:tracePt t="27883" x="6967538" y="4972050"/>
          <p14:tracePt t="27891" x="6856413" y="5030788"/>
          <p14:tracePt t="27896" x="6780213" y="5073650"/>
          <p14:tracePt t="27907" x="6704013" y="5106988"/>
          <p14:tracePt t="27912" x="6635750" y="5124450"/>
          <p14:tracePt t="27920" x="6584950" y="5141913"/>
          <p14:tracePt t="27927" x="6524625" y="5167313"/>
          <p14:tracePt t="27936" x="6483350" y="5192713"/>
          <p14:tracePt t="27943" x="6440488" y="5200650"/>
          <p14:tracePt t="27951" x="6389688" y="5218113"/>
          <p14:tracePt t="27959" x="6346825" y="5243513"/>
          <p14:tracePt t="27966" x="6286500" y="5251450"/>
          <p14:tracePt t="27975" x="6227763" y="5260975"/>
          <p14:tracePt t="27984" x="6167438" y="5268913"/>
          <p14:tracePt t="27990" x="6091238" y="5276850"/>
          <p14:tracePt t="27999" x="6032500" y="5302250"/>
          <p14:tracePt t="28009" x="5972175" y="5311775"/>
          <p14:tracePt t="28013" x="5895975" y="5337175"/>
          <p14:tracePt t="28024" x="5819775" y="5345113"/>
          <p14:tracePt t="28028" x="5708650" y="5370513"/>
          <p14:tracePt t="28040" x="5607050" y="5380038"/>
          <p14:tracePt t="28044" x="5497513" y="5405438"/>
          <p14:tracePt t="28052" x="5437188" y="5413375"/>
          <p14:tracePt t="28059" x="5343525" y="5430838"/>
          <p14:tracePt t="28067" x="5267325" y="5456238"/>
          <p14:tracePt t="28075" x="5224463" y="5464175"/>
          <p14:tracePt t="28085" x="5140325" y="5472113"/>
          <p14:tracePt t="28092" x="5054600" y="5481638"/>
          <p14:tracePt t="28101" x="4995863" y="5497513"/>
          <p14:tracePt t="28110" x="4902200" y="5507038"/>
          <p14:tracePt t="28114" x="4843463" y="5514975"/>
          <p14:tracePt t="28125" x="4783138" y="5532438"/>
          <p14:tracePt t="28130" x="4724400" y="5549900"/>
          <p14:tracePt t="28140" x="4681538" y="5557838"/>
          <p14:tracePt t="28146" x="4630738" y="5565775"/>
          <p14:tracePt t="28157" x="4570413" y="5575300"/>
          <p14:tracePt t="28161" x="4503738" y="5583238"/>
          <p14:tracePt t="28169" x="4451350" y="5591175"/>
          <p14:tracePt t="28177" x="4392613" y="5600700"/>
          <p14:tracePt t="28185" x="4349750" y="5616575"/>
          <p14:tracePt t="28192" x="4291013" y="5626100"/>
          <p14:tracePt t="28200" x="4265613" y="5634038"/>
          <p14:tracePt t="28207" x="4240213" y="5641975"/>
          <p14:tracePt t="28216" x="4222750" y="5641975"/>
          <p14:tracePt t="28224" x="4187825" y="5651500"/>
          <p14:tracePt t="28233" x="4171950" y="5651500"/>
          <p14:tracePt t="28240" x="4146550" y="5651500"/>
          <p14:tracePt t="28248" x="4129088" y="5651500"/>
          <p14:tracePt t="28258" x="4103688" y="5659438"/>
          <p14:tracePt t="28262" x="4086225" y="5659438"/>
          <p14:tracePt t="28274" x="4070350" y="5659438"/>
          <p14:tracePt t="28278" x="4035425" y="5668963"/>
          <p14:tracePt t="28287" x="4017963" y="5668963"/>
          <p14:tracePt t="28293" x="4010025" y="5676900"/>
          <p14:tracePt t="28301" x="3992563" y="5676900"/>
          <p14:tracePt t="28309" x="3976688" y="5676900"/>
          <p14:tracePt t="28318" x="3959225" y="5684838"/>
          <p14:tracePt t="28324" x="3951288" y="5684838"/>
          <p14:tracePt t="28333" x="3941763" y="5684838"/>
          <p14:tracePt t="28348" x="3933825" y="5684838"/>
          <p14:tracePt t="30721" x="3916363" y="5694363"/>
          <p14:tracePt t="30728" x="3916363" y="5702300"/>
          <p14:tracePt t="30739" x="3908425" y="5702300"/>
          <p14:tracePt t="30745" x="3900488" y="5710238"/>
          <p14:tracePt t="30752" x="3890963" y="5719763"/>
          <p14:tracePt t="30768" x="3883025" y="5727700"/>
          <p14:tracePt t="30783" x="3873500" y="5735638"/>
          <p14:tracePt t="30815" x="3873500" y="5745163"/>
          <p14:tracePt t="30862" x="3857625" y="5745163"/>
          <p14:tracePt t="30868" x="3848100" y="5745163"/>
          <p14:tracePt t="30876" x="3848100" y="5761038"/>
          <p14:tracePt t="30885" x="3840163" y="5778500"/>
          <p14:tracePt t="30892" x="3814763" y="5813425"/>
          <p14:tracePt t="30900" x="3771900" y="5872163"/>
          <p14:tracePt t="30908" x="3756025" y="5905500"/>
          <p14:tracePt t="30916" x="3738563" y="5932488"/>
          <p14:tracePt t="30924" x="3721100" y="5965825"/>
          <p14:tracePt t="30931" x="3713163" y="5991225"/>
          <p14:tracePt t="30940" x="3703638" y="6008688"/>
          <p14:tracePt t="30948" x="3695700" y="6008688"/>
          <p14:tracePt t="30958" x="3687763" y="6016625"/>
          <p14:tracePt t="30962" x="3678238" y="6024563"/>
          <p14:tracePt t="30977" x="3678238" y="6042025"/>
          <p14:tracePt t="31080" x="3678238" y="6049963"/>
          <p14:tracePt t="33352" x="3746500" y="6049963"/>
          <p14:tracePt t="33358" x="3916363" y="6049963"/>
          <p14:tracePt t="33366" x="4044950" y="6049963"/>
          <p14:tracePt t="33373" x="4171950" y="6042025"/>
          <p14:tracePt t="33382" x="4273550" y="6034088"/>
          <p14:tracePt t="33389" x="4451350" y="6024563"/>
          <p14:tracePt t="33397" x="4664075" y="5991225"/>
          <p14:tracePt t="33405" x="4851400" y="5983288"/>
          <p14:tracePt t="33414" x="5003800" y="5965825"/>
          <p14:tracePt t="33424" x="5208588" y="5940425"/>
          <p14:tracePt t="33428" x="5429250" y="5897563"/>
          <p14:tracePt t="33439" x="5675313" y="5864225"/>
          <p14:tracePt t="33444" x="5827713" y="5854700"/>
          <p14:tracePt t="33453" x="6100763" y="5803900"/>
          <p14:tracePt t="33460" x="6311900" y="5778500"/>
          <p14:tracePt t="33467" x="6508750" y="5753100"/>
          <p14:tracePt t="33475" x="6737350" y="5694363"/>
          <p14:tracePt t="33483" x="7018338" y="5641975"/>
          <p14:tracePt t="33492" x="7264400" y="5591175"/>
          <p14:tracePt t="33500" x="7467600" y="5532438"/>
          <p14:tracePt t="33507" x="7629525" y="5514975"/>
          <p14:tracePt t="33516" x="7986713" y="5472113"/>
          <p14:tracePt t="33522" x="8199438" y="5464175"/>
          <p14:tracePt t="33530" x="8318500" y="5446713"/>
          <p14:tracePt t="33540" x="8513763" y="5438775"/>
          <p14:tracePt t="33544" x="8683625" y="5438775"/>
          <p14:tracePt t="33556" x="8828088" y="5421313"/>
          <p14:tracePt t="33560" x="8929688" y="5421313"/>
          <p14:tracePt t="33569" x="9031288" y="5405438"/>
          <p14:tracePt t="33576" x="9142413" y="5387975"/>
          <p14:tracePt t="33584" x="9226550" y="5387975"/>
          <p14:tracePt t="33592" x="9328150" y="5387975"/>
          <p14:tracePt t="33600" x="9421813" y="5395913"/>
          <p14:tracePt t="33607" x="9540875" y="5413375"/>
          <p14:tracePt t="33616" x="9626600" y="5438775"/>
          <p14:tracePt t="33624" x="9667875" y="5456238"/>
          <p14:tracePt t="33632" x="9771063" y="5497513"/>
          <p14:tracePt t="33639" x="9804400" y="5532438"/>
          <p14:tracePt t="33648" x="9855200" y="5549900"/>
          <p14:tracePt t="33657" x="9864725" y="5565775"/>
          <p14:tracePt t="33662" x="9880600" y="5583238"/>
          <p14:tracePt t="33672" x="9898063" y="5583238"/>
          <p14:tracePt t="33677" x="9915525" y="5591175"/>
          <p14:tracePt t="33686" x="9931400" y="5600700"/>
          <p14:tracePt t="33693" x="9940925" y="5616575"/>
          <p14:tracePt t="33701" x="9956800" y="5634038"/>
          <p14:tracePt t="33709" x="9966325" y="5634038"/>
          <p14:tracePt t="33717" x="9974263" y="5651500"/>
          <p14:tracePt t="33724" x="9983788" y="5668963"/>
          <p14:tracePt t="33732" x="9991725" y="5676900"/>
          <p14:tracePt t="33739" x="10009188" y="5702300"/>
          <p14:tracePt t="33747" x="10017125" y="5719763"/>
          <p14:tracePt t="33756" x="10025063" y="5735638"/>
          <p14:tracePt t="33765" x="10034588" y="5745163"/>
          <p14:tracePt t="33773" x="10034588" y="5770563"/>
          <p14:tracePt t="33778" x="10034588" y="5795963"/>
          <p14:tracePt t="33789" x="10034588" y="5821363"/>
          <p14:tracePt t="33794" x="10034588" y="5864225"/>
          <p14:tracePt t="33801" x="10034588" y="5915025"/>
          <p14:tracePt t="33810" x="10025063" y="5940425"/>
          <p14:tracePt t="33818" x="10009188" y="5983288"/>
          <p14:tracePt t="33825" x="9983788" y="6008688"/>
          <p14:tracePt t="33833" x="9956800" y="6059488"/>
          <p14:tracePt t="33840" x="9948863" y="6092825"/>
          <p14:tracePt t="33849" x="9931400" y="6102350"/>
          <p14:tracePt t="33857" x="9906000" y="6127750"/>
          <p14:tracePt t="33866" x="9898063" y="6143625"/>
          <p14:tracePt t="33873" x="9880600" y="6169025"/>
          <p14:tracePt t="33881" x="9839325" y="6211888"/>
          <p14:tracePt t="33891" x="9821863" y="6229350"/>
          <p14:tracePt t="33895" x="9786938" y="6262688"/>
          <p14:tracePt t="33905" x="9761538" y="6288088"/>
          <p14:tracePt t="33911" x="9736138" y="6313488"/>
          <p14:tracePt t="33919" x="9694863" y="6348413"/>
          <p14:tracePt t="33926" x="9642475" y="6381750"/>
          <p14:tracePt t="33934" x="9591675" y="6407150"/>
          <p14:tracePt t="33942" x="9558338" y="6424613"/>
          <p14:tracePt t="33952" x="9498013" y="6442075"/>
          <p14:tracePt t="33958" x="9447213" y="6457950"/>
          <p14:tracePt t="33967" x="9388475" y="6492875"/>
          <p14:tracePt t="33973" x="9337675" y="6500813"/>
          <p14:tracePt t="33981" x="9277350" y="6518275"/>
          <p14:tracePt t="33989" x="9193213" y="6535738"/>
          <p14:tracePt t="33998" x="9107488" y="6543675"/>
          <p14:tracePt t="34007" x="8988425" y="6543675"/>
          <p14:tracePt t="34012" x="8904288" y="6543675"/>
          <p14:tracePt t="34022" x="8802688" y="6543675"/>
          <p14:tracePt t="34027" x="8734425" y="6535738"/>
          <p14:tracePt t="34036" x="8632825" y="6510338"/>
          <p14:tracePt t="34043" x="8513763" y="6483350"/>
          <p14:tracePt t="34051" x="8402638" y="6450013"/>
          <p14:tracePt t="34059" x="8308975" y="6424613"/>
          <p14:tracePt t="34067" x="8224838" y="6407150"/>
          <p14:tracePt t="34075" x="8131175" y="6373813"/>
          <p14:tracePt t="34082" x="8029575" y="6313488"/>
          <p14:tracePt t="34091" x="7850188" y="6221413"/>
          <p14:tracePt t="34100" x="7621588" y="6067425"/>
          <p14:tracePt t="34108" x="7493000" y="5957888"/>
          <p14:tracePt t="34114" x="7358063" y="5821363"/>
          <p14:tracePt t="34122" x="7221538" y="5684838"/>
          <p14:tracePt t="34131" x="7119938" y="5608638"/>
          <p14:tracePt t="34139" x="6992938" y="5514975"/>
          <p14:tracePt t="34145" x="6873875" y="5438775"/>
          <p14:tracePt t="34153" x="6797675" y="5387975"/>
          <p14:tracePt t="34160" x="6737350" y="5353050"/>
          <p14:tracePt t="34167" x="6669088" y="5302250"/>
          <p14:tracePt t="34176" x="6618288" y="5251450"/>
          <p14:tracePt t="34183" x="6559550" y="5183188"/>
          <p14:tracePt t="34191" x="6508750" y="5132388"/>
          <p14:tracePt t="34199" x="6473825" y="5056188"/>
          <p14:tracePt t="34206" x="6456363" y="5005388"/>
          <p14:tracePt t="34214" x="6423025" y="4919663"/>
          <p14:tracePt t="34223" x="6415088" y="4843463"/>
          <p14:tracePt t="34232" x="6415088" y="4749800"/>
          <p14:tracePt t="34239" x="6415088" y="4630738"/>
          <p14:tracePt t="34247" x="6430963" y="4521200"/>
          <p14:tracePt t="34257" x="6448425" y="4427538"/>
          <p14:tracePt t="34261" x="6473825" y="4368800"/>
          <p14:tracePt t="34272" x="6491288" y="4291013"/>
          <p14:tracePt t="34277" x="6508750" y="4249738"/>
          <p14:tracePt t="34285" x="6550025" y="4181475"/>
          <p14:tracePt t="34293" x="6584950" y="4130675"/>
          <p14:tracePt t="34300" x="6626225" y="4052888"/>
          <p14:tracePt t="34308" x="6694488" y="3994150"/>
          <p14:tracePt t="34316" x="6762750" y="3900488"/>
          <p14:tracePt t="34324" x="6856413" y="3816350"/>
          <p14:tracePt t="34333" x="6907213" y="3763963"/>
          <p14:tracePt t="34339" x="6983413" y="3705225"/>
          <p14:tracePt t="34348" x="7077075" y="3654425"/>
          <p14:tracePt t="34355" x="7196138" y="3594100"/>
          <p14:tracePt t="34365" x="7315200" y="3535363"/>
          <p14:tracePt t="34373" x="7442200" y="3509963"/>
          <p14:tracePt t="34377" x="7553325" y="3502025"/>
          <p14:tracePt t="34389" x="7612063" y="3492500"/>
          <p14:tracePt t="34393" x="7740650" y="3492500"/>
          <p14:tracePt t="34402" x="7867650" y="3492500"/>
          <p14:tracePt t="34409" x="8029575" y="3517900"/>
          <p14:tracePt t="34417" x="8215313" y="3543300"/>
          <p14:tracePt t="34424" x="8318500" y="3552825"/>
          <p14:tracePt t="34433" x="8529638" y="3611563"/>
          <p14:tracePt t="34440" x="8699500" y="3646488"/>
          <p14:tracePt t="34448" x="8921750" y="3697288"/>
          <p14:tracePt t="34457" x="9023350" y="3730625"/>
          <p14:tracePt t="34465" x="9124950" y="3748088"/>
          <p14:tracePt t="34472" x="9251950" y="3790950"/>
          <p14:tracePt t="34482" x="9353550" y="3798888"/>
          <p14:tracePt t="34490" x="9472613" y="3824288"/>
          <p14:tracePt t="34495" x="9550400" y="3841750"/>
          <p14:tracePt t="34505" x="9634538" y="3867150"/>
          <p14:tracePt t="34510" x="9702800" y="3875088"/>
          <p14:tracePt t="34518" x="9771063" y="3892550"/>
          <p14:tracePt t="34526" x="9880600" y="3908425"/>
          <p14:tracePt t="34534" x="9966325" y="3917950"/>
          <p14:tracePt t="34541" x="10085388" y="3951288"/>
          <p14:tracePt t="34549" x="10136188" y="3968750"/>
          <p14:tracePt t="34556" x="10220325" y="4002088"/>
          <p14:tracePt t="34565" x="10255250" y="4011613"/>
          <p14:tracePt t="34574" x="10306050" y="4027488"/>
          <p14:tracePt t="34581" x="10323513" y="4037013"/>
          <p14:tracePt t="34589" x="10356850" y="4044950"/>
          <p14:tracePt t="34598" x="10382250" y="4052888"/>
          <p14:tracePt t="34607" x="10407650" y="4062413"/>
          <p14:tracePt t="34611" x="10415588" y="4070350"/>
          <p14:tracePt t="34622" x="10467975" y="4095750"/>
          <p14:tracePt t="34627" x="10475913" y="4105275"/>
          <p14:tracePt t="34636" x="10483850" y="4113213"/>
          <p14:tracePt t="34643" x="10501313" y="4121150"/>
          <p14:tracePt t="34650" x="10509250" y="4121150"/>
          <p14:tracePt t="34658" x="10526713" y="4138613"/>
          <p14:tracePt t="34666" x="10544175" y="4156075"/>
          <p14:tracePt t="34674" x="10552113" y="4171950"/>
          <p14:tracePt t="34681" x="10560050" y="4189413"/>
          <p14:tracePt t="34690" x="10577513" y="4206875"/>
          <p14:tracePt t="34699" x="10594975" y="4224338"/>
          <p14:tracePt t="34706" x="10602913" y="4240213"/>
          <p14:tracePt t="34714" x="10628313" y="4257675"/>
          <p14:tracePt t="34722" x="10637838" y="4275138"/>
          <p14:tracePt t="34728" x="10637838" y="4291013"/>
          <p14:tracePt t="34738" x="10645775" y="4308475"/>
          <p14:tracePt t="34744" x="10653713" y="4308475"/>
          <p14:tracePt t="34751" x="10663238" y="4325938"/>
          <p14:tracePt t="34759" x="10671175" y="4351338"/>
          <p14:tracePt t="34768" x="10671175" y="4359275"/>
          <p14:tracePt t="34775" x="10679113" y="4376738"/>
          <p14:tracePt t="34783" x="10679113" y="4384675"/>
          <p14:tracePt t="34791" x="10679113" y="4402138"/>
          <p14:tracePt t="34798" x="10688638" y="4427538"/>
          <p14:tracePt t="34807" x="10688638" y="4435475"/>
          <p14:tracePt t="34814" x="10696575" y="4452938"/>
          <p14:tracePt t="34822" x="10696575" y="4470400"/>
          <p14:tracePt t="34830" x="10696575" y="4478338"/>
          <p14:tracePt t="34840" x="10704513" y="4486275"/>
          <p14:tracePt t="34845" x="10704513" y="4503738"/>
          <p14:tracePt t="34861" x="10714038" y="4521200"/>
          <p14:tracePt t="34869" x="10714038" y="4529138"/>
          <p14:tracePt t="34876" x="10721975" y="4538663"/>
          <p14:tracePt t="34885" x="10721975" y="4554538"/>
          <p14:tracePt t="34891" x="10729913" y="4572000"/>
          <p14:tracePt t="34899" x="10747375" y="4605338"/>
          <p14:tracePt t="34907" x="10772775" y="4622800"/>
          <p14:tracePt t="34916" x="10790238" y="4648200"/>
          <p14:tracePt t="34923" x="10807700" y="4683125"/>
          <p14:tracePt t="34931" x="10815638" y="4708525"/>
          <p14:tracePt t="34939" x="10833100" y="4749800"/>
          <p14:tracePt t="34947" x="10841038" y="4784725"/>
          <p14:tracePt t="34957" x="10848975" y="4802188"/>
          <p14:tracePt t="34961" x="10866438" y="4827588"/>
          <p14:tracePt t="34973" x="10874375" y="4843463"/>
          <p14:tracePt t="34977" x="10874375" y="4878388"/>
          <p14:tracePt t="34988" x="10874375" y="4903788"/>
          <p14:tracePt t="34992" x="10883900" y="4929188"/>
          <p14:tracePt t="35000" x="10883900" y="4954588"/>
          <p14:tracePt t="35009" x="10891838" y="4987925"/>
          <p14:tracePt t="35017" x="10891838" y="5022850"/>
          <p14:tracePt t="35023" x="10901363" y="5064125"/>
          <p14:tracePt t="35032" x="10901363" y="5091113"/>
          <p14:tracePt t="35041" x="10901363" y="5106988"/>
          <p14:tracePt t="35048" x="10901363" y="5149850"/>
          <p14:tracePt t="35057" x="10901363" y="5175250"/>
          <p14:tracePt t="35064" x="10901363" y="5218113"/>
          <p14:tracePt t="35072" x="10901363" y="5243513"/>
          <p14:tracePt t="35079" x="10901363" y="5260975"/>
          <p14:tracePt t="35089" x="10901363" y="5276850"/>
          <p14:tracePt t="35094" x="10901363" y="5311775"/>
          <p14:tracePt t="35106" x="10901363" y="5327650"/>
          <p14:tracePt t="35120" x="10883900" y="5370513"/>
          <p14:tracePt t="35126" x="10874375" y="5405438"/>
          <p14:tracePt t="35133" x="10858500" y="5413375"/>
          <p14:tracePt t="35140" x="10848975" y="5438775"/>
          <p14:tracePt t="35148" x="10833100" y="5464175"/>
          <p14:tracePt t="35156" x="10823575" y="5497513"/>
          <p14:tracePt t="35164" x="10823575" y="5514975"/>
          <p14:tracePt t="35172" x="10815638" y="5524500"/>
          <p14:tracePt t="35181" x="10798175" y="5540375"/>
          <p14:tracePt t="35189" x="10790238" y="5557838"/>
          <p14:tracePt t="35196" x="10772775" y="5583238"/>
          <p14:tracePt t="35206" x="10756900" y="5591175"/>
          <p14:tracePt t="35210" x="10756900" y="5608638"/>
          <p14:tracePt t="35219" x="10739438" y="5626100"/>
          <p14:tracePt t="35226" x="10721975" y="5641975"/>
          <p14:tracePt t="35235" x="10704513" y="5676900"/>
          <p14:tracePt t="35241" x="10671175" y="5694363"/>
          <p14:tracePt t="35250" x="10637838" y="5719763"/>
          <p14:tracePt t="35258" x="10594975" y="5735638"/>
          <p14:tracePt t="35265" x="10560050" y="5770563"/>
          <p14:tracePt t="35273" x="10526713" y="5803900"/>
          <p14:tracePt t="35281" x="10458450" y="5829300"/>
          <p14:tracePt t="35289" x="10374313" y="5880100"/>
          <p14:tracePt t="35297" x="10323513" y="5897563"/>
          <p14:tracePt t="35306" x="10271125" y="5915025"/>
          <p14:tracePt t="35312" x="10186988" y="5940425"/>
          <p14:tracePt t="35322" x="10101263" y="5948363"/>
          <p14:tracePt t="35327" x="9983788" y="5957888"/>
          <p14:tracePt t="35339" x="9940925" y="5957888"/>
          <p14:tracePt t="35343" x="9839325" y="5973763"/>
          <p14:tracePt t="35352" x="9753600" y="5973763"/>
          <p14:tracePt t="35358" x="9694863" y="5973763"/>
          <p14:tracePt t="35367" x="9626600" y="5973763"/>
          <p14:tracePt t="35374" x="9540875" y="5973763"/>
          <p14:tracePt t="35382" x="9498013" y="5973763"/>
          <p14:tracePt t="35389" x="9421813" y="5973763"/>
          <p14:tracePt t="35397" x="9396413" y="5973763"/>
          <p14:tracePt t="35406" x="9337675" y="5973763"/>
          <p14:tracePt t="35413" x="9294813" y="5973763"/>
          <p14:tracePt t="35421" x="9236075" y="5973763"/>
          <p14:tracePt t="35428" x="9209088" y="5973763"/>
          <p14:tracePt t="35440" x="9167813" y="5973763"/>
          <p14:tracePt t="35445" x="9132888" y="5965825"/>
          <p14:tracePt t="35456" x="9082088" y="5957888"/>
          <p14:tracePt t="35460" x="9023350" y="5948363"/>
          <p14:tracePt t="35468" x="8997950" y="5948363"/>
          <p14:tracePt t="35476" x="8937625" y="5948363"/>
          <p14:tracePt t="35484" x="8894763" y="5948363"/>
          <p14:tracePt t="35491" x="8853488" y="5948363"/>
          <p14:tracePt t="35499" x="8818563" y="5948363"/>
          <p14:tracePt t="35507" x="8742363" y="5948363"/>
          <p14:tracePt t="35514" x="8709025" y="5948363"/>
          <p14:tracePt t="35523" x="8658225" y="5948363"/>
          <p14:tracePt t="35530" x="8615363" y="5948363"/>
          <p14:tracePt t="35539" x="8539163" y="5932488"/>
          <p14:tracePt t="35546" x="8496300" y="5932488"/>
          <p14:tracePt t="35556" x="8435975" y="5932488"/>
          <p14:tracePt t="35561" x="8394700" y="5922963"/>
          <p14:tracePt t="35571" x="8318500" y="5915025"/>
          <p14:tracePt t="35577" x="8232775" y="5872163"/>
          <p14:tracePt t="35585" x="8131175" y="5821363"/>
          <p14:tracePt t="35593" x="8037513" y="5778500"/>
          <p14:tracePt t="35600" x="7943850" y="5710238"/>
          <p14:tracePt t="35608" x="7885113" y="5668963"/>
          <p14:tracePt t="35616" x="7824788" y="5616575"/>
          <p14:tracePt t="35623" x="7766050" y="5575300"/>
          <p14:tracePt t="35631" x="7697788" y="5489575"/>
          <p14:tracePt t="35640" x="7629525" y="5438775"/>
          <p14:tracePt t="35648" x="7561263" y="5319713"/>
          <p14:tracePt t="35656" x="7477125" y="5208588"/>
          <p14:tracePt t="35662" x="7434263" y="5099050"/>
          <p14:tracePt t="35674" x="7383463" y="5022850"/>
          <p14:tracePt t="35677" x="7348538" y="4919663"/>
          <p14:tracePt t="35690" x="7332663" y="4827588"/>
          <p14:tracePt t="35693" x="7323138" y="4741863"/>
          <p14:tracePt t="35702" x="7323138" y="4673600"/>
          <p14:tracePt t="35709" x="7323138" y="4572000"/>
          <p14:tracePt t="35717" x="7323138" y="4513263"/>
          <p14:tracePt t="35724" x="7323138" y="4452938"/>
          <p14:tracePt t="35733" x="7323138" y="4410075"/>
          <p14:tracePt t="35740" x="7332663" y="4368800"/>
          <p14:tracePt t="35748" x="7332663" y="4341813"/>
          <p14:tracePt t="35757" x="7340600" y="4325938"/>
          <p14:tracePt t="35764" x="7348538" y="4291013"/>
          <p14:tracePt t="35771" x="7348538" y="4283075"/>
          <p14:tracePt t="35781" x="7358063" y="4257675"/>
          <p14:tracePt t="35789" x="7373938" y="4240213"/>
          <p14:tracePt t="35795" x="7383463" y="4224338"/>
          <p14:tracePt t="35805" x="7400925" y="4189413"/>
          <p14:tracePt t="35810" x="7426325" y="4164013"/>
          <p14:tracePt t="35818" x="7459663" y="4138613"/>
          <p14:tracePt t="35826" x="7510463" y="4095750"/>
          <p14:tracePt t="35833" x="7586663" y="4052888"/>
          <p14:tracePt t="35842" x="7680325" y="4019550"/>
          <p14:tracePt t="35849" x="7781925" y="4002088"/>
          <p14:tracePt t="35856" x="7859713" y="3968750"/>
          <p14:tracePt t="35865" x="7918450" y="3960813"/>
          <p14:tracePt t="35875" x="8012113" y="3943350"/>
          <p14:tracePt t="35881" x="8113713" y="3943350"/>
          <p14:tracePt t="35889" x="8240713" y="3935413"/>
          <p14:tracePt t="35897" x="8351838" y="3935413"/>
          <p14:tracePt t="35906" x="8453438" y="3935413"/>
          <p14:tracePt t="35912" x="8513763" y="3935413"/>
          <p14:tracePt t="35922" x="8615363" y="3935413"/>
          <p14:tracePt t="35927" x="8683625" y="3935413"/>
          <p14:tracePt t="35936" x="8793163" y="3935413"/>
          <p14:tracePt t="35942" x="8878888" y="3935413"/>
          <p14:tracePt t="35950" x="8955088" y="3935413"/>
          <p14:tracePt t="35958" x="9031288" y="3925888"/>
          <p14:tracePt t="35965" x="9074150" y="3925888"/>
          <p14:tracePt t="35973" x="9117013" y="3925888"/>
          <p14:tracePt t="35981" x="9175750" y="3925888"/>
          <p14:tracePt t="35988" x="9236075" y="3925888"/>
          <p14:tracePt t="35997" x="9277350" y="3925888"/>
          <p14:tracePt t="36006" x="9337675" y="3935413"/>
          <p14:tracePt t="36013" x="9388475" y="3951288"/>
          <p14:tracePt t="36023" x="9431338" y="3960813"/>
          <p14:tracePt t="36028" x="9464675" y="3976688"/>
          <p14:tracePt t="36039" x="9490075" y="3986213"/>
          <p14:tracePt t="36043" x="9532938" y="4002088"/>
          <p14:tracePt t="36052" x="9550400" y="4011613"/>
          <p14:tracePt t="36059" x="9566275" y="4019550"/>
          <p14:tracePt t="36067" x="9601200" y="4037013"/>
          <p14:tracePt t="36075" x="9626600" y="4044950"/>
          <p14:tracePt t="36083" x="9642475" y="4052888"/>
          <p14:tracePt t="36091" x="9667875" y="4070350"/>
          <p14:tracePt t="36107" x="9728200" y="4105275"/>
          <p14:tracePt t="36115" x="9753600" y="4113213"/>
          <p14:tracePt t="36122" x="9786938" y="4130675"/>
          <p14:tracePt t="36131" x="9796463" y="4146550"/>
          <p14:tracePt t="36140" x="9812338" y="4171950"/>
          <p14:tracePt t="36145" x="9839325" y="4197350"/>
          <p14:tracePt t="36157" x="9847263" y="4214813"/>
          <p14:tracePt t="36160" x="9864725" y="4232275"/>
          <p14:tracePt t="36169" x="9880600" y="4265613"/>
          <p14:tracePt t="36176" x="9898063" y="4308475"/>
          <p14:tracePt t="36184" x="9906000" y="4325938"/>
          <p14:tracePt t="36191" x="9915525" y="4359275"/>
          <p14:tracePt t="36199" x="9931400" y="4410075"/>
          <p14:tracePt t="36206" x="9940925" y="4427538"/>
          <p14:tracePt t="36215" x="9948863" y="4452938"/>
          <p14:tracePt t="36223" x="9966325" y="4478338"/>
          <p14:tracePt t="36231" x="9966325" y="4503738"/>
          <p14:tracePt t="36239" x="9966325" y="4521200"/>
          <p14:tracePt t="36248" x="9966325" y="4554538"/>
          <p14:tracePt t="36255" x="9966325" y="4597400"/>
          <p14:tracePt t="36262" x="9966325" y="4622800"/>
          <p14:tracePt t="36272" x="9966325" y="4665663"/>
          <p14:tracePt t="36277" x="9966325" y="4691063"/>
          <p14:tracePt t="36288" x="9956800" y="4724400"/>
          <p14:tracePt t="36292" x="9948863" y="4733925"/>
          <p14:tracePt t="36301" x="9940925" y="4759325"/>
          <p14:tracePt t="36309" x="9923463" y="4775200"/>
          <p14:tracePt t="36316" x="9906000" y="4810125"/>
          <p14:tracePt t="37966" x="9864725" y="4749800"/>
          <p14:tracePt t="37973" x="9796463" y="4657725"/>
          <p14:tracePt t="37981" x="9745663" y="4546600"/>
          <p14:tracePt t="37990" x="9720263" y="4478338"/>
          <p14:tracePt t="37999" x="9685338" y="4427538"/>
          <p14:tracePt t="38005" x="9667875" y="4410075"/>
          <p14:tracePt t="38014" x="9667875" y="4394200"/>
          <p14:tracePt t="38021" x="9659938" y="4368800"/>
          <p14:tracePt t="38030" x="9652000" y="4359275"/>
          <p14:tracePt t="38038" x="9652000" y="4351338"/>
          <p14:tracePt t="38045" x="9652000" y="4341813"/>
          <p14:tracePt t="38068" x="9652000" y="4333875"/>
          <p14:tracePt t="38090" x="9652000" y="4325938"/>
          <p14:tracePt t="38106" x="9677400" y="4325938"/>
          <p14:tracePt t="38121" x="9685338" y="4325938"/>
          <p14:tracePt t="38129" x="9694863" y="4325938"/>
          <p14:tracePt t="38139" x="9702800" y="4325938"/>
          <p14:tracePt t="38145" x="9702800" y="4341813"/>
          <p14:tracePt t="38156" x="9710738" y="4368800"/>
          <p14:tracePt t="38160" x="9720263" y="4394200"/>
          <p14:tracePt t="38171" x="9720263" y="4410075"/>
          <p14:tracePt t="38176" x="9720263" y="4435475"/>
          <p14:tracePt t="38184" x="9694863" y="4478338"/>
          <p14:tracePt t="38192" x="9667875" y="4503738"/>
          <p14:tracePt t="38199" x="9617075" y="4538663"/>
          <p14:tracePt t="38207" x="9566275" y="4579938"/>
          <p14:tracePt t="38215" x="9507538" y="4597400"/>
          <p14:tracePt t="38223" x="9464675" y="4597400"/>
          <p14:tracePt t="38231" x="9396413" y="4597400"/>
          <p14:tracePt t="38239" x="9294813" y="4579938"/>
          <p14:tracePt t="38246" x="9175750" y="4521200"/>
          <p14:tracePt t="38255" x="9023350" y="4460875"/>
          <p14:tracePt t="38262" x="8912225" y="4376738"/>
          <p14:tracePt t="38272" x="8836025" y="4308475"/>
          <p14:tracePt t="38276" x="8709025" y="4197350"/>
          <p14:tracePt t="38288" x="8572500" y="4062413"/>
          <p14:tracePt t="38293" x="8428038" y="3900488"/>
          <p14:tracePt t="38301" x="8199438" y="3654425"/>
          <p14:tracePt t="38308" x="8096250" y="3509963"/>
          <p14:tracePt t="38316" x="8004175" y="3365500"/>
          <p14:tracePt t="38323" x="7943850" y="3246438"/>
          <p14:tracePt t="38332" x="7893050" y="3127375"/>
          <p14:tracePt t="38338" x="7850188" y="3008313"/>
          <p14:tracePt t="38347" x="7816850" y="2922588"/>
          <p14:tracePt t="38356" x="7791450" y="2830513"/>
          <p14:tracePt t="38364" x="7781925" y="2805113"/>
          <p14:tracePt t="38371" x="7766050" y="2727325"/>
          <p14:tracePt t="38380" x="7766050" y="2693988"/>
          <p14:tracePt t="38389" x="7766050" y="2651125"/>
          <p14:tracePt t="38394" x="7766050" y="2608263"/>
          <p14:tracePt t="38406" x="7773988" y="2532063"/>
          <p14:tracePt t="38410" x="7799388" y="2473325"/>
          <p14:tracePt t="38417" x="7816850" y="2387600"/>
          <p14:tracePt t="38426" x="7850188" y="2311400"/>
          <p14:tracePt t="38434" x="7893050" y="2260600"/>
          <p14:tracePt t="38441" x="7951788" y="2174875"/>
          <p14:tracePt t="38448" x="8037513" y="2108200"/>
          <p14:tracePt t="38456" x="8174038" y="2039938"/>
          <p14:tracePt t="38466" x="8275638" y="1989138"/>
          <p14:tracePt t="38472" x="8351838" y="1954213"/>
          <p14:tracePt t="38481" x="8504238" y="1895475"/>
          <p14:tracePt t="38488" x="8632825" y="1860550"/>
          <p14:tracePt t="38497" x="8818563" y="1835150"/>
          <p14:tracePt t="38508" x="8947150" y="1819275"/>
          <p14:tracePt t="38511" x="9031288" y="1819275"/>
          <p14:tracePt t="38522" x="9183688" y="1819275"/>
          <p14:tracePt t="38526" x="9320213" y="1827213"/>
          <p14:tracePt t="38535" x="9482138" y="1852613"/>
          <p14:tracePt t="38541" x="9626600" y="1870075"/>
          <p14:tracePt t="38550" x="9710738" y="1895475"/>
          <p14:tracePt t="38558" x="9804400" y="1938338"/>
          <p14:tracePt t="38565" x="9931400" y="1997075"/>
          <p14:tracePt t="38573" x="10050463" y="2082800"/>
          <p14:tracePt t="38581" x="10161588" y="2166938"/>
          <p14:tracePt t="38589" x="10237788" y="2243138"/>
          <p14:tracePt t="38598" x="10306050" y="2303463"/>
          <p14:tracePt t="38605" x="10356850" y="2362200"/>
          <p14:tracePt t="38614" x="10442575" y="2430463"/>
          <p14:tracePt t="38622" x="10518775" y="2541588"/>
          <p14:tracePt t="38627" x="10620375" y="2660650"/>
          <p14:tracePt t="38639" x="10704513" y="2778125"/>
          <p14:tracePt t="38643" x="10790238" y="2897188"/>
          <p14:tracePt t="38651" x="10841038" y="3008313"/>
          <p14:tracePt t="38658" x="10883900" y="3067050"/>
          <p14:tracePt t="38666" x="10917238" y="3135313"/>
          <p14:tracePt t="38674" x="10985500" y="3238500"/>
          <p14:tracePt t="38682" x="11018838" y="3322638"/>
          <p14:tracePt t="38689" x="11044238" y="3398838"/>
          <p14:tracePt t="38697" x="11087100" y="3502025"/>
          <p14:tracePt t="38705" x="11112500" y="3603625"/>
          <p14:tracePt t="38715" x="11122025" y="3679825"/>
          <p14:tracePt t="38721" x="11129963" y="3738563"/>
          <p14:tracePt t="38731" x="11129963" y="3841750"/>
          <p14:tracePt t="38740" x="11129963" y="3908425"/>
          <p14:tracePt t="38744" x="11129963" y="4011613"/>
          <p14:tracePt t="38755" x="11129963" y="4079875"/>
          <p14:tracePt t="38759" x="11104563" y="4197350"/>
          <p14:tracePt t="38772" x="11096625" y="4283075"/>
          <p14:tracePt t="38775" x="11079163" y="4333875"/>
          <p14:tracePt t="38784" x="11044238" y="4410075"/>
          <p14:tracePt t="38791" x="11010900" y="4513263"/>
          <p14:tracePt t="38798" x="10977563" y="4572000"/>
          <p14:tracePt t="38806" x="10934700" y="4648200"/>
          <p14:tracePt t="38814" x="10901363" y="4716463"/>
          <p14:tracePt t="38823" x="10874375" y="4802188"/>
          <p14:tracePt t="38831" x="10841038" y="4860925"/>
          <p14:tracePt t="38838" x="10798175" y="4911725"/>
          <p14:tracePt t="38846" x="10764838" y="4979988"/>
          <p14:tracePt t="38856" x="10739438" y="5030788"/>
          <p14:tracePt t="38860" x="10696575" y="5064125"/>
          <p14:tracePt t="38871" x="10653713" y="5132388"/>
          <p14:tracePt t="38877" x="10620375" y="5183188"/>
          <p14:tracePt t="38885" x="10569575" y="5243513"/>
          <p14:tracePt t="38892" x="10544175" y="5294313"/>
          <p14:tracePt t="38900" x="10509250" y="5353050"/>
          <p14:tracePt t="38908" x="10475913" y="5405438"/>
          <p14:tracePt t="38916" x="10442575" y="5456238"/>
          <p14:tracePt t="38923" x="10399713" y="5497513"/>
          <p14:tracePt t="38931" x="10348913" y="5540375"/>
          <p14:tracePt t="38939" x="10323513" y="5583238"/>
          <p14:tracePt t="38946" x="10298113" y="5608638"/>
          <p14:tracePt t="38954" x="10237788" y="5651500"/>
          <p14:tracePt t="38964" x="10204450" y="5694363"/>
          <p14:tracePt t="38971" x="10179050" y="5719763"/>
          <p14:tracePt t="38977" x="10126663" y="5753100"/>
          <p14:tracePt t="38988" x="10093325" y="5803900"/>
          <p14:tracePt t="38993" x="10034588" y="5864225"/>
          <p14:tracePt t="39002" x="9999663" y="5915025"/>
          <p14:tracePt t="39009" x="9956800" y="5948363"/>
          <p14:tracePt t="39017" x="9923463" y="5991225"/>
          <p14:tracePt t="39025" x="9855200" y="6042025"/>
          <p14:tracePt t="39032" x="9786938" y="6084888"/>
          <p14:tracePt t="39040" x="9728200" y="6118225"/>
          <p14:tracePt t="39047" x="9677400" y="6153150"/>
          <p14:tracePt t="39055" x="9617075" y="6178550"/>
          <p14:tracePt t="39063" x="9566275" y="6194425"/>
          <p14:tracePt t="39072" x="9540875" y="6203950"/>
          <p14:tracePt t="39080" x="9490075" y="6211888"/>
          <p14:tracePt t="39089" x="9456738" y="6211888"/>
          <p14:tracePt t="39094" x="9405938" y="6211888"/>
          <p14:tracePt t="39106" x="9345613" y="6211888"/>
          <p14:tracePt t="39110" x="9261475" y="6203950"/>
          <p14:tracePt t="39122" x="9167813" y="6178550"/>
          <p14:tracePt t="39126" x="9082088" y="6143625"/>
          <p14:tracePt t="39134" x="9013825" y="6102350"/>
          <p14:tracePt t="39141" x="8894763" y="6034088"/>
          <p14:tracePt t="39149" x="8810625" y="5957888"/>
          <p14:tracePt t="39156" x="8691563" y="5905500"/>
          <p14:tracePt t="39165" x="8589963" y="5854700"/>
          <p14:tracePt t="39172" x="8521700" y="5813425"/>
          <p14:tracePt t="39180" x="8428038" y="5770563"/>
          <p14:tracePt t="39188" x="8385175" y="5735638"/>
          <p14:tracePt t="39197" x="8301038" y="5684838"/>
          <p14:tracePt t="39205" x="8207375" y="5591175"/>
          <p14:tracePt t="39212" x="8131175" y="5481638"/>
          <p14:tracePt t="39222" x="8004175" y="5319713"/>
          <p14:tracePt t="39226" x="7935913" y="5226050"/>
          <p14:tracePt t="39237" x="7885113" y="5099050"/>
          <p14:tracePt t="39243" x="7842250" y="4946650"/>
          <p14:tracePt t="39251" x="7799388" y="4775200"/>
          <p14:tracePt t="39257" x="7773988" y="4564063"/>
          <p14:tracePt t="39266" x="7756525" y="4478338"/>
          <p14:tracePt t="39274" x="7756525" y="4359275"/>
          <p14:tracePt t="39282" x="7756525" y="4249738"/>
          <p14:tracePt t="39289" x="7756525" y="4113213"/>
          <p14:tracePt t="39297" x="7766050" y="3951288"/>
          <p14:tracePt t="39305" x="7766050" y="3841750"/>
          <p14:tracePt t="39312" x="7773988" y="3738563"/>
          <p14:tracePt t="39321" x="7781925" y="3636963"/>
          <p14:tracePt t="39329" x="7799388" y="3543300"/>
          <p14:tracePt t="39339" x="7832725" y="3433763"/>
          <p14:tracePt t="39344" x="7842250" y="3348038"/>
          <p14:tracePt t="39354" x="7850188" y="3263900"/>
          <p14:tracePt t="39359" x="7875588" y="3203575"/>
          <p14:tracePt t="39368" x="7885113" y="3152775"/>
          <p14:tracePt t="39375" x="7893050" y="3135313"/>
          <p14:tracePt t="39383" x="7900988" y="3109913"/>
          <p14:tracePt t="39391" x="7910513" y="3094038"/>
          <p14:tracePt t="39398" x="7918450" y="3067050"/>
          <p14:tracePt t="39406" x="7926388" y="3059113"/>
          <p14:tracePt t="39414" x="7935913" y="3041650"/>
          <p14:tracePt t="39422" x="7943850" y="3025775"/>
          <p14:tracePt t="39431" x="7951788" y="3016250"/>
          <p14:tracePt t="39438" x="7961313" y="2990850"/>
          <p14:tracePt t="39446" x="7961313" y="2974975"/>
          <p14:tracePt t="39456" x="7977188" y="2949575"/>
          <p14:tracePt t="39460" x="7986713" y="2940050"/>
          <p14:tracePt t="39471" x="8004175" y="2922588"/>
          <p14:tracePt t="39477" x="8012113" y="2897188"/>
          <p14:tracePt t="39485" x="8020050" y="2889250"/>
          <p14:tracePt t="39501" x="8037513" y="2871788"/>
          <p14:tracePt t="39507" x="8054975" y="2855913"/>
          <p14:tracePt t="39515" x="8080375" y="2838450"/>
          <p14:tracePt t="39523" x="8088313" y="2838450"/>
          <p14:tracePt t="39531" x="8113713" y="2820988"/>
          <p14:tracePt t="39539" x="8131175" y="2813050"/>
          <p14:tracePt t="39548" x="8139113" y="2805113"/>
          <p14:tracePt t="39554" x="8164513" y="2795588"/>
          <p14:tracePt t="39563" x="8174038" y="2795588"/>
          <p14:tracePt t="39573" x="8181975" y="2795588"/>
          <p14:tracePt t="39624" x="8199438" y="2795588"/>
          <p14:tracePt t="39632" x="8207375" y="2795588"/>
          <p14:tracePt t="39639" x="8232775" y="2795588"/>
          <p14:tracePt t="39647" x="8250238" y="2795588"/>
          <p14:tracePt t="39656" x="8258175" y="2795588"/>
          <p14:tracePt t="39663" x="8266113" y="2795588"/>
          <p14:tracePt t="39671" x="8275638" y="2795588"/>
          <p14:tracePt t="39689" x="8283575" y="2795588"/>
          <p14:tracePt t="39694" x="8291513" y="2795588"/>
          <p14:tracePt t="39705" x="8301038" y="2795588"/>
          <p14:tracePt t="39709" x="8308975" y="2795588"/>
          <p14:tracePt t="39718" x="8318500" y="2795588"/>
          <p14:tracePt t="39725" x="8326438" y="2787650"/>
          <p14:tracePt t="39740" x="8334375" y="2778125"/>
          <p14:tracePt t="39749" x="8343900" y="2762250"/>
          <p14:tracePt t="39765" x="8351838" y="2744788"/>
          <p14:tracePt t="39773" x="8359775" y="2727325"/>
          <p14:tracePt t="39781" x="8377238" y="2719388"/>
          <p14:tracePt t="39788" x="8385175" y="2701925"/>
          <p14:tracePt t="39796" x="8385175" y="2693988"/>
          <p14:tracePt t="39806" x="8394700" y="2686050"/>
          <p14:tracePt t="39810" x="8394700" y="2676525"/>
          <p14:tracePt t="39821" x="8394700" y="2660650"/>
          <p14:tracePt t="39881" x="8402638" y="2651125"/>
          <p14:tracePt t="39888" x="8410575" y="2633663"/>
          <p14:tracePt t="39905" x="8410575" y="2625725"/>
          <p14:tracePt t="39912" x="8410575" y="2617788"/>
          <p14:tracePt t="39922" x="8420100" y="2600325"/>
          <p14:tracePt t="39928" x="8428038" y="2557463"/>
          <p14:tracePt t="39939" x="8435975" y="2524125"/>
          <p14:tracePt t="39943" x="8435975" y="2481263"/>
          <p14:tracePt t="39951" x="8435975" y="2438400"/>
          <p14:tracePt t="39958" x="8435975" y="2362200"/>
          <p14:tracePt t="39967" x="8435975" y="2319338"/>
          <p14:tracePt t="39974" x="8435975" y="2260600"/>
          <p14:tracePt t="39983" x="8435975" y="2227263"/>
          <p14:tracePt t="39990" x="8435975" y="2200275"/>
          <p14:tracePt t="39998" x="8435975" y="2174875"/>
          <p14:tracePt t="40005" x="8435975" y="2149475"/>
          <p14:tracePt t="40022" x="8435975" y="2141538"/>
          <p14:tracePt t="40029" x="8435975" y="2133600"/>
          <p14:tracePt t="42070" x="8435975" y="2141538"/>
          <p14:tracePt t="42085" x="8435975" y="2149475"/>
          <p14:tracePt t="42093" x="8435975" y="2159000"/>
          <p14:tracePt t="42109" x="8435975" y="2174875"/>
          <p14:tracePt t="42118" x="8445500" y="2192338"/>
          <p14:tracePt t="42125" x="8453438" y="2217738"/>
          <p14:tracePt t="42131" x="8470900" y="2252663"/>
          <p14:tracePt t="42139" x="8488363" y="2278063"/>
          <p14:tracePt t="42147" x="8513763" y="2319338"/>
          <p14:tracePt t="42154" x="8529638" y="2344738"/>
          <p14:tracePt t="42163" x="8539163" y="2362200"/>
          <p14:tracePt t="42171" x="8547100" y="2379663"/>
          <p14:tracePt t="42180" x="8547100" y="2387600"/>
          <p14:tracePt t="42188" x="8547100" y="2397125"/>
          <p14:tracePt t="42195" x="8547100" y="2405063"/>
          <p14:tracePt t="42204" x="8547100" y="2413000"/>
          <p14:tracePt t="42209" x="8547100" y="2422525"/>
          <p14:tracePt t="42221" x="8572500" y="2455863"/>
          <p14:tracePt t="42225" x="8615363" y="2524125"/>
          <p14:tracePt t="42234" x="8648700" y="2574925"/>
          <p14:tracePt t="42240" x="8666163" y="2617788"/>
          <p14:tracePt t="42248" x="8683625" y="2651125"/>
          <p14:tracePt t="42256" x="8691563" y="2676525"/>
          <p14:tracePt t="42264" x="8709025" y="2711450"/>
          <p14:tracePt t="42271" x="8724900" y="2762250"/>
          <p14:tracePt t="42280" x="8734425" y="2795588"/>
          <p14:tracePt t="42287" x="8742363" y="2838450"/>
          <p14:tracePt t="42297" x="8750300" y="2871788"/>
          <p14:tracePt t="42304" x="8777288" y="2932113"/>
          <p14:tracePt t="42312" x="8802688" y="2982913"/>
          <p14:tracePt t="42321" x="8828088" y="3059113"/>
          <p14:tracePt t="42326" x="8843963" y="3101975"/>
          <p14:tracePt t="42338" x="8853488" y="3152775"/>
          <p14:tracePt t="42342" x="8869363" y="3195638"/>
          <p14:tracePt t="42349" x="8878888" y="3221038"/>
          <p14:tracePt t="42357" x="8886825" y="3263900"/>
          <p14:tracePt t="42366" x="8904288" y="3297238"/>
          <p14:tracePt t="42373" x="8929688" y="3365500"/>
          <p14:tracePt t="42381" x="8947150" y="3408363"/>
          <p14:tracePt t="42387" x="8955088" y="3467100"/>
          <p14:tracePt t="42396" x="8963025" y="3492500"/>
          <p14:tracePt t="42405" x="8980488" y="3535363"/>
          <p14:tracePt t="42414" x="8988425" y="3586163"/>
          <p14:tracePt t="42420" x="9005888" y="3611563"/>
          <p14:tracePt t="42429" x="9013825" y="3629025"/>
          <p14:tracePt t="42438" x="9013825" y="3646488"/>
          <p14:tracePt t="42443" x="9013825" y="3671888"/>
          <p14:tracePt t="42453" x="9023350" y="3679825"/>
          <p14:tracePt t="42458" x="9031288" y="3697288"/>
          <p14:tracePt t="42467" x="9031288" y="3713163"/>
          <p14:tracePt t="42474" x="9039225" y="3738563"/>
          <p14:tracePt t="42482" x="9039225" y="3756025"/>
          <p14:tracePt t="42489" x="9039225" y="3773488"/>
          <p14:tracePt t="42498" x="9048750" y="3790950"/>
          <p14:tracePt t="42505" x="9048750" y="3806825"/>
          <p14:tracePt t="42513" x="9056688" y="3841750"/>
          <p14:tracePt t="42521" x="9056688" y="3867150"/>
          <p14:tracePt t="42530" x="9056688" y="3875088"/>
          <p14:tracePt t="42537" x="9056688" y="3892550"/>
          <p14:tracePt t="42545" x="9056688" y="3908425"/>
          <p14:tracePt t="42556" x="9056688" y="3925888"/>
          <p14:tracePt t="42559" x="9056688" y="3943350"/>
          <p14:tracePt t="42570" x="9056688" y="3951288"/>
          <p14:tracePt t="42576" x="9056688" y="3960813"/>
          <p14:tracePt t="42584" x="9056688" y="3968750"/>
          <p14:tracePt t="42590" x="9056688" y="3986213"/>
          <p14:tracePt t="42599" x="9056688" y="4002088"/>
          <p14:tracePt t="42606" x="9056688" y="4011613"/>
          <p14:tracePt t="42615" x="9064625" y="4037013"/>
          <p14:tracePt t="42623" x="9064625" y="4052888"/>
          <p14:tracePt t="42630" x="9064625" y="4079875"/>
          <p14:tracePt t="42638" x="9064625" y="4095750"/>
          <p14:tracePt t="42646" x="9064625" y="4121150"/>
          <p14:tracePt t="42654" x="9064625" y="4130675"/>
          <p14:tracePt t="42661" x="9064625" y="4164013"/>
          <p14:tracePt t="42672" x="9064625" y="4181475"/>
          <p14:tracePt t="42688" x="9064625" y="4189413"/>
          <p14:tracePt t="42691" x="9064625" y="4197350"/>
          <p14:tracePt t="42707" x="9064625" y="4206875"/>
          <p14:tracePt t="42716" x="9064625" y="4214813"/>
          <p14:tracePt t="42723" x="9064625" y="4224338"/>
          <p14:tracePt t="42731" x="9064625" y="4232275"/>
          <p14:tracePt t="42786" x="9064625" y="4240213"/>
          <p14:tracePt t="42808" x="9064625" y="4249738"/>
          <p14:tracePt t="42816" x="9064625" y="4257675"/>
          <p14:tracePt t="42824" x="9056688" y="4265613"/>
          <p14:tracePt t="42840" x="9048750" y="4275138"/>
          <p14:tracePt t="42847" x="9031288" y="4283075"/>
          <p14:tracePt t="42854" x="9031288" y="4291013"/>
          <p14:tracePt t="42863" x="9005888" y="4300538"/>
          <p14:tracePt t="42872" x="8997950" y="4300538"/>
          <p14:tracePt t="42880" x="8980488" y="4308475"/>
          <p14:tracePt t="42888" x="8963025" y="4308475"/>
          <p14:tracePt t="42895" x="8929688" y="4308475"/>
          <p14:tracePt t="42905" x="8912225" y="4308475"/>
          <p14:tracePt t="42910" x="8869363" y="4308475"/>
          <p14:tracePt t="42920" x="8810625" y="4308475"/>
          <p14:tracePt t="42926" x="8716963" y="4283075"/>
          <p14:tracePt t="42934" x="8674100" y="4275138"/>
          <p14:tracePt t="42941" x="8615363" y="4265613"/>
          <p14:tracePt t="42948" x="8580438" y="4257675"/>
          <p14:tracePt t="42956" x="8572500" y="4257675"/>
          <p14:tracePt t="42964" x="8555038" y="4257675"/>
          <p14:tracePt t="42971" x="8539163" y="4257675"/>
          <p14:tracePt t="42988" x="8529638" y="4257675"/>
          <p14:tracePt t="42996" x="8521700" y="4257675"/>
          <p14:tracePt t="43042" x="8513763" y="4257675"/>
          <p14:tracePt t="43073" x="8513763" y="4249738"/>
          <p14:tracePt t="43081" x="8496300" y="4224338"/>
          <p14:tracePt t="43088" x="8478838" y="4171950"/>
          <p14:tracePt t="43097" x="8470900" y="4138613"/>
          <p14:tracePt t="43105" x="8462963" y="4079875"/>
          <p14:tracePt t="43114" x="8462963" y="4052888"/>
          <p14:tracePt t="43120" x="8462963" y="4019550"/>
          <p14:tracePt t="43129" x="8462963" y="3976688"/>
          <p14:tracePt t="43139" x="8462963" y="3951288"/>
          <p14:tracePt t="43144" x="8462963" y="3925888"/>
          <p14:tracePt t="43155" x="8462963" y="3917950"/>
          <p14:tracePt t="43159" x="8470900" y="3892550"/>
          <p14:tracePt t="43167" x="8470900" y="3883025"/>
          <p14:tracePt t="43175" x="8478838" y="3875088"/>
          <p14:tracePt t="43182" x="8496300" y="3857625"/>
          <p14:tracePt t="43190" x="8513763" y="3841750"/>
          <p14:tracePt t="43198" x="8555038" y="3806825"/>
          <p14:tracePt t="43206" x="8580438" y="3790950"/>
          <p14:tracePt t="43214" x="8597900" y="3773488"/>
          <p14:tracePt t="43222" x="8623300" y="3756025"/>
          <p14:tracePt t="43230" x="8640763" y="3748088"/>
          <p14:tracePt t="43237" x="8658225" y="3738563"/>
          <p14:tracePt t="43246" x="8691563" y="3713163"/>
          <p14:tracePt t="43256" x="8742363" y="3705225"/>
          <p14:tracePt t="43260" x="8767763" y="3697288"/>
          <p14:tracePt t="43271" x="8843963" y="3697288"/>
          <p14:tracePt t="43276" x="8904288" y="3697288"/>
          <p14:tracePt t="43284" x="8972550" y="3697288"/>
          <p14:tracePt t="43291" x="9056688" y="3697288"/>
          <p14:tracePt t="43299" x="9091613" y="3697288"/>
          <p14:tracePt t="43307" x="9124950" y="3697288"/>
          <p14:tracePt t="43315" x="9158288" y="3697288"/>
          <p14:tracePt t="43322" x="9183688" y="3697288"/>
          <p14:tracePt t="43330" x="9201150" y="3697288"/>
          <p14:tracePt t="43337" x="9244013" y="3697288"/>
          <p14:tracePt t="43346" x="9269413" y="3697288"/>
          <p14:tracePt t="43355" x="9294813" y="3697288"/>
          <p14:tracePt t="43362" x="9337675" y="3697288"/>
          <p14:tracePt t="43370" x="9388475" y="3697288"/>
          <p14:tracePt t="43377" x="9431338" y="3705225"/>
          <p14:tracePt t="43387" x="9464675" y="3738563"/>
          <p14:tracePt t="43393" x="9482138" y="3748088"/>
          <p14:tracePt t="43401" x="9507538" y="3756025"/>
          <p14:tracePt t="43408" x="9515475" y="3756025"/>
          <p14:tracePt t="43416" x="9523413" y="3756025"/>
          <p14:tracePt t="43425" x="9532938" y="3756025"/>
          <p14:tracePt t="43439" x="9550400" y="3773488"/>
          <p14:tracePt t="43447" x="9558338" y="3781425"/>
          <p14:tracePt t="43454" x="9566275" y="3781425"/>
          <p14:tracePt t="43463" x="9575800" y="3790950"/>
          <p14:tracePt t="43471" x="9591675" y="3798888"/>
          <p14:tracePt t="43479" x="9601200" y="3816350"/>
          <p14:tracePt t="43488" x="9609138" y="3816350"/>
          <p14:tracePt t="43493" x="9609138" y="3824288"/>
          <p14:tracePt t="43505" x="9617075" y="3832225"/>
          <p14:tracePt t="43509" x="9626600" y="3841750"/>
          <p14:tracePt t="43526" x="9626600" y="3849688"/>
          <p14:tracePt t="43533" x="9626600" y="3857625"/>
          <p14:tracePt t="43548" x="9626600" y="3867150"/>
          <p14:tracePt t="43556" x="9634538" y="3883025"/>
          <p14:tracePt t="43572" x="9634538" y="3892550"/>
          <p14:tracePt t="43579" x="9634538" y="3900488"/>
          <p14:tracePt t="43587" x="9652000" y="3908425"/>
          <p14:tracePt t="43595" x="9652000" y="3917950"/>
          <p14:tracePt t="43604" x="9652000" y="3925888"/>
          <p14:tracePt t="43611" x="9652000" y="3935413"/>
          <p14:tracePt t="43621" x="9652000" y="3951288"/>
          <p14:tracePt t="43626" x="9652000" y="3960813"/>
          <p14:tracePt t="43638" x="9659938" y="3968750"/>
          <p14:tracePt t="43641" x="9659938" y="3986213"/>
          <p14:tracePt t="43650" x="9659938" y="3994150"/>
          <p14:tracePt t="43657" x="9659938" y="4002088"/>
          <p14:tracePt t="43666" x="9659938" y="4019550"/>
          <p14:tracePt t="43673" x="9659938" y="4027488"/>
          <p14:tracePt t="43680" x="9659938" y="4044950"/>
          <p14:tracePt t="43688" x="9659938" y="4052888"/>
          <p14:tracePt t="43696" x="9659938" y="4062413"/>
          <p14:tracePt t="43705" x="9659938" y="4079875"/>
          <p14:tracePt t="43712" x="9659938" y="4087813"/>
          <p14:tracePt t="43720" x="9652000" y="4113213"/>
          <p14:tracePt t="43727" x="9642475" y="4130675"/>
          <p14:tracePt t="43739" x="9634538" y="4146550"/>
          <p14:tracePt t="43743" x="9626600" y="4156075"/>
          <p14:tracePt t="47126" x="9472613" y="4095750"/>
          <p14:tracePt t="47135" x="9320213" y="4044950"/>
          <p14:tracePt t="47141" x="9209088" y="3986213"/>
          <p14:tracePt t="47152" x="8972550" y="3900488"/>
          <p14:tracePt t="47158" x="8589963" y="3763963"/>
          <p14:tracePt t="47167" x="8420100" y="3713163"/>
          <p14:tracePt t="47174" x="8147050" y="3611563"/>
          <p14:tracePt t="47182" x="7646988" y="3382963"/>
          <p14:tracePt t="47188" x="7373938" y="3263900"/>
          <p14:tracePt t="47197" x="7102475" y="3144838"/>
          <p14:tracePt t="47204" x="6686550" y="2940050"/>
          <p14:tracePt t="47213" x="6448425" y="2863850"/>
          <p14:tracePt t="47220" x="6261100" y="2778125"/>
          <p14:tracePt t="47229" x="6091238" y="2736850"/>
          <p14:tracePt t="47236" x="5905500" y="2668588"/>
          <p14:tracePt t="47245" x="5751513" y="2617788"/>
          <p14:tracePt t="47254" x="5649913" y="2582863"/>
          <p14:tracePt t="47259" x="5573713" y="2549525"/>
          <p14:tracePt t="47267" x="5513388" y="2524125"/>
          <p14:tracePt t="47274" x="5454650" y="2489200"/>
          <p14:tracePt t="47283" x="5386388" y="2455863"/>
          <p14:tracePt t="47289" x="5335588" y="2413000"/>
          <p14:tracePt t="47298" x="5302250" y="2397125"/>
          <p14:tracePt t="47306" x="5276850" y="2387600"/>
          <p14:tracePt t="47313" x="5249863" y="2371725"/>
          <p14:tracePt t="47321" x="5216525" y="2354263"/>
          <p14:tracePt t="47625" x="5021263" y="2252663"/>
          <p14:tracePt t="47632" x="4630738" y="2039938"/>
          <p14:tracePt t="47640" x="4291013" y="1827213"/>
          <p14:tracePt t="47648" x="4111625" y="1708150"/>
          <p14:tracePt t="47656" x="3738563" y="1427163"/>
          <p14:tracePt t="47664" x="3449638" y="1249363"/>
          <p14:tracePt t="47671" x="3186113" y="1079500"/>
          <p14:tracePt t="47679" x="3067050" y="1011238"/>
          <p14:tracePt t="47687" x="2846388" y="858838"/>
          <p14:tracePt t="47695" x="2582863" y="688975"/>
          <p14:tracePt t="47702" x="2463800" y="585788"/>
          <p14:tracePt t="47712" x="2370138" y="527050"/>
          <p14:tracePt t="47720" x="2268538" y="450850"/>
          <p14:tracePt t="47726" x="2182813" y="400050"/>
          <p14:tracePt t="47737" x="2106613" y="331788"/>
          <p14:tracePt t="47741" x="2047875" y="306388"/>
          <p14:tracePt t="47749" x="1997075" y="271463"/>
          <p14:tracePt t="47757" x="1946275" y="246063"/>
          <p14:tracePt t="47765" x="1903413" y="195263"/>
          <p14:tracePt t="48022" x="1817688" y="161925"/>
          <p14:tracePt t="48029" x="1741488" y="136525"/>
          <p14:tracePt t="48037" x="1690688" y="119063"/>
          <p14:tracePt t="48046" x="1614488" y="85725"/>
          <p14:tracePt t="48054" x="1528763" y="42863"/>
          <p14:tracePt t="48062" x="1462088" y="7938"/>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351BB85C-2D9B-46A0-B40D-1CAD6A5986CB}"/>
              </a:ext>
            </a:extLst>
          </p:cNvPr>
          <p:cNvPicPr>
            <a:picLocks noChangeAspect="1"/>
          </p:cNvPicPr>
          <p:nvPr/>
        </p:nvPicPr>
        <p:blipFill rotWithShape="1">
          <a:blip r:embed="rId3"/>
          <a:srcRect r="23593"/>
          <a:stretch/>
        </p:blipFill>
        <p:spPr>
          <a:xfrm>
            <a:off x="5521810" y="3991604"/>
            <a:ext cx="3066769" cy="1793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図 22">
            <a:extLst>
              <a:ext uri="{FF2B5EF4-FFF2-40B4-BE49-F238E27FC236}">
                <a16:creationId xmlns:a16="http://schemas.microsoft.com/office/drawing/2014/main" id="{74E5C11E-663D-4364-B98D-50B3745443C8}"/>
              </a:ext>
            </a:extLst>
          </p:cNvPr>
          <p:cNvPicPr>
            <a:picLocks noChangeAspect="1"/>
          </p:cNvPicPr>
          <p:nvPr/>
        </p:nvPicPr>
        <p:blipFill rotWithShape="1">
          <a:blip r:embed="rId4"/>
          <a:srcRect l="-1" r="12328"/>
          <a:stretch/>
        </p:blipFill>
        <p:spPr>
          <a:xfrm>
            <a:off x="5627191" y="2117680"/>
            <a:ext cx="3066769" cy="1718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図 2">
            <a:extLst>
              <a:ext uri="{FF2B5EF4-FFF2-40B4-BE49-F238E27FC236}">
                <a16:creationId xmlns:a16="http://schemas.microsoft.com/office/drawing/2014/main" id="{DA1C0F4F-2AC0-4283-9C6A-51FD231F0AB0}"/>
              </a:ext>
            </a:extLst>
          </p:cNvPr>
          <p:cNvPicPr>
            <a:picLocks noChangeAspect="1"/>
          </p:cNvPicPr>
          <p:nvPr/>
        </p:nvPicPr>
        <p:blipFill rotWithShape="1">
          <a:blip r:embed="rId5"/>
          <a:srcRect l="3509" r="25214"/>
          <a:stretch/>
        </p:blipFill>
        <p:spPr>
          <a:xfrm>
            <a:off x="68664" y="4019781"/>
            <a:ext cx="4487796" cy="1973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四角形: 角を丸くする 6">
            <a:extLst>
              <a:ext uri="{FF2B5EF4-FFF2-40B4-BE49-F238E27FC236}">
                <a16:creationId xmlns:a16="http://schemas.microsoft.com/office/drawing/2014/main" id="{A7B41BE2-736D-40AD-A0A3-3762C10E64F4}"/>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議論ゲームへの進み方</a:t>
            </a:r>
          </a:p>
        </p:txBody>
      </p:sp>
      <p:sp>
        <p:nvSpPr>
          <p:cNvPr id="10" name="矢印: 右 9">
            <a:extLst>
              <a:ext uri="{FF2B5EF4-FFF2-40B4-BE49-F238E27FC236}">
                <a16:creationId xmlns:a16="http://schemas.microsoft.com/office/drawing/2014/main" id="{80724512-C498-4884-B244-7C6D9E34BD5F}"/>
              </a:ext>
            </a:extLst>
          </p:cNvPr>
          <p:cNvSpPr/>
          <p:nvPr/>
        </p:nvSpPr>
        <p:spPr>
          <a:xfrm rot="5400000">
            <a:off x="228630" y="3273802"/>
            <a:ext cx="425931" cy="3989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2" name="楕円 11">
            <a:extLst>
              <a:ext uri="{FF2B5EF4-FFF2-40B4-BE49-F238E27FC236}">
                <a16:creationId xmlns:a16="http://schemas.microsoft.com/office/drawing/2014/main" id="{41D09586-5F83-481B-95E9-0B35AC0E90F9}"/>
              </a:ext>
            </a:extLst>
          </p:cNvPr>
          <p:cNvSpPr/>
          <p:nvPr/>
        </p:nvSpPr>
        <p:spPr>
          <a:xfrm>
            <a:off x="17635" y="5654927"/>
            <a:ext cx="1953491" cy="2126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3" name="矢印: 右 12">
            <a:extLst>
              <a:ext uri="{FF2B5EF4-FFF2-40B4-BE49-F238E27FC236}">
                <a16:creationId xmlns:a16="http://schemas.microsoft.com/office/drawing/2014/main" id="{27F50FD0-44F6-452D-B1C5-EAA398A243B1}"/>
              </a:ext>
            </a:extLst>
          </p:cNvPr>
          <p:cNvSpPr/>
          <p:nvPr/>
        </p:nvSpPr>
        <p:spPr>
          <a:xfrm rot="19491977">
            <a:off x="2340266" y="4348368"/>
            <a:ext cx="3507625" cy="1950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4" name="矢印: 右 13">
            <a:extLst>
              <a:ext uri="{FF2B5EF4-FFF2-40B4-BE49-F238E27FC236}">
                <a16:creationId xmlns:a16="http://schemas.microsoft.com/office/drawing/2014/main" id="{82A475C7-8F05-40F1-A6F2-A6E662CE681B}"/>
              </a:ext>
            </a:extLst>
          </p:cNvPr>
          <p:cNvSpPr/>
          <p:nvPr/>
        </p:nvSpPr>
        <p:spPr>
          <a:xfrm>
            <a:off x="1988073" y="5663707"/>
            <a:ext cx="2837466" cy="1950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5" name="テキスト ボックス 14">
            <a:extLst>
              <a:ext uri="{FF2B5EF4-FFF2-40B4-BE49-F238E27FC236}">
                <a16:creationId xmlns:a16="http://schemas.microsoft.com/office/drawing/2014/main" id="{C3083C2E-A28A-44D4-80F9-773E3C5DE6E0}"/>
              </a:ext>
            </a:extLst>
          </p:cNvPr>
          <p:cNvSpPr txBox="1"/>
          <p:nvPr/>
        </p:nvSpPr>
        <p:spPr>
          <a:xfrm>
            <a:off x="796851" y="3084451"/>
            <a:ext cx="4593409" cy="584775"/>
          </a:xfrm>
          <a:prstGeom prst="rect">
            <a:avLst/>
          </a:prstGeom>
          <a:noFill/>
        </p:spPr>
        <p:txBody>
          <a:bodyPr wrap="square" rtlCol="0">
            <a:spAutoFit/>
          </a:bodyPr>
          <a:lstStyle/>
          <a:p>
            <a:r>
              <a:rPr lang="en-US" altLang="ja-JP" sz="1600" dirty="0"/>
              <a:t>Home</a:t>
            </a:r>
            <a:r>
              <a:rPr lang="ja-JP" altLang="en-US" sz="1600" dirty="0"/>
              <a:t>で「議論を始める」をクリックすると</a:t>
            </a:r>
            <a:endParaRPr lang="en-US" altLang="ja-JP" sz="1600" dirty="0"/>
          </a:p>
          <a:p>
            <a:r>
              <a:rPr lang="ja-JP" altLang="en-US" sz="1600" dirty="0"/>
              <a:t>議論方法の選択画面になります。</a:t>
            </a:r>
            <a:endParaRPr lang="en-US" altLang="ja-JP" sz="1600" dirty="0"/>
          </a:p>
        </p:txBody>
      </p:sp>
      <p:sp>
        <p:nvSpPr>
          <p:cNvPr id="16" name="テキスト ボックス 15">
            <a:extLst>
              <a:ext uri="{FF2B5EF4-FFF2-40B4-BE49-F238E27FC236}">
                <a16:creationId xmlns:a16="http://schemas.microsoft.com/office/drawing/2014/main" id="{D912248B-0E56-45D5-AE8F-87E49C5799EC}"/>
              </a:ext>
            </a:extLst>
          </p:cNvPr>
          <p:cNvSpPr txBox="1"/>
          <p:nvPr/>
        </p:nvSpPr>
        <p:spPr>
          <a:xfrm>
            <a:off x="5120237" y="1352624"/>
            <a:ext cx="3836727" cy="523220"/>
          </a:xfrm>
          <a:prstGeom prst="rect">
            <a:avLst/>
          </a:prstGeom>
          <a:noFill/>
        </p:spPr>
        <p:txBody>
          <a:bodyPr wrap="square" rtlCol="0">
            <a:spAutoFit/>
          </a:bodyPr>
          <a:lstStyle/>
          <a:p>
            <a:r>
              <a:rPr lang="ja-JP" altLang="en-US" sz="1400" dirty="0"/>
              <a:t>「チャット議論チャンネル選択」をクリック</a:t>
            </a:r>
            <a:endParaRPr lang="en-US" altLang="ja-JP" sz="1400" dirty="0"/>
          </a:p>
          <a:p>
            <a:r>
              <a:rPr lang="ja-JP" altLang="en-US" sz="1400" dirty="0"/>
              <a:t>してもこのページに移ります。</a:t>
            </a:r>
            <a:endParaRPr lang="en-US" altLang="ja-JP" sz="1400" dirty="0"/>
          </a:p>
        </p:txBody>
      </p:sp>
      <p:sp>
        <p:nvSpPr>
          <p:cNvPr id="17" name="楕円 16">
            <a:extLst>
              <a:ext uri="{FF2B5EF4-FFF2-40B4-BE49-F238E27FC236}">
                <a16:creationId xmlns:a16="http://schemas.microsoft.com/office/drawing/2014/main" id="{563ACF26-E94C-4470-91A6-661EF0DDABC1}"/>
              </a:ext>
            </a:extLst>
          </p:cNvPr>
          <p:cNvSpPr/>
          <p:nvPr/>
        </p:nvSpPr>
        <p:spPr>
          <a:xfrm>
            <a:off x="689" y="5440114"/>
            <a:ext cx="2626133" cy="212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楕円 17">
            <a:extLst>
              <a:ext uri="{FF2B5EF4-FFF2-40B4-BE49-F238E27FC236}">
                <a16:creationId xmlns:a16="http://schemas.microsoft.com/office/drawing/2014/main" id="{7BD8701A-D98A-480A-BA87-B4F31650D7E0}"/>
              </a:ext>
            </a:extLst>
          </p:cNvPr>
          <p:cNvSpPr/>
          <p:nvPr/>
        </p:nvSpPr>
        <p:spPr>
          <a:xfrm>
            <a:off x="5905779" y="2080187"/>
            <a:ext cx="918971" cy="20239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テキスト ボックス 18">
            <a:extLst>
              <a:ext uri="{FF2B5EF4-FFF2-40B4-BE49-F238E27FC236}">
                <a16:creationId xmlns:a16="http://schemas.microsoft.com/office/drawing/2014/main" id="{4066FFFE-8864-4E56-8588-C2CFA61442F1}"/>
              </a:ext>
            </a:extLst>
          </p:cNvPr>
          <p:cNvSpPr txBox="1"/>
          <p:nvPr/>
        </p:nvSpPr>
        <p:spPr>
          <a:xfrm>
            <a:off x="5340463" y="5987001"/>
            <a:ext cx="3545843" cy="523220"/>
          </a:xfrm>
          <a:prstGeom prst="rect">
            <a:avLst/>
          </a:prstGeom>
          <a:noFill/>
        </p:spPr>
        <p:txBody>
          <a:bodyPr wrap="square" rtlCol="0">
            <a:spAutoFit/>
          </a:bodyPr>
          <a:lstStyle/>
          <a:p>
            <a:r>
              <a:rPr lang="ja-JP" altLang="en-US" sz="1400" dirty="0"/>
              <a:t>「オンライン議論チャンネル選択」を</a:t>
            </a:r>
            <a:endParaRPr lang="en-US" altLang="ja-JP" sz="1400" dirty="0"/>
          </a:p>
          <a:p>
            <a:r>
              <a:rPr lang="ja-JP" altLang="en-US" sz="1400" dirty="0"/>
              <a:t>クリックしてもこのページに移ります。</a:t>
            </a:r>
            <a:endParaRPr lang="en-US" altLang="ja-JP" sz="1400" dirty="0"/>
          </a:p>
        </p:txBody>
      </p:sp>
      <p:sp>
        <p:nvSpPr>
          <p:cNvPr id="20" name="楕円 19">
            <a:extLst>
              <a:ext uri="{FF2B5EF4-FFF2-40B4-BE49-F238E27FC236}">
                <a16:creationId xmlns:a16="http://schemas.microsoft.com/office/drawing/2014/main" id="{830B27DA-B99A-481B-8182-E82528060DEC}"/>
              </a:ext>
            </a:extLst>
          </p:cNvPr>
          <p:cNvSpPr/>
          <p:nvPr/>
        </p:nvSpPr>
        <p:spPr>
          <a:xfrm>
            <a:off x="6646024" y="3931740"/>
            <a:ext cx="860369" cy="21215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1" name="直線コネクタ 20">
            <a:extLst>
              <a:ext uri="{FF2B5EF4-FFF2-40B4-BE49-F238E27FC236}">
                <a16:creationId xmlns:a16="http://schemas.microsoft.com/office/drawing/2014/main" id="{E3A3E52D-6B83-4CF5-848A-ECC39FD70D36}"/>
              </a:ext>
            </a:extLst>
          </p:cNvPr>
          <p:cNvCxnSpPr>
            <a:cxnSpLocks/>
            <a:stCxn id="20" idx="4"/>
          </p:cNvCxnSpPr>
          <p:nvPr/>
        </p:nvCxnSpPr>
        <p:spPr>
          <a:xfrm flipH="1">
            <a:off x="6520725" y="4143895"/>
            <a:ext cx="555484" cy="1796487"/>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グループ化 23">
            <a:extLst>
              <a:ext uri="{FF2B5EF4-FFF2-40B4-BE49-F238E27FC236}">
                <a16:creationId xmlns:a16="http://schemas.microsoft.com/office/drawing/2014/main" id="{C14D6374-149A-43BB-8357-9257664EFFBC}"/>
              </a:ext>
            </a:extLst>
          </p:cNvPr>
          <p:cNvGrpSpPr/>
          <p:nvPr/>
        </p:nvGrpSpPr>
        <p:grpSpPr>
          <a:xfrm>
            <a:off x="209635" y="1512125"/>
            <a:ext cx="3270145" cy="1477328"/>
            <a:chOff x="221660" y="3660956"/>
            <a:chExt cx="3270145" cy="1477328"/>
          </a:xfrm>
        </p:grpSpPr>
        <p:pic>
          <p:nvPicPr>
            <p:cNvPr id="26" name="図 25">
              <a:extLst>
                <a:ext uri="{FF2B5EF4-FFF2-40B4-BE49-F238E27FC236}">
                  <a16:creationId xmlns:a16="http://schemas.microsoft.com/office/drawing/2014/main" id="{F7EC3D7F-7BDB-42FF-BE74-114D6D27697F}"/>
                </a:ext>
              </a:extLst>
            </p:cNvPr>
            <p:cNvPicPr>
              <a:picLocks noChangeAspect="1"/>
            </p:cNvPicPr>
            <p:nvPr/>
          </p:nvPicPr>
          <p:blipFill rotWithShape="1">
            <a:blip r:embed="rId6"/>
            <a:srcRect r="60590"/>
            <a:stretch/>
          </p:blipFill>
          <p:spPr>
            <a:xfrm>
              <a:off x="253582" y="3660956"/>
              <a:ext cx="3238223" cy="1477328"/>
            </a:xfrm>
            <a:prstGeom prst="rect">
              <a:avLst/>
            </a:prstGeom>
          </p:spPr>
        </p:pic>
        <p:sp>
          <p:nvSpPr>
            <p:cNvPr id="27" name="楕円 26">
              <a:extLst>
                <a:ext uri="{FF2B5EF4-FFF2-40B4-BE49-F238E27FC236}">
                  <a16:creationId xmlns:a16="http://schemas.microsoft.com/office/drawing/2014/main" id="{B765695B-8139-4732-8E8C-09318B333E60}"/>
                </a:ext>
              </a:extLst>
            </p:cNvPr>
            <p:cNvSpPr/>
            <p:nvPr/>
          </p:nvSpPr>
          <p:spPr>
            <a:xfrm>
              <a:off x="221660" y="3771020"/>
              <a:ext cx="2394023" cy="412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spTree>
    <p:extLst>
      <p:ext uri="{BB962C8B-B14F-4D97-AF65-F5344CB8AC3E}">
        <p14:creationId xmlns:p14="http://schemas.microsoft.com/office/powerpoint/2010/main" val="4123176435"/>
      </p:ext>
    </p:extLst>
  </p:cSld>
  <p:clrMapOvr>
    <a:masterClrMapping/>
  </p:clrMapOvr>
  <mc:AlternateContent xmlns:mc="http://schemas.openxmlformats.org/markup-compatibility/2006" xmlns:p14="http://schemas.microsoft.com/office/powerpoint/2010/main">
    <mc:Choice Requires="p14">
      <p:transition spd="slow" p14:dur="2000" advTm="48887"/>
    </mc:Choice>
    <mc:Fallback xmlns="">
      <p:transition spd="slow" advTm="48887"/>
    </mc:Fallback>
  </mc:AlternateContent>
  <p:extLst>
    <p:ext uri="{3A86A75C-4F4B-4683-9AE1-C65F6400EC91}">
      <p14:laserTraceLst xmlns:p14="http://schemas.microsoft.com/office/powerpoint/2010/main">
        <p14:tracePtLst>
          <p14:tracePt t="7584" x="1368425" y="2498725"/>
          <p14:tracePt t="7592" x="1368425" y="2532063"/>
          <p14:tracePt t="7599" x="1368425" y="2574925"/>
          <p14:tracePt t="7607" x="1368425" y="2592388"/>
          <p14:tracePt t="7614" x="1368425" y="2625725"/>
          <p14:tracePt t="7623" x="1368425" y="2660650"/>
          <p14:tracePt t="7631" x="1358900" y="2686050"/>
          <p14:tracePt t="7638" x="1350963" y="2711450"/>
          <p14:tracePt t="7646" x="1350963" y="2736850"/>
          <p14:tracePt t="7654" x="1350963" y="2752725"/>
          <p14:tracePt t="7661" x="1350963" y="2770188"/>
          <p14:tracePt t="7678" x="1350963" y="2778125"/>
          <p14:tracePt t="7685" x="1350963" y="2787650"/>
          <p14:tracePt t="7732" x="1343025" y="2795588"/>
          <p14:tracePt t="7739" x="1333500" y="2813050"/>
          <p14:tracePt t="7747" x="1325563" y="2813050"/>
          <p14:tracePt t="7756" x="1325563" y="2820988"/>
          <p14:tracePt t="7763" x="1317625" y="2830513"/>
          <p14:tracePt t="7771" x="1290638" y="2838450"/>
          <p14:tracePt t="7778" x="1282700" y="2855913"/>
          <p14:tracePt t="7786" x="1257300" y="2881313"/>
          <p14:tracePt t="7796" x="1231900" y="2914650"/>
          <p14:tracePt t="7804" x="1189038" y="2949575"/>
          <p14:tracePt t="7810" x="1163638" y="2965450"/>
          <p14:tracePt t="7819" x="1147763" y="2974975"/>
          <p14:tracePt t="7828" x="1104900" y="3008313"/>
          <p14:tracePt t="7833" x="1095375" y="3016250"/>
          <p14:tracePt t="7845" x="1069975" y="3033713"/>
          <p14:tracePt t="7848" x="1054100" y="3051175"/>
          <p14:tracePt t="7857" x="1028700" y="3059113"/>
          <p14:tracePt t="7864" x="1019175" y="3067050"/>
          <p14:tracePt t="7873" x="1003300" y="3076575"/>
          <p14:tracePt t="7880" x="976313" y="3084513"/>
          <p14:tracePt t="7890" x="960438" y="3094038"/>
          <p14:tracePt t="7896" x="942975" y="3101975"/>
          <p14:tracePt t="7905" x="925513" y="3109913"/>
          <p14:tracePt t="7912" x="909638" y="3109913"/>
          <p14:tracePt t="7920" x="900113" y="3109913"/>
          <p14:tracePt t="7927" x="884238" y="3109913"/>
          <p14:tracePt t="7936" x="858838" y="3109913"/>
          <p14:tracePt t="7944" x="849313" y="3109913"/>
          <p14:tracePt t="7950" x="831850" y="3109913"/>
          <p14:tracePt t="7961" x="815975" y="3109913"/>
          <p14:tracePt t="7966" x="798513" y="3109913"/>
          <p14:tracePt t="7973" x="765175" y="3109913"/>
          <p14:tracePt t="7982" x="755650" y="3109913"/>
          <p14:tracePt t="7989" x="739775" y="3109913"/>
          <p14:tracePt t="7997" x="722313" y="3109913"/>
          <p14:tracePt t="8005" x="704850" y="3109913"/>
          <p14:tracePt t="8013" x="688975" y="3109913"/>
          <p14:tracePt t="8020" x="679450" y="3109913"/>
          <p14:tracePt t="8028" x="661988" y="3109913"/>
          <p14:tracePt t="8036" x="646113" y="3101975"/>
          <p14:tracePt t="8044" x="620713" y="3094038"/>
          <p14:tracePt t="8052" x="611188" y="3094038"/>
          <p14:tracePt t="8062" x="595313" y="3076575"/>
          <p14:tracePt t="8066" x="577850" y="3067050"/>
          <p14:tracePt t="8078" x="544513" y="3059113"/>
          <p14:tracePt t="8082" x="534988" y="3059113"/>
          <p14:tracePt t="8091" x="517525" y="3059113"/>
          <p14:tracePt t="8107" x="509588" y="3059113"/>
          <p14:tracePt t="8115" x="501650" y="3059113"/>
          <p14:tracePt t="8123" x="492125" y="3059113"/>
          <p14:tracePt t="8136" x="476250" y="3051175"/>
          <p14:tracePt t="8144" x="466725" y="3051175"/>
          <p14:tracePt t="8185" x="466725" y="3041650"/>
          <p14:tracePt t="8192" x="458788" y="3041650"/>
          <p14:tracePt t="8199" x="450850" y="3033713"/>
          <p14:tracePt t="8207" x="450850" y="3025775"/>
          <p14:tracePt t="8230" x="441325" y="2990850"/>
          <p14:tracePt t="8238" x="441325" y="2982913"/>
          <p14:tracePt t="8246" x="441325" y="2965450"/>
          <p14:tracePt t="8254" x="441325" y="2949575"/>
          <p14:tracePt t="8262" x="441325" y="2940050"/>
          <p14:tracePt t="8269" x="441325" y="2914650"/>
          <p14:tracePt t="8278" x="441325" y="2897188"/>
          <p14:tracePt t="8285" x="441325" y="2881313"/>
          <p14:tracePt t="8296" x="441325" y="2863850"/>
          <p14:tracePt t="8300" x="450850" y="2830513"/>
          <p14:tracePt t="8311" x="450850" y="2820988"/>
          <p14:tracePt t="8316" x="458788" y="2805113"/>
          <p14:tracePt t="8325" x="466725" y="2787650"/>
          <p14:tracePt t="8332" x="492125" y="2770188"/>
          <p14:tracePt t="8339" x="509588" y="2752725"/>
          <p14:tracePt t="8347" x="534988" y="2727325"/>
          <p14:tracePt t="8356" x="544513" y="2711450"/>
          <p14:tracePt t="8363" x="560388" y="2701925"/>
          <p14:tracePt t="8371" x="585788" y="2693988"/>
          <p14:tracePt t="8378" x="603250" y="2686050"/>
          <p14:tracePt t="8387" x="611188" y="2676525"/>
          <p14:tracePt t="8394" x="628650" y="2668588"/>
          <p14:tracePt t="8403" x="661988" y="2668588"/>
          <p14:tracePt t="8410" x="671513" y="2668588"/>
          <p14:tracePt t="8419" x="688975" y="2668588"/>
          <p14:tracePt t="8428" x="704850" y="2668588"/>
          <p14:tracePt t="8434" x="714375" y="2668588"/>
          <p14:tracePt t="8441" x="739775" y="2668588"/>
          <p14:tracePt t="8448" x="765175" y="2668588"/>
          <p14:tracePt t="8456" x="773113" y="2668588"/>
          <p14:tracePt t="8464" x="798513" y="2668588"/>
          <p14:tracePt t="8472" x="815975" y="2668588"/>
          <p14:tracePt t="8480" x="841375" y="2676525"/>
          <p14:tracePt t="8487" x="866775" y="2676525"/>
          <p14:tracePt t="8495" x="892175" y="2686050"/>
          <p14:tracePt t="8503" x="935038" y="2693988"/>
          <p14:tracePt t="8512" x="968375" y="2701925"/>
          <p14:tracePt t="8520" x="1011238" y="2711450"/>
          <p14:tracePt t="8528" x="1036638" y="2719388"/>
          <p14:tracePt t="8534" x="1054100" y="2719388"/>
          <p14:tracePt t="8545" x="1062038" y="2719388"/>
          <p14:tracePt t="8549" x="1087438" y="2727325"/>
          <p14:tracePt t="8561" x="1095375" y="2727325"/>
          <p14:tracePt t="8597" x="1104900" y="2727325"/>
          <p14:tracePt t="8604" x="1112838" y="2727325"/>
          <p14:tracePt t="8612" x="1112838" y="2736850"/>
          <p14:tracePt t="8619" x="1120775" y="2736850"/>
          <p14:tracePt t="8629" x="1130300" y="2744788"/>
          <p14:tracePt t="8636" x="1138238" y="2744788"/>
          <p14:tracePt t="8644" x="1147763" y="2752725"/>
          <p14:tracePt t="8651" x="1163638" y="2762250"/>
          <p14:tracePt t="8662" x="1173163" y="2762250"/>
          <p14:tracePt t="8678" x="1181100" y="2770188"/>
          <p14:tracePt t="8682" x="1189038" y="2770188"/>
          <p14:tracePt t="8690" x="1189038" y="2778125"/>
          <p14:tracePt t="8697" x="1198563" y="2778125"/>
          <p14:tracePt t="8706" x="1206500" y="2778125"/>
          <p14:tracePt t="8713" x="1214438" y="2778125"/>
          <p14:tracePt t="8721" x="1223963" y="2787650"/>
          <p14:tracePt t="8728" x="1231900" y="2795588"/>
          <p14:tracePt t="8737" x="1239838" y="2805113"/>
          <p14:tracePt t="8754" x="1249363" y="2813050"/>
          <p14:tracePt t="8760" x="1257300" y="2830513"/>
          <p14:tracePt t="8779" x="1265238" y="2838450"/>
          <p14:tracePt t="8782" x="1265238" y="2846388"/>
          <p14:tracePt t="8794" x="1274763" y="2855913"/>
          <p14:tracePt t="8799" x="1274763" y="2871788"/>
          <p14:tracePt t="8807" x="1274763" y="2881313"/>
          <p14:tracePt t="8815" x="1274763" y="2906713"/>
          <p14:tracePt t="8822" x="1274763" y="2922588"/>
          <p14:tracePt t="8830" x="1274763" y="2940050"/>
          <p14:tracePt t="8837" x="1274763" y="2965450"/>
          <p14:tracePt t="8845" x="1274763" y="2982913"/>
          <p14:tracePt t="8854" x="1274763" y="3000375"/>
          <p14:tracePt t="8861" x="1274763" y="3016250"/>
          <p14:tracePt t="8868" x="1274763" y="3025775"/>
          <p14:tracePt t="8884" x="1274763" y="3033713"/>
          <p14:tracePt t="8895" x="1274763" y="3041650"/>
          <p14:tracePt t="8911" x="1274763" y="3059113"/>
          <p14:tracePt t="8970" x="1274763" y="3067050"/>
          <p14:tracePt t="8977" x="1265238" y="3067050"/>
          <p14:tracePt t="8986" x="1257300" y="3076575"/>
          <p14:tracePt t="12424" x="1249363" y="3094038"/>
          <p14:tracePt t="12431" x="1231900" y="3109913"/>
          <p14:tracePt t="12439" x="1214438" y="3127375"/>
          <p14:tracePt t="12447" x="1198563" y="3152775"/>
          <p14:tracePt t="12455" x="1181100" y="3178175"/>
          <p14:tracePt t="12462" x="1155700" y="3195638"/>
          <p14:tracePt t="12470" x="1147763" y="3203575"/>
          <p14:tracePt t="12478" x="1147763" y="3221038"/>
          <p14:tracePt t="12486" x="1138238" y="3246438"/>
          <p14:tracePt t="12494" x="1130300" y="3254375"/>
          <p14:tracePt t="12502" x="1120775" y="3254375"/>
          <p14:tracePt t="12509" x="1120775" y="3263900"/>
          <p14:tracePt t="12517" x="1112838" y="3271838"/>
          <p14:tracePt t="12529" x="1095375" y="3279775"/>
          <p14:tracePt t="12543" x="1095375" y="3289300"/>
          <p14:tracePt t="12560" x="1087438" y="3297238"/>
          <p14:tracePt t="12564" x="1079500" y="3305175"/>
          <p14:tracePt t="12572" x="1069975" y="3340100"/>
          <p14:tracePt t="12579" x="1062038" y="3365500"/>
          <p14:tracePt t="12587" x="1054100" y="3390900"/>
          <p14:tracePt t="12595" x="1044575" y="3433763"/>
          <p14:tracePt t="12603" x="1036638" y="3475038"/>
          <p14:tracePt t="12610" x="1028700" y="3527425"/>
          <p14:tracePt t="12618" x="1019175" y="3543300"/>
          <p14:tracePt t="12627" x="1019175" y="3568700"/>
          <p14:tracePt t="12636" x="1019175" y="3611563"/>
          <p14:tracePt t="12643" x="1019175" y="3636963"/>
          <p14:tracePt t="12650" x="1019175" y="3679825"/>
          <p14:tracePt t="12661" x="1019175" y="3730625"/>
          <p14:tracePt t="12665" x="1019175" y="3781425"/>
          <p14:tracePt t="12676" x="1019175" y="3824288"/>
          <p14:tracePt t="12681" x="1028700" y="3857625"/>
          <p14:tracePt t="12689" x="1036638" y="3883025"/>
          <p14:tracePt t="12696" x="1054100" y="3925888"/>
          <p14:tracePt t="12704" x="1069975" y="3951288"/>
          <p14:tracePt t="12711" x="1087438" y="3986213"/>
          <p14:tracePt t="12720" x="1112838" y="4019550"/>
          <p14:tracePt t="12727" x="1130300" y="4044950"/>
          <p14:tracePt t="12735" x="1147763" y="4070350"/>
          <p14:tracePt t="12743" x="1173163" y="4113213"/>
          <p14:tracePt t="12753" x="1223963" y="4156075"/>
          <p14:tracePt t="12760" x="1265238" y="4189413"/>
          <p14:tracePt t="12767" x="1333500" y="4249738"/>
          <p14:tracePt t="12778" x="1368425" y="4275138"/>
          <p14:tracePt t="12782" x="1419225" y="4300538"/>
          <p14:tracePt t="12789" x="1477963" y="4341813"/>
          <p14:tracePt t="12797" x="1538288" y="4368800"/>
          <p14:tracePt t="12806" x="1579563" y="4384675"/>
          <p14:tracePt t="12813" x="1639888" y="4394200"/>
          <p14:tracePt t="12821" x="1682750" y="4402138"/>
          <p14:tracePt t="12829" x="1716088" y="4410075"/>
          <p14:tracePt t="12837" x="1776413" y="4419600"/>
          <p14:tracePt t="12844" x="1835150" y="4427538"/>
          <p14:tracePt t="12852" x="1868488" y="4452938"/>
          <p14:tracePt t="12860" x="1903413" y="4460875"/>
          <p14:tracePt t="12868" x="1936750" y="4460875"/>
          <p14:tracePt t="12878" x="1946275" y="4470400"/>
          <p14:tracePt t="12882" x="1971675" y="4478338"/>
          <p14:tracePt t="12895" x="1987550" y="4486275"/>
          <p14:tracePt t="12898" x="2012950" y="4495800"/>
          <p14:tracePt t="12907" x="2022475" y="4503738"/>
          <p14:tracePt t="12913" x="2038350" y="4513263"/>
          <p14:tracePt t="12923" x="2055813" y="4521200"/>
          <p14:tracePt t="12930" x="2098675" y="4554538"/>
          <p14:tracePt t="12938" x="2132013" y="4572000"/>
          <p14:tracePt t="12945" x="2157413" y="4589463"/>
          <p14:tracePt t="12953" x="2192338" y="4605338"/>
          <p14:tracePt t="12961" x="2235200" y="4630738"/>
          <p14:tracePt t="12968" x="2243138" y="4657725"/>
          <p14:tracePt t="12977" x="2260600" y="4673600"/>
          <p14:tracePt t="12987" x="2268538" y="4673600"/>
          <p14:tracePt t="12993" x="2276475" y="4683125"/>
          <p14:tracePt t="13000" x="2286000" y="4691063"/>
          <p14:tracePt t="13011" x="2293938" y="4699000"/>
          <p14:tracePt t="20412" x="2327275" y="4733925"/>
          <p14:tracePt t="20419" x="2336800" y="4759325"/>
          <p14:tracePt t="20427" x="2352675" y="4784725"/>
          <p14:tracePt t="20436" x="2395538" y="4827588"/>
          <p14:tracePt t="20442" x="2420938" y="4860925"/>
          <p14:tracePt t="20451" x="2438400" y="4903788"/>
          <p14:tracePt t="20459" x="2463800" y="4937125"/>
          <p14:tracePt t="20466" x="2506663" y="4972050"/>
          <p14:tracePt t="20474" x="2532063" y="5022850"/>
          <p14:tracePt t="20482" x="2565400" y="5064125"/>
          <p14:tracePt t="20492" x="2608263" y="5124450"/>
          <p14:tracePt t="20498" x="2616200" y="5149850"/>
          <p14:tracePt t="20508" x="2651125" y="5192713"/>
          <p14:tracePt t="20513" x="2668588" y="5226050"/>
          <p14:tracePt t="20522" x="2693988" y="5268913"/>
          <p14:tracePt t="20528" x="2709863" y="5294313"/>
          <p14:tracePt t="20536" x="2727325" y="5327650"/>
          <p14:tracePt t="20543" x="2735263" y="5337175"/>
          <p14:tracePt t="20552" x="2744788" y="5353050"/>
          <p14:tracePt t="20559" x="2752725" y="5370513"/>
          <p14:tracePt t="20567" x="2770188" y="5387975"/>
          <p14:tracePt t="20575" x="2795588" y="5421313"/>
          <p14:tracePt t="20583" x="2820988" y="5446713"/>
          <p14:tracePt t="20590" x="2846388" y="5464175"/>
          <p14:tracePt t="20598" x="2889250" y="5514975"/>
          <p14:tracePt t="20609" x="2922588" y="5557838"/>
          <p14:tracePt t="20616" x="2940050" y="5583238"/>
          <p14:tracePt t="20624" x="2973388" y="5616575"/>
          <p14:tracePt t="20629" x="2990850" y="5634038"/>
          <p14:tracePt t="20637" x="3008313" y="5659438"/>
          <p14:tracePt t="20645" x="3024188" y="5668963"/>
          <p14:tracePt t="20653" x="3041650" y="5684838"/>
          <p14:tracePt t="20661" x="3059113" y="5710238"/>
          <p14:tracePt t="20669" x="3067050" y="5727700"/>
          <p14:tracePt t="20677" x="3074988" y="5735638"/>
          <p14:tracePt t="20685" x="3084513" y="5745163"/>
          <p14:tracePt t="20692" x="3092450" y="5753100"/>
          <p14:tracePt t="20700" x="3092450" y="5761038"/>
          <p14:tracePt t="20810" x="3092450" y="5770563"/>
          <p14:tracePt t="20816" x="3100388" y="5788025"/>
          <p14:tracePt t="20823" x="3109913" y="5788025"/>
          <p14:tracePt t="20832" x="3117850" y="5795963"/>
          <p14:tracePt t="20841" x="3117850" y="5803900"/>
          <p14:tracePt t="20849" x="3117850" y="5813425"/>
          <p14:tracePt t="20859" x="3117850" y="5821363"/>
          <p14:tracePt t="20863" x="3117850" y="5829300"/>
          <p14:tracePt t="20880" x="3117850" y="5838825"/>
          <p14:tracePt t="20887" x="3117850" y="5846763"/>
          <p14:tracePt t="20895" x="3117850" y="5854700"/>
          <p14:tracePt t="20903" x="3117850" y="5864225"/>
          <p14:tracePt t="20910" x="3117850" y="5872163"/>
          <p14:tracePt t="20926" x="3117850" y="5880100"/>
          <p14:tracePt t="20934" x="3109913" y="5880100"/>
          <p14:tracePt t="20941" x="3100388" y="5889625"/>
          <p14:tracePt t="20958" x="3092450" y="5889625"/>
          <p14:tracePt t="20966" x="3084513" y="5889625"/>
          <p14:tracePt t="21036" x="3059113" y="5889625"/>
          <p14:tracePt t="21042" x="3049588" y="5889625"/>
          <p14:tracePt t="21050" x="3041650" y="5889625"/>
          <p14:tracePt t="21058" x="3033713" y="5889625"/>
          <p14:tracePt t="21066" x="3024188" y="5889625"/>
          <p14:tracePt t="21082" x="3016250" y="5889625"/>
          <p14:tracePt t="21093" x="3008313" y="5889625"/>
          <p14:tracePt t="21109" x="2998788" y="5889625"/>
          <p14:tracePt t="21113" x="2982913" y="5889625"/>
          <p14:tracePt t="21128" x="2973388" y="5889625"/>
          <p14:tracePt t="21222" x="2973388" y="5880100"/>
          <p14:tracePt t="21237" x="2973388" y="5872163"/>
          <p14:tracePt t="21253" x="2973388" y="5864225"/>
          <p14:tracePt t="21268" x="2973388" y="5854700"/>
          <p14:tracePt t="21276" x="2973388" y="5846763"/>
          <p14:tracePt t="21284" x="2973388" y="5838825"/>
          <p14:tracePt t="21300" x="2990850" y="5829300"/>
          <p14:tracePt t="21308" x="2998788" y="5821363"/>
          <p14:tracePt t="21326" x="3016250" y="5813425"/>
          <p14:tracePt t="21331" x="3024188" y="5813425"/>
          <p14:tracePt t="21341" x="3041650" y="5813425"/>
          <p14:tracePt t="21347" x="3059113" y="5813425"/>
          <p14:tracePt t="21355" x="3074988" y="5813425"/>
          <p14:tracePt t="21362" x="3092450" y="5813425"/>
          <p14:tracePt t="21370" x="3117850" y="5813425"/>
          <p14:tracePt t="21377" x="3127375" y="5813425"/>
          <p14:tracePt t="21386" x="3143250" y="5813425"/>
          <p14:tracePt t="21392" x="3152775" y="5813425"/>
          <p14:tracePt t="21401" x="3160713" y="5813425"/>
          <p14:tracePt t="21410" x="3168650" y="5813425"/>
          <p14:tracePt t="21416" x="3178175" y="5813425"/>
          <p14:tracePt t="21425" x="3194050" y="5821363"/>
          <p14:tracePt t="21432" x="3203575" y="5821363"/>
          <p14:tracePt t="21442" x="3219450" y="5821363"/>
          <p14:tracePt t="21447" x="3228975" y="5821363"/>
          <p14:tracePt t="21459" x="3236913" y="5829300"/>
          <p14:tracePt t="21463" x="3254375" y="5829300"/>
          <p14:tracePt t="21472" x="3270250" y="5829300"/>
          <p14:tracePt t="21486" x="3297238" y="5829300"/>
          <p14:tracePt t="21502" x="3313113" y="5829300"/>
          <p14:tracePt t="21510" x="3322638" y="5829300"/>
          <p14:tracePt t="21526" x="3330575" y="5829300"/>
          <p14:tracePt t="21533" x="3338513" y="5829300"/>
          <p14:tracePt t="21542" x="3348038" y="5829300"/>
          <p14:tracePt t="21558" x="3373438" y="5829300"/>
          <p14:tracePt t="21576" x="3381375" y="5829300"/>
          <p14:tracePt t="21579" x="3389313" y="5829300"/>
          <p14:tracePt t="21596" x="3398838" y="5829300"/>
          <p14:tracePt t="21627" x="3406775" y="5829300"/>
          <p14:tracePt t="21634" x="3414713" y="5829300"/>
          <p14:tracePt t="21643" x="3424238" y="5829300"/>
          <p14:tracePt t="21650" x="3432175" y="5829300"/>
          <p14:tracePt t="21658" x="3441700" y="5829300"/>
          <p14:tracePt t="21744" x="3457575" y="5838825"/>
          <p14:tracePt t="21751" x="3467100" y="5838825"/>
          <p14:tracePt t="21767" x="3475038" y="5838825"/>
          <p14:tracePt t="21774" x="3482975" y="5838825"/>
          <p14:tracePt t="23334" x="3500438" y="5838825"/>
          <p14:tracePt t="23457" x="3500438" y="5829300"/>
          <p14:tracePt t="24043" x="3543300" y="5795963"/>
          <p14:tracePt t="24050" x="3576638" y="5761038"/>
          <p14:tracePt t="24058" x="3619500" y="5710238"/>
          <p14:tracePt t="24066" x="3695700" y="5651500"/>
          <p14:tracePt t="24074" x="3771900" y="5583238"/>
          <p14:tracePt t="24083" x="3857625" y="5540375"/>
          <p14:tracePt t="24093" x="3933825" y="5489575"/>
          <p14:tracePt t="24097" x="4010025" y="5438775"/>
          <p14:tracePt t="24108" x="4060825" y="5413375"/>
          <p14:tracePt t="24115" x="4121150" y="5353050"/>
          <p14:tracePt t="24120" x="4187825" y="5302250"/>
          <p14:tracePt t="24128" x="4298950" y="5175250"/>
          <p14:tracePt t="24136" x="4384675" y="5081588"/>
          <p14:tracePt t="24143" x="4476750" y="5005388"/>
          <p14:tracePt t="24153" x="4595813" y="4903788"/>
          <p14:tracePt t="24160" x="4689475" y="4852988"/>
          <p14:tracePt t="24168" x="4783138" y="4767263"/>
          <p14:tracePt t="24176" x="4818063" y="4724400"/>
          <p14:tracePt t="24184" x="4910138" y="4630738"/>
          <p14:tracePt t="24191" x="4970463" y="4554538"/>
          <p14:tracePt t="24199" x="5038725" y="4486275"/>
          <p14:tracePt t="24209" x="5089525" y="4435475"/>
          <p14:tracePt t="24214" x="5157788" y="4376738"/>
          <p14:tracePt t="24225" x="5208588" y="4308475"/>
          <p14:tracePt t="24229" x="5284788" y="4249738"/>
          <p14:tracePt t="24238" x="5335588" y="4197350"/>
          <p14:tracePt t="24245" x="5429250" y="4138613"/>
          <p14:tracePt t="24253" x="5497513" y="4087813"/>
          <p14:tracePt t="24260" x="5573713" y="4019550"/>
          <p14:tracePt t="24268" x="5667375" y="3951288"/>
          <p14:tracePt t="24277" x="5761038" y="3892550"/>
          <p14:tracePt t="24284" x="5811838" y="3841750"/>
          <p14:tracePt t="24293" x="5905500" y="3773488"/>
          <p14:tracePt t="24299" x="5956300" y="3730625"/>
          <p14:tracePt t="24308" x="6007100" y="3687763"/>
          <p14:tracePt t="24317" x="6057900" y="3654425"/>
          <p14:tracePt t="24324" x="6100763" y="3619500"/>
          <p14:tracePt t="24330" x="6142038" y="3586163"/>
          <p14:tracePt t="24342" x="6235700" y="3535363"/>
          <p14:tracePt t="24346" x="6270625" y="3509963"/>
          <p14:tracePt t="24355" x="6364288" y="3449638"/>
          <p14:tracePt t="24361" x="6405563" y="3433763"/>
          <p14:tracePt t="24369" x="6483350" y="3398838"/>
          <p14:tracePt t="24377" x="6534150" y="3382963"/>
          <p14:tracePt t="24385" x="6567488" y="3365500"/>
          <p14:tracePt t="24393" x="6600825" y="3340100"/>
          <p14:tracePt t="24401" x="6635750" y="3330575"/>
          <p14:tracePt t="24409" x="6661150" y="3322638"/>
          <p14:tracePt t="24417" x="6694488" y="3305175"/>
          <p14:tracePt t="24425" x="6745288" y="3289300"/>
          <p14:tracePt t="24434" x="6780213" y="3263900"/>
          <p14:tracePt t="24440" x="6831013" y="3238500"/>
          <p14:tracePt t="24448" x="6864350" y="3221038"/>
          <p14:tracePt t="24459" x="6899275" y="3203575"/>
          <p14:tracePt t="24463" x="6950075" y="3186113"/>
          <p14:tracePt t="24471" x="6967538" y="3178175"/>
          <p14:tracePt t="24479" x="6992938" y="3170238"/>
          <p14:tracePt t="24487" x="7018338" y="3152775"/>
          <p14:tracePt t="24494" x="7034213" y="3144838"/>
          <p14:tracePt t="24502" x="7043738" y="3135313"/>
          <p14:tracePt t="24510" x="7059613" y="3127375"/>
          <p14:tracePt t="24518" x="7077075" y="3119438"/>
          <p14:tracePt t="24533" x="7102475" y="3119438"/>
          <p14:tracePt t="24549" x="7112000" y="3119438"/>
          <p14:tracePt t="24558" x="7119938" y="3119438"/>
          <p14:tracePt t="24564" x="7127875" y="3119438"/>
          <p14:tracePt t="24588" x="7127875" y="3109913"/>
          <p14:tracePt t="24908" x="7196138" y="3109913"/>
          <p14:tracePt t="24914" x="7264400" y="3109913"/>
          <p14:tracePt t="24922" x="7366000" y="3109913"/>
          <p14:tracePt t="24930" x="7459663" y="3109913"/>
          <p14:tracePt t="24942" x="7535863" y="3109913"/>
          <p14:tracePt t="24946" x="7604125" y="3109913"/>
          <p14:tracePt t="24954" x="7662863" y="3109913"/>
          <p14:tracePt t="24961" x="7731125" y="3109913"/>
          <p14:tracePt t="24969" x="7791450" y="3109913"/>
          <p14:tracePt t="24977" x="7850188" y="3109913"/>
          <p14:tracePt t="24985" x="7935913" y="3109913"/>
          <p14:tracePt t="24993" x="8020050" y="3109913"/>
          <p14:tracePt t="25000" x="8088313" y="3109913"/>
          <p14:tracePt t="25008" x="8189913" y="3109913"/>
          <p14:tracePt t="25016" x="8224838" y="3109913"/>
          <p14:tracePt t="25024" x="8291513" y="3109913"/>
          <p14:tracePt t="25031" x="8334375" y="3109913"/>
          <p14:tracePt t="25041" x="8351838" y="3109913"/>
          <p14:tracePt t="25047" x="8385175" y="3119438"/>
          <p14:tracePt t="25058" x="8435975" y="3127375"/>
          <p14:tracePt t="25062" x="8496300" y="3144838"/>
          <p14:tracePt t="25071" x="8547100" y="3160713"/>
          <p14:tracePt t="25077" x="8580438" y="3178175"/>
          <p14:tracePt t="25088" x="8615363" y="3211513"/>
          <p14:tracePt t="25095" x="8666163" y="3238500"/>
          <p14:tracePt t="25102" x="8691563" y="3254375"/>
          <p14:tracePt t="25110" x="8699500" y="3263900"/>
          <p14:tracePt t="25118" x="8724900" y="3271838"/>
          <p14:tracePt t="25125" x="8734425" y="3271838"/>
          <p14:tracePt t="25134" x="8742363" y="3289300"/>
          <p14:tracePt t="25140" x="8759825" y="3305175"/>
          <p14:tracePt t="25150" x="8767763" y="3322638"/>
          <p14:tracePt t="25159" x="8785225" y="3330575"/>
          <p14:tracePt t="25164" x="8802688" y="3348038"/>
          <p14:tracePt t="25175" x="8810625" y="3365500"/>
          <p14:tracePt t="25179" x="8818563" y="3398838"/>
          <p14:tracePt t="25187" x="8828088" y="3408363"/>
          <p14:tracePt t="25194" x="8836025" y="3433763"/>
          <p14:tracePt t="25203" x="8843963" y="3459163"/>
          <p14:tracePt t="25211" x="8843963" y="3502025"/>
          <p14:tracePt t="25218" x="8843963" y="3527425"/>
          <p14:tracePt t="25226" x="8843963" y="3543300"/>
          <p14:tracePt t="25234" x="8843963" y="3578225"/>
          <p14:tracePt t="25243" x="8836025" y="3603625"/>
          <p14:tracePt t="25249" x="8818563" y="3629025"/>
          <p14:tracePt t="25258" x="8793163" y="3662363"/>
          <p14:tracePt t="25266" x="8750300" y="3713163"/>
          <p14:tracePt t="25276" x="8742363" y="3738563"/>
          <p14:tracePt t="25280" x="8691563" y="3781425"/>
          <p14:tracePt t="25291" x="8640763" y="3824288"/>
          <p14:tracePt t="25296" x="8580438" y="3857625"/>
          <p14:tracePt t="25308" x="8529638" y="3892550"/>
          <p14:tracePt t="25312" x="8453438" y="3925888"/>
          <p14:tracePt t="25319" x="8377238" y="3960813"/>
          <p14:tracePt t="25328" x="8258175" y="3994150"/>
          <p14:tracePt t="25335" x="8174038" y="4019550"/>
          <p14:tracePt t="25342" x="8096250" y="4027488"/>
          <p14:tracePt t="25350" x="8029575" y="4037013"/>
          <p14:tracePt t="25358" x="7969250" y="4037013"/>
          <p14:tracePt t="25368" x="7926388" y="4037013"/>
          <p14:tracePt t="25375" x="7875588" y="4037013"/>
          <p14:tracePt t="25383" x="7832725" y="4027488"/>
          <p14:tracePt t="25391" x="7773988" y="4011613"/>
          <p14:tracePt t="25398" x="7723188" y="3976688"/>
          <p14:tracePt t="25407" x="7672388" y="3960813"/>
          <p14:tracePt t="25413" x="7621588" y="3943350"/>
          <p14:tracePt t="25421" x="7578725" y="3908425"/>
          <p14:tracePt t="25427" x="7535863" y="3875088"/>
          <p14:tracePt t="25436" x="7502525" y="3832225"/>
          <p14:tracePt t="25444" x="7451725" y="3790950"/>
          <p14:tracePt t="25451" x="7391400" y="3687763"/>
          <p14:tracePt t="25459" x="7332663" y="3568700"/>
          <p14:tracePt t="25467" x="7307263" y="3467100"/>
          <p14:tracePt t="25475" x="7297738" y="3355975"/>
          <p14:tracePt t="25483" x="7281863" y="3263900"/>
          <p14:tracePt t="25491" x="7281863" y="3195638"/>
          <p14:tracePt t="25500" x="7281863" y="3094038"/>
          <p14:tracePt t="25507" x="7289800" y="2982913"/>
          <p14:tracePt t="25515" x="7297738" y="2871788"/>
          <p14:tracePt t="25525" x="7307263" y="2778125"/>
          <p14:tracePt t="25529" x="7323138" y="2693988"/>
          <p14:tracePt t="25540" x="7332663" y="2625725"/>
          <p14:tracePt t="25545" x="7348538" y="2582863"/>
          <p14:tracePt t="25553" x="7366000" y="2516188"/>
          <p14:tracePt t="25561" x="7391400" y="2481263"/>
          <p14:tracePt t="25568" x="7408863" y="2413000"/>
          <p14:tracePt t="25576" x="7426325" y="2379663"/>
          <p14:tracePt t="25584" x="7459663" y="2328863"/>
          <p14:tracePt t="25591" x="7477125" y="2286000"/>
          <p14:tracePt t="25600" x="7493000" y="2252663"/>
          <p14:tracePt t="25607" x="7510463" y="2209800"/>
          <p14:tracePt t="25617" x="7527925" y="2166938"/>
          <p14:tracePt t="25624" x="7553325" y="2149475"/>
          <p14:tracePt t="25632" x="7578725" y="2116138"/>
          <p14:tracePt t="25641" x="7604125" y="2073275"/>
          <p14:tracePt t="25646" x="7621588" y="2065338"/>
          <p14:tracePt t="25658" x="7662863" y="2030413"/>
          <p14:tracePt t="25661" x="7705725" y="1997075"/>
          <p14:tracePt t="25670" x="7756525" y="1963738"/>
          <p14:tracePt t="25677" x="7816850" y="1920875"/>
          <p14:tracePt t="25686" x="7893050" y="1903413"/>
          <p14:tracePt t="25692" x="7986713" y="1860550"/>
          <p14:tracePt t="25701" x="8062913" y="1835150"/>
          <p14:tracePt t="25708" x="8131175" y="1827213"/>
          <p14:tracePt t="25716" x="8189913" y="1801813"/>
          <p14:tracePt t="25724" x="8250238" y="1793875"/>
          <p14:tracePt t="25732" x="8343900" y="1784350"/>
          <p14:tracePt t="25740" x="8410575" y="1776413"/>
          <p14:tracePt t="25748" x="8496300" y="1766888"/>
          <p14:tracePt t="25758" x="8589963" y="1741488"/>
          <p14:tracePt t="25763" x="8691563" y="1733550"/>
          <p14:tracePt t="25773" x="8734425" y="1733550"/>
          <p14:tracePt t="25778" x="8802688" y="1716088"/>
          <p14:tracePt t="25787" x="8843963" y="1716088"/>
          <p14:tracePt t="25794" x="8921750" y="1716088"/>
          <p14:tracePt t="25802" x="9023350" y="1725613"/>
          <p14:tracePt t="25810" x="9124950" y="1733550"/>
          <p14:tracePt t="25817" x="9236075" y="1766888"/>
          <p14:tracePt t="25825" x="9337675" y="1793875"/>
          <p14:tracePt t="25834" x="9413875" y="1809750"/>
          <p14:tracePt t="25841" x="9447213" y="1819275"/>
          <p14:tracePt t="25850" x="9550400" y="1844675"/>
          <p14:tracePt t="25857" x="9634538" y="1860550"/>
          <p14:tracePt t="25866" x="9694863" y="1895475"/>
          <p14:tracePt t="25875" x="9786938" y="1920875"/>
          <p14:tracePt t="25879" x="9864725" y="1938338"/>
          <p14:tracePt t="25892" x="9906000" y="1946275"/>
          <p14:tracePt t="25895" x="9948863" y="1954213"/>
          <p14:tracePt t="25906" x="9983788" y="1963738"/>
          <p14:tracePt t="25911" x="10017125" y="1971675"/>
          <p14:tracePt t="25919" x="10067925" y="2005013"/>
          <p14:tracePt t="25926" x="10101263" y="2022475"/>
          <p14:tracePt t="25935" x="10153650" y="2047875"/>
          <p14:tracePt t="25941" x="10179050" y="2065338"/>
          <p14:tracePt t="25950" x="10204450" y="2082800"/>
          <p14:tracePt t="25958" x="10212388" y="2108200"/>
          <p14:tracePt t="25967" x="10229850" y="2124075"/>
          <p14:tracePt t="25974" x="10255250" y="2141538"/>
          <p14:tracePt t="25983" x="10271125" y="2149475"/>
          <p14:tracePt t="25991" x="10288588" y="2184400"/>
          <p14:tracePt t="25997" x="10306050" y="2209800"/>
          <p14:tracePt t="26007" x="10339388" y="2243138"/>
          <p14:tracePt t="26012" x="10356850" y="2293938"/>
          <p14:tracePt t="26020" x="10374313" y="2328863"/>
          <p14:tracePt t="26028" x="10399713" y="2387600"/>
          <p14:tracePt t="26036" x="10407650" y="2438400"/>
          <p14:tracePt t="26043" x="10415588" y="2481263"/>
          <p14:tracePt t="26051" x="10433050" y="2532063"/>
          <p14:tracePt t="26058" x="10433050" y="2566988"/>
          <p14:tracePt t="26066" x="10433050" y="2582863"/>
          <p14:tracePt t="26076" x="10433050" y="2643188"/>
          <p14:tracePt t="26083" x="10433050" y="2686050"/>
          <p14:tracePt t="26091" x="10433050" y="2719388"/>
          <p14:tracePt t="26110" x="10415588" y="2762250"/>
          <p14:tracePt t="26114" x="10407650" y="2805113"/>
          <p14:tracePt t="26124" x="10399713" y="2830513"/>
          <p14:tracePt t="26128" x="10382250" y="2863850"/>
          <p14:tracePt t="26140" x="10356850" y="2940050"/>
          <p14:tracePt t="26144" x="10323513" y="2974975"/>
          <p14:tracePt t="26153" x="10306050" y="3025775"/>
          <p14:tracePt t="26160" x="10271125" y="3084513"/>
          <p14:tracePt t="26167" x="10255250" y="3135313"/>
          <p14:tracePt t="26175" x="10229850" y="3170238"/>
          <p14:tracePt t="26183" x="10212388" y="3195638"/>
          <p14:tracePt t="26192" x="10194925" y="3254375"/>
          <p14:tracePt t="26201" x="10179050" y="3289300"/>
          <p14:tracePt t="26207" x="10161588" y="3322638"/>
          <p14:tracePt t="26216" x="10144125" y="3348038"/>
          <p14:tracePt t="26225" x="10118725" y="3373438"/>
          <p14:tracePt t="26230" x="10093325" y="3390900"/>
          <p14:tracePt t="26240" x="10050463" y="3441700"/>
          <p14:tracePt t="26246" x="10017125" y="3475038"/>
          <p14:tracePt t="26258" x="9991725" y="3502025"/>
          <p14:tracePt t="26261" x="9948863" y="3552825"/>
          <p14:tracePt t="26269" x="9915525" y="3578225"/>
          <p14:tracePt t="26277" x="9872663" y="3603625"/>
          <p14:tracePt t="26285" x="9812338" y="3646488"/>
          <p14:tracePt t="26292" x="9761538" y="3679825"/>
          <p14:tracePt t="26300" x="9728200" y="3705225"/>
          <p14:tracePt t="26308" x="9659938" y="3748088"/>
          <p14:tracePt t="26317" x="9601200" y="3781425"/>
          <p14:tracePt t="26324" x="9523413" y="3806825"/>
          <p14:tracePt t="26332" x="9447213" y="3832225"/>
          <p14:tracePt t="26341" x="9388475" y="3849688"/>
          <p14:tracePt t="26346" x="9328150" y="3883025"/>
          <p14:tracePt t="26358" x="9277350" y="3900488"/>
          <p14:tracePt t="26362" x="9201150" y="3925888"/>
          <p14:tracePt t="26370" x="9142413" y="3943350"/>
          <p14:tracePt t="26378" x="9091613" y="3960813"/>
          <p14:tracePt t="26386" x="9013825" y="3994150"/>
          <p14:tracePt t="26392" x="8972550" y="4019550"/>
          <p14:tracePt t="26402" x="8904288" y="4037013"/>
          <p14:tracePt t="26409" x="8861425" y="4044950"/>
          <p14:tracePt t="26417" x="8802688" y="4052888"/>
          <p14:tracePt t="26425" x="8759825" y="4052888"/>
          <p14:tracePt t="26433" x="8699500" y="4052888"/>
          <p14:tracePt t="26440" x="8666163" y="4052888"/>
          <p14:tracePt t="26448" x="8615363" y="4052888"/>
          <p14:tracePt t="26458" x="8589963" y="4052888"/>
          <p14:tracePt t="26465" x="8547100" y="4052888"/>
          <p14:tracePt t="26474" x="8504238" y="4052888"/>
          <p14:tracePt t="26479" x="8470900" y="4052888"/>
          <p14:tracePt t="26487" x="8410575" y="4044950"/>
          <p14:tracePt t="26495" x="8369300" y="4027488"/>
          <p14:tracePt t="26503" x="8275638" y="3986213"/>
          <p14:tracePt t="26510" x="8199438" y="3951288"/>
          <p14:tracePt t="26518" x="8147050" y="3908425"/>
          <p14:tracePt t="26527" x="8096250" y="3857625"/>
          <p14:tracePt t="26533" x="8020050" y="3798888"/>
          <p14:tracePt t="26541" x="7969250" y="3748088"/>
          <p14:tracePt t="26549" x="7951788" y="3722688"/>
          <p14:tracePt t="26558" x="7935913" y="3713163"/>
          <p14:tracePt t="26565" x="7926388" y="3713163"/>
          <p14:tracePt t="26576" x="7926388" y="3705225"/>
          <p14:tracePt t="26580" x="7918450" y="3697288"/>
          <p14:tracePt t="26590" x="7910513" y="3697288"/>
          <p14:tracePt t="26607" x="7885113" y="3662363"/>
          <p14:tracePt t="26611" x="7859713" y="3594100"/>
          <p14:tracePt t="26619" x="7842250" y="3560763"/>
          <p14:tracePt t="26626" x="7816850" y="3484563"/>
          <p14:tracePt t="26635" x="7807325" y="3416300"/>
          <p14:tracePt t="26643" x="7807325" y="3340100"/>
          <p14:tracePt t="26652" x="7807325" y="3246438"/>
          <p14:tracePt t="26657" x="7807325" y="3170238"/>
          <p14:tracePt t="26666" x="7816850" y="3127375"/>
          <p14:tracePt t="26674" x="7824788" y="3094038"/>
          <p14:tracePt t="26682" x="7832725" y="3033713"/>
          <p14:tracePt t="26690" x="7859713" y="2982913"/>
          <p14:tracePt t="26699" x="7875588" y="2932113"/>
          <p14:tracePt t="26708" x="7900988" y="2897188"/>
          <p14:tracePt t="26712" x="7935913" y="2838450"/>
          <p14:tracePt t="26720" x="7961313" y="2795588"/>
          <p14:tracePt t="26728" x="8004175" y="2762250"/>
          <p14:tracePt t="26736" x="8037513" y="2711450"/>
          <p14:tracePt t="26744" x="8070850" y="2668588"/>
          <p14:tracePt t="26752" x="8121650" y="2617788"/>
          <p14:tracePt t="26760" x="8156575" y="2582863"/>
          <p14:tracePt t="26768" x="8199438" y="2557463"/>
          <p14:tracePt t="26775" x="8250238" y="2516188"/>
          <p14:tracePt t="26783" x="8266113" y="2498725"/>
          <p14:tracePt t="26792" x="8283575" y="2481263"/>
          <p14:tracePt t="26799" x="8318500" y="2463800"/>
          <p14:tracePt t="26807" x="8343900" y="2447925"/>
          <p14:tracePt t="26814" x="8377238" y="2422525"/>
          <p14:tracePt t="26825" x="8410575" y="2413000"/>
          <p14:tracePt t="26829" x="8445500" y="2397125"/>
          <p14:tracePt t="26840" x="8496300" y="2387600"/>
          <p14:tracePt t="26845" x="8539163" y="2379663"/>
          <p14:tracePt t="26853" x="8572500" y="2371725"/>
          <p14:tracePt t="26861" x="8632825" y="2362200"/>
          <p14:tracePt t="26868" x="8666163" y="2354263"/>
          <p14:tracePt t="26876" x="8709025" y="2336800"/>
          <p14:tracePt t="26885" x="8742363" y="2336800"/>
          <p14:tracePt t="26891" x="8767763" y="2336800"/>
          <p14:tracePt t="26900" x="8802688" y="2336800"/>
          <p14:tracePt t="26908" x="8810625" y="2336800"/>
          <p14:tracePt t="26916" x="8828088" y="2336800"/>
          <p14:tracePt t="26923" x="8836025" y="2336800"/>
          <p14:tracePt t="26931" x="8861425" y="2336800"/>
          <p14:tracePt t="26941" x="8878888" y="2336800"/>
          <p14:tracePt t="26947" x="8894763" y="2336800"/>
          <p14:tracePt t="26957" x="8912225" y="2336800"/>
          <p14:tracePt t="26962" x="8947150" y="2336800"/>
          <p14:tracePt t="26970" x="8955088" y="2336800"/>
          <p14:tracePt t="26978" x="8980488" y="2336800"/>
          <p14:tracePt t="26985" x="8988425" y="2336800"/>
          <p14:tracePt t="26993" x="9005888" y="2336800"/>
          <p14:tracePt t="27001" x="9031288" y="2336800"/>
          <p14:tracePt t="27008" x="9048750" y="2336800"/>
          <p14:tracePt t="27017" x="9056688" y="2336800"/>
          <p14:tracePt t="27025" x="9064625" y="2336800"/>
          <p14:tracePt t="27032" x="9074150" y="2336800"/>
          <p14:tracePt t="27632" x="9013825" y="2463800"/>
          <p14:tracePt t="27639" x="8912225" y="2651125"/>
          <p14:tracePt t="27647" x="8759825" y="2881313"/>
          <p14:tracePt t="27658" x="8648700" y="3059113"/>
          <p14:tracePt t="27662" x="8572500" y="3160713"/>
          <p14:tracePt t="27674" x="8478838" y="3271838"/>
          <p14:tracePt t="27678" x="8334375" y="3459163"/>
          <p14:tracePt t="27687" x="8240713" y="3560763"/>
          <p14:tracePt t="27694" x="8147050" y="3756025"/>
          <p14:tracePt t="27702" x="8080375" y="3841750"/>
          <p14:tracePt t="27709" x="8012113" y="3935413"/>
          <p14:tracePt t="27717" x="7943850" y="4011613"/>
          <p14:tracePt t="27725" x="7875588" y="4079875"/>
          <p14:tracePt t="27735" x="7816850" y="4138613"/>
          <p14:tracePt t="27741" x="7766050" y="4189413"/>
          <p14:tracePt t="27750" x="7715250" y="4257675"/>
          <p14:tracePt t="27757" x="7672388" y="4308475"/>
          <p14:tracePt t="27765" x="7621588" y="4376738"/>
          <p14:tracePt t="27775" x="7578725" y="4427538"/>
          <p14:tracePt t="27779" x="7553325" y="4460875"/>
          <p14:tracePt t="27791" x="7493000" y="4529138"/>
          <p14:tracePt t="27795" x="7459663" y="4564063"/>
          <p14:tracePt t="27804" x="7408863" y="4614863"/>
          <p14:tracePt t="27811" x="7358063" y="4657725"/>
          <p14:tracePt t="27818" x="7307263" y="4691063"/>
          <p14:tracePt t="27826" x="7264400" y="4724400"/>
          <p14:tracePt t="27835" x="7229475" y="4759325"/>
          <p14:tracePt t="27842" x="7196138" y="4784725"/>
          <p14:tracePt t="27849" x="7170738" y="4810125"/>
          <p14:tracePt t="27858" x="7127875" y="4843463"/>
          <p14:tracePt t="27867" x="7077075" y="4878388"/>
          <p14:tracePt t="27874" x="7026275" y="4919663"/>
          <p14:tracePt t="27883" x="6967538" y="4972050"/>
          <p14:tracePt t="27891" x="6856413" y="5030788"/>
          <p14:tracePt t="27896" x="6780213" y="5073650"/>
          <p14:tracePt t="27907" x="6704013" y="5106988"/>
          <p14:tracePt t="27912" x="6635750" y="5124450"/>
          <p14:tracePt t="27920" x="6584950" y="5141913"/>
          <p14:tracePt t="27927" x="6524625" y="5167313"/>
          <p14:tracePt t="27936" x="6483350" y="5192713"/>
          <p14:tracePt t="27943" x="6440488" y="5200650"/>
          <p14:tracePt t="27951" x="6389688" y="5218113"/>
          <p14:tracePt t="27959" x="6346825" y="5243513"/>
          <p14:tracePt t="27966" x="6286500" y="5251450"/>
          <p14:tracePt t="27975" x="6227763" y="5260975"/>
          <p14:tracePt t="27984" x="6167438" y="5268913"/>
          <p14:tracePt t="27990" x="6091238" y="5276850"/>
          <p14:tracePt t="27999" x="6032500" y="5302250"/>
          <p14:tracePt t="28009" x="5972175" y="5311775"/>
          <p14:tracePt t="28013" x="5895975" y="5337175"/>
          <p14:tracePt t="28024" x="5819775" y="5345113"/>
          <p14:tracePt t="28028" x="5708650" y="5370513"/>
          <p14:tracePt t="28040" x="5607050" y="5380038"/>
          <p14:tracePt t="28044" x="5497513" y="5405438"/>
          <p14:tracePt t="28052" x="5437188" y="5413375"/>
          <p14:tracePt t="28059" x="5343525" y="5430838"/>
          <p14:tracePt t="28067" x="5267325" y="5456238"/>
          <p14:tracePt t="28075" x="5224463" y="5464175"/>
          <p14:tracePt t="28085" x="5140325" y="5472113"/>
          <p14:tracePt t="28092" x="5054600" y="5481638"/>
          <p14:tracePt t="28101" x="4995863" y="5497513"/>
          <p14:tracePt t="28110" x="4902200" y="5507038"/>
          <p14:tracePt t="28114" x="4843463" y="5514975"/>
          <p14:tracePt t="28125" x="4783138" y="5532438"/>
          <p14:tracePt t="28130" x="4724400" y="5549900"/>
          <p14:tracePt t="28140" x="4681538" y="5557838"/>
          <p14:tracePt t="28146" x="4630738" y="5565775"/>
          <p14:tracePt t="28157" x="4570413" y="5575300"/>
          <p14:tracePt t="28161" x="4503738" y="5583238"/>
          <p14:tracePt t="28169" x="4451350" y="5591175"/>
          <p14:tracePt t="28177" x="4392613" y="5600700"/>
          <p14:tracePt t="28185" x="4349750" y="5616575"/>
          <p14:tracePt t="28192" x="4291013" y="5626100"/>
          <p14:tracePt t="28200" x="4265613" y="5634038"/>
          <p14:tracePt t="28207" x="4240213" y="5641975"/>
          <p14:tracePt t="28216" x="4222750" y="5641975"/>
          <p14:tracePt t="28224" x="4187825" y="5651500"/>
          <p14:tracePt t="28233" x="4171950" y="5651500"/>
          <p14:tracePt t="28240" x="4146550" y="5651500"/>
          <p14:tracePt t="28248" x="4129088" y="5651500"/>
          <p14:tracePt t="28258" x="4103688" y="5659438"/>
          <p14:tracePt t="28262" x="4086225" y="5659438"/>
          <p14:tracePt t="28274" x="4070350" y="5659438"/>
          <p14:tracePt t="28278" x="4035425" y="5668963"/>
          <p14:tracePt t="28287" x="4017963" y="5668963"/>
          <p14:tracePt t="28293" x="4010025" y="5676900"/>
          <p14:tracePt t="28301" x="3992563" y="5676900"/>
          <p14:tracePt t="28309" x="3976688" y="5676900"/>
          <p14:tracePt t="28318" x="3959225" y="5684838"/>
          <p14:tracePt t="28324" x="3951288" y="5684838"/>
          <p14:tracePt t="28333" x="3941763" y="5684838"/>
          <p14:tracePt t="28348" x="3933825" y="5684838"/>
          <p14:tracePt t="30721" x="3916363" y="5694363"/>
          <p14:tracePt t="30728" x="3916363" y="5702300"/>
          <p14:tracePt t="30739" x="3908425" y="5702300"/>
          <p14:tracePt t="30745" x="3900488" y="5710238"/>
          <p14:tracePt t="30752" x="3890963" y="5719763"/>
          <p14:tracePt t="30768" x="3883025" y="5727700"/>
          <p14:tracePt t="30783" x="3873500" y="5735638"/>
          <p14:tracePt t="30815" x="3873500" y="5745163"/>
          <p14:tracePt t="30862" x="3857625" y="5745163"/>
          <p14:tracePt t="30868" x="3848100" y="5745163"/>
          <p14:tracePt t="30876" x="3848100" y="5761038"/>
          <p14:tracePt t="30885" x="3840163" y="5778500"/>
          <p14:tracePt t="30892" x="3814763" y="5813425"/>
          <p14:tracePt t="30900" x="3771900" y="5872163"/>
          <p14:tracePt t="30908" x="3756025" y="5905500"/>
          <p14:tracePt t="30916" x="3738563" y="5932488"/>
          <p14:tracePt t="30924" x="3721100" y="5965825"/>
          <p14:tracePt t="30931" x="3713163" y="5991225"/>
          <p14:tracePt t="30940" x="3703638" y="6008688"/>
          <p14:tracePt t="30948" x="3695700" y="6008688"/>
          <p14:tracePt t="30958" x="3687763" y="6016625"/>
          <p14:tracePt t="30962" x="3678238" y="6024563"/>
          <p14:tracePt t="30977" x="3678238" y="6042025"/>
          <p14:tracePt t="31080" x="3678238" y="6049963"/>
          <p14:tracePt t="33352" x="3746500" y="6049963"/>
          <p14:tracePt t="33358" x="3916363" y="6049963"/>
          <p14:tracePt t="33366" x="4044950" y="6049963"/>
          <p14:tracePt t="33373" x="4171950" y="6042025"/>
          <p14:tracePt t="33382" x="4273550" y="6034088"/>
          <p14:tracePt t="33389" x="4451350" y="6024563"/>
          <p14:tracePt t="33397" x="4664075" y="5991225"/>
          <p14:tracePt t="33405" x="4851400" y="5983288"/>
          <p14:tracePt t="33414" x="5003800" y="5965825"/>
          <p14:tracePt t="33424" x="5208588" y="5940425"/>
          <p14:tracePt t="33428" x="5429250" y="5897563"/>
          <p14:tracePt t="33439" x="5675313" y="5864225"/>
          <p14:tracePt t="33444" x="5827713" y="5854700"/>
          <p14:tracePt t="33453" x="6100763" y="5803900"/>
          <p14:tracePt t="33460" x="6311900" y="5778500"/>
          <p14:tracePt t="33467" x="6508750" y="5753100"/>
          <p14:tracePt t="33475" x="6737350" y="5694363"/>
          <p14:tracePt t="33483" x="7018338" y="5641975"/>
          <p14:tracePt t="33492" x="7264400" y="5591175"/>
          <p14:tracePt t="33500" x="7467600" y="5532438"/>
          <p14:tracePt t="33507" x="7629525" y="5514975"/>
          <p14:tracePt t="33516" x="7986713" y="5472113"/>
          <p14:tracePt t="33522" x="8199438" y="5464175"/>
          <p14:tracePt t="33530" x="8318500" y="5446713"/>
          <p14:tracePt t="33540" x="8513763" y="5438775"/>
          <p14:tracePt t="33544" x="8683625" y="5438775"/>
          <p14:tracePt t="33556" x="8828088" y="5421313"/>
          <p14:tracePt t="33560" x="8929688" y="5421313"/>
          <p14:tracePt t="33569" x="9031288" y="5405438"/>
          <p14:tracePt t="33576" x="9142413" y="5387975"/>
          <p14:tracePt t="33584" x="9226550" y="5387975"/>
          <p14:tracePt t="33592" x="9328150" y="5387975"/>
          <p14:tracePt t="33600" x="9421813" y="5395913"/>
          <p14:tracePt t="33607" x="9540875" y="5413375"/>
          <p14:tracePt t="33616" x="9626600" y="5438775"/>
          <p14:tracePt t="33624" x="9667875" y="5456238"/>
          <p14:tracePt t="33632" x="9771063" y="5497513"/>
          <p14:tracePt t="33639" x="9804400" y="5532438"/>
          <p14:tracePt t="33648" x="9855200" y="5549900"/>
          <p14:tracePt t="33657" x="9864725" y="5565775"/>
          <p14:tracePt t="33662" x="9880600" y="5583238"/>
          <p14:tracePt t="33672" x="9898063" y="5583238"/>
          <p14:tracePt t="33677" x="9915525" y="5591175"/>
          <p14:tracePt t="33686" x="9931400" y="5600700"/>
          <p14:tracePt t="33693" x="9940925" y="5616575"/>
          <p14:tracePt t="33701" x="9956800" y="5634038"/>
          <p14:tracePt t="33709" x="9966325" y="5634038"/>
          <p14:tracePt t="33717" x="9974263" y="5651500"/>
          <p14:tracePt t="33724" x="9983788" y="5668963"/>
          <p14:tracePt t="33732" x="9991725" y="5676900"/>
          <p14:tracePt t="33739" x="10009188" y="5702300"/>
          <p14:tracePt t="33747" x="10017125" y="5719763"/>
          <p14:tracePt t="33756" x="10025063" y="5735638"/>
          <p14:tracePt t="33765" x="10034588" y="5745163"/>
          <p14:tracePt t="33773" x="10034588" y="5770563"/>
          <p14:tracePt t="33778" x="10034588" y="5795963"/>
          <p14:tracePt t="33789" x="10034588" y="5821363"/>
          <p14:tracePt t="33794" x="10034588" y="5864225"/>
          <p14:tracePt t="33801" x="10034588" y="5915025"/>
          <p14:tracePt t="33810" x="10025063" y="5940425"/>
          <p14:tracePt t="33818" x="10009188" y="5983288"/>
          <p14:tracePt t="33825" x="9983788" y="6008688"/>
          <p14:tracePt t="33833" x="9956800" y="6059488"/>
          <p14:tracePt t="33840" x="9948863" y="6092825"/>
          <p14:tracePt t="33849" x="9931400" y="6102350"/>
          <p14:tracePt t="33857" x="9906000" y="6127750"/>
          <p14:tracePt t="33866" x="9898063" y="6143625"/>
          <p14:tracePt t="33873" x="9880600" y="6169025"/>
          <p14:tracePt t="33881" x="9839325" y="6211888"/>
          <p14:tracePt t="33891" x="9821863" y="6229350"/>
          <p14:tracePt t="33895" x="9786938" y="6262688"/>
          <p14:tracePt t="33905" x="9761538" y="6288088"/>
          <p14:tracePt t="33911" x="9736138" y="6313488"/>
          <p14:tracePt t="33919" x="9694863" y="6348413"/>
          <p14:tracePt t="33926" x="9642475" y="6381750"/>
          <p14:tracePt t="33934" x="9591675" y="6407150"/>
          <p14:tracePt t="33942" x="9558338" y="6424613"/>
          <p14:tracePt t="33952" x="9498013" y="6442075"/>
          <p14:tracePt t="33958" x="9447213" y="6457950"/>
          <p14:tracePt t="33967" x="9388475" y="6492875"/>
          <p14:tracePt t="33973" x="9337675" y="6500813"/>
          <p14:tracePt t="33981" x="9277350" y="6518275"/>
          <p14:tracePt t="33989" x="9193213" y="6535738"/>
          <p14:tracePt t="33998" x="9107488" y="6543675"/>
          <p14:tracePt t="34007" x="8988425" y="6543675"/>
          <p14:tracePt t="34012" x="8904288" y="6543675"/>
          <p14:tracePt t="34022" x="8802688" y="6543675"/>
          <p14:tracePt t="34027" x="8734425" y="6535738"/>
          <p14:tracePt t="34036" x="8632825" y="6510338"/>
          <p14:tracePt t="34043" x="8513763" y="6483350"/>
          <p14:tracePt t="34051" x="8402638" y="6450013"/>
          <p14:tracePt t="34059" x="8308975" y="6424613"/>
          <p14:tracePt t="34067" x="8224838" y="6407150"/>
          <p14:tracePt t="34075" x="8131175" y="6373813"/>
          <p14:tracePt t="34082" x="8029575" y="6313488"/>
          <p14:tracePt t="34091" x="7850188" y="6221413"/>
          <p14:tracePt t="34100" x="7621588" y="6067425"/>
          <p14:tracePt t="34108" x="7493000" y="5957888"/>
          <p14:tracePt t="34114" x="7358063" y="5821363"/>
          <p14:tracePt t="34122" x="7221538" y="5684838"/>
          <p14:tracePt t="34131" x="7119938" y="5608638"/>
          <p14:tracePt t="34139" x="6992938" y="5514975"/>
          <p14:tracePt t="34145" x="6873875" y="5438775"/>
          <p14:tracePt t="34153" x="6797675" y="5387975"/>
          <p14:tracePt t="34160" x="6737350" y="5353050"/>
          <p14:tracePt t="34167" x="6669088" y="5302250"/>
          <p14:tracePt t="34176" x="6618288" y="5251450"/>
          <p14:tracePt t="34183" x="6559550" y="5183188"/>
          <p14:tracePt t="34191" x="6508750" y="5132388"/>
          <p14:tracePt t="34199" x="6473825" y="5056188"/>
          <p14:tracePt t="34206" x="6456363" y="5005388"/>
          <p14:tracePt t="34214" x="6423025" y="4919663"/>
          <p14:tracePt t="34223" x="6415088" y="4843463"/>
          <p14:tracePt t="34232" x="6415088" y="4749800"/>
          <p14:tracePt t="34239" x="6415088" y="4630738"/>
          <p14:tracePt t="34247" x="6430963" y="4521200"/>
          <p14:tracePt t="34257" x="6448425" y="4427538"/>
          <p14:tracePt t="34261" x="6473825" y="4368800"/>
          <p14:tracePt t="34272" x="6491288" y="4291013"/>
          <p14:tracePt t="34277" x="6508750" y="4249738"/>
          <p14:tracePt t="34285" x="6550025" y="4181475"/>
          <p14:tracePt t="34293" x="6584950" y="4130675"/>
          <p14:tracePt t="34300" x="6626225" y="4052888"/>
          <p14:tracePt t="34308" x="6694488" y="3994150"/>
          <p14:tracePt t="34316" x="6762750" y="3900488"/>
          <p14:tracePt t="34324" x="6856413" y="3816350"/>
          <p14:tracePt t="34333" x="6907213" y="3763963"/>
          <p14:tracePt t="34339" x="6983413" y="3705225"/>
          <p14:tracePt t="34348" x="7077075" y="3654425"/>
          <p14:tracePt t="34355" x="7196138" y="3594100"/>
          <p14:tracePt t="34365" x="7315200" y="3535363"/>
          <p14:tracePt t="34373" x="7442200" y="3509963"/>
          <p14:tracePt t="34377" x="7553325" y="3502025"/>
          <p14:tracePt t="34389" x="7612063" y="3492500"/>
          <p14:tracePt t="34393" x="7740650" y="3492500"/>
          <p14:tracePt t="34402" x="7867650" y="3492500"/>
          <p14:tracePt t="34409" x="8029575" y="3517900"/>
          <p14:tracePt t="34417" x="8215313" y="3543300"/>
          <p14:tracePt t="34424" x="8318500" y="3552825"/>
          <p14:tracePt t="34433" x="8529638" y="3611563"/>
          <p14:tracePt t="34440" x="8699500" y="3646488"/>
          <p14:tracePt t="34448" x="8921750" y="3697288"/>
          <p14:tracePt t="34457" x="9023350" y="3730625"/>
          <p14:tracePt t="34465" x="9124950" y="3748088"/>
          <p14:tracePt t="34472" x="9251950" y="3790950"/>
          <p14:tracePt t="34482" x="9353550" y="3798888"/>
          <p14:tracePt t="34490" x="9472613" y="3824288"/>
          <p14:tracePt t="34495" x="9550400" y="3841750"/>
          <p14:tracePt t="34505" x="9634538" y="3867150"/>
          <p14:tracePt t="34510" x="9702800" y="3875088"/>
          <p14:tracePt t="34518" x="9771063" y="3892550"/>
          <p14:tracePt t="34526" x="9880600" y="3908425"/>
          <p14:tracePt t="34534" x="9966325" y="3917950"/>
          <p14:tracePt t="34541" x="10085388" y="3951288"/>
          <p14:tracePt t="34549" x="10136188" y="3968750"/>
          <p14:tracePt t="34556" x="10220325" y="4002088"/>
          <p14:tracePt t="34565" x="10255250" y="4011613"/>
          <p14:tracePt t="34574" x="10306050" y="4027488"/>
          <p14:tracePt t="34581" x="10323513" y="4037013"/>
          <p14:tracePt t="34589" x="10356850" y="4044950"/>
          <p14:tracePt t="34598" x="10382250" y="4052888"/>
          <p14:tracePt t="34607" x="10407650" y="4062413"/>
          <p14:tracePt t="34611" x="10415588" y="4070350"/>
          <p14:tracePt t="34622" x="10467975" y="4095750"/>
          <p14:tracePt t="34627" x="10475913" y="4105275"/>
          <p14:tracePt t="34636" x="10483850" y="4113213"/>
          <p14:tracePt t="34643" x="10501313" y="4121150"/>
          <p14:tracePt t="34650" x="10509250" y="4121150"/>
          <p14:tracePt t="34658" x="10526713" y="4138613"/>
          <p14:tracePt t="34666" x="10544175" y="4156075"/>
          <p14:tracePt t="34674" x="10552113" y="4171950"/>
          <p14:tracePt t="34681" x="10560050" y="4189413"/>
          <p14:tracePt t="34690" x="10577513" y="4206875"/>
          <p14:tracePt t="34699" x="10594975" y="4224338"/>
          <p14:tracePt t="34706" x="10602913" y="4240213"/>
          <p14:tracePt t="34714" x="10628313" y="4257675"/>
          <p14:tracePt t="34722" x="10637838" y="4275138"/>
          <p14:tracePt t="34728" x="10637838" y="4291013"/>
          <p14:tracePt t="34738" x="10645775" y="4308475"/>
          <p14:tracePt t="34744" x="10653713" y="4308475"/>
          <p14:tracePt t="34751" x="10663238" y="4325938"/>
          <p14:tracePt t="34759" x="10671175" y="4351338"/>
          <p14:tracePt t="34768" x="10671175" y="4359275"/>
          <p14:tracePt t="34775" x="10679113" y="4376738"/>
          <p14:tracePt t="34783" x="10679113" y="4384675"/>
          <p14:tracePt t="34791" x="10679113" y="4402138"/>
          <p14:tracePt t="34798" x="10688638" y="4427538"/>
          <p14:tracePt t="34807" x="10688638" y="4435475"/>
          <p14:tracePt t="34814" x="10696575" y="4452938"/>
          <p14:tracePt t="34822" x="10696575" y="4470400"/>
          <p14:tracePt t="34830" x="10696575" y="4478338"/>
          <p14:tracePt t="34840" x="10704513" y="4486275"/>
          <p14:tracePt t="34845" x="10704513" y="4503738"/>
          <p14:tracePt t="34861" x="10714038" y="4521200"/>
          <p14:tracePt t="34869" x="10714038" y="4529138"/>
          <p14:tracePt t="34876" x="10721975" y="4538663"/>
          <p14:tracePt t="34885" x="10721975" y="4554538"/>
          <p14:tracePt t="34891" x="10729913" y="4572000"/>
          <p14:tracePt t="34899" x="10747375" y="4605338"/>
          <p14:tracePt t="34907" x="10772775" y="4622800"/>
          <p14:tracePt t="34916" x="10790238" y="4648200"/>
          <p14:tracePt t="34923" x="10807700" y="4683125"/>
          <p14:tracePt t="34931" x="10815638" y="4708525"/>
          <p14:tracePt t="34939" x="10833100" y="4749800"/>
          <p14:tracePt t="34947" x="10841038" y="4784725"/>
          <p14:tracePt t="34957" x="10848975" y="4802188"/>
          <p14:tracePt t="34961" x="10866438" y="4827588"/>
          <p14:tracePt t="34973" x="10874375" y="4843463"/>
          <p14:tracePt t="34977" x="10874375" y="4878388"/>
          <p14:tracePt t="34988" x="10874375" y="4903788"/>
          <p14:tracePt t="34992" x="10883900" y="4929188"/>
          <p14:tracePt t="35000" x="10883900" y="4954588"/>
          <p14:tracePt t="35009" x="10891838" y="4987925"/>
          <p14:tracePt t="35017" x="10891838" y="5022850"/>
          <p14:tracePt t="35023" x="10901363" y="5064125"/>
          <p14:tracePt t="35032" x="10901363" y="5091113"/>
          <p14:tracePt t="35041" x="10901363" y="5106988"/>
          <p14:tracePt t="35048" x="10901363" y="5149850"/>
          <p14:tracePt t="35057" x="10901363" y="5175250"/>
          <p14:tracePt t="35064" x="10901363" y="5218113"/>
          <p14:tracePt t="35072" x="10901363" y="5243513"/>
          <p14:tracePt t="35079" x="10901363" y="5260975"/>
          <p14:tracePt t="35089" x="10901363" y="5276850"/>
          <p14:tracePt t="35094" x="10901363" y="5311775"/>
          <p14:tracePt t="35106" x="10901363" y="5327650"/>
          <p14:tracePt t="35120" x="10883900" y="5370513"/>
          <p14:tracePt t="35126" x="10874375" y="5405438"/>
          <p14:tracePt t="35133" x="10858500" y="5413375"/>
          <p14:tracePt t="35140" x="10848975" y="5438775"/>
          <p14:tracePt t="35148" x="10833100" y="5464175"/>
          <p14:tracePt t="35156" x="10823575" y="5497513"/>
          <p14:tracePt t="35164" x="10823575" y="5514975"/>
          <p14:tracePt t="35172" x="10815638" y="5524500"/>
          <p14:tracePt t="35181" x="10798175" y="5540375"/>
          <p14:tracePt t="35189" x="10790238" y="5557838"/>
          <p14:tracePt t="35196" x="10772775" y="5583238"/>
          <p14:tracePt t="35206" x="10756900" y="5591175"/>
          <p14:tracePt t="35210" x="10756900" y="5608638"/>
          <p14:tracePt t="35219" x="10739438" y="5626100"/>
          <p14:tracePt t="35226" x="10721975" y="5641975"/>
          <p14:tracePt t="35235" x="10704513" y="5676900"/>
          <p14:tracePt t="35241" x="10671175" y="5694363"/>
          <p14:tracePt t="35250" x="10637838" y="5719763"/>
          <p14:tracePt t="35258" x="10594975" y="5735638"/>
          <p14:tracePt t="35265" x="10560050" y="5770563"/>
          <p14:tracePt t="35273" x="10526713" y="5803900"/>
          <p14:tracePt t="35281" x="10458450" y="5829300"/>
          <p14:tracePt t="35289" x="10374313" y="5880100"/>
          <p14:tracePt t="35297" x="10323513" y="5897563"/>
          <p14:tracePt t="35306" x="10271125" y="5915025"/>
          <p14:tracePt t="35312" x="10186988" y="5940425"/>
          <p14:tracePt t="35322" x="10101263" y="5948363"/>
          <p14:tracePt t="35327" x="9983788" y="5957888"/>
          <p14:tracePt t="35339" x="9940925" y="5957888"/>
          <p14:tracePt t="35343" x="9839325" y="5973763"/>
          <p14:tracePt t="35352" x="9753600" y="5973763"/>
          <p14:tracePt t="35358" x="9694863" y="5973763"/>
          <p14:tracePt t="35367" x="9626600" y="5973763"/>
          <p14:tracePt t="35374" x="9540875" y="5973763"/>
          <p14:tracePt t="35382" x="9498013" y="5973763"/>
          <p14:tracePt t="35389" x="9421813" y="5973763"/>
          <p14:tracePt t="35397" x="9396413" y="5973763"/>
          <p14:tracePt t="35406" x="9337675" y="5973763"/>
          <p14:tracePt t="35413" x="9294813" y="5973763"/>
          <p14:tracePt t="35421" x="9236075" y="5973763"/>
          <p14:tracePt t="35428" x="9209088" y="5973763"/>
          <p14:tracePt t="35440" x="9167813" y="5973763"/>
          <p14:tracePt t="35445" x="9132888" y="5965825"/>
          <p14:tracePt t="35456" x="9082088" y="5957888"/>
          <p14:tracePt t="35460" x="9023350" y="5948363"/>
          <p14:tracePt t="35468" x="8997950" y="5948363"/>
          <p14:tracePt t="35476" x="8937625" y="5948363"/>
          <p14:tracePt t="35484" x="8894763" y="5948363"/>
          <p14:tracePt t="35491" x="8853488" y="5948363"/>
          <p14:tracePt t="35499" x="8818563" y="5948363"/>
          <p14:tracePt t="35507" x="8742363" y="5948363"/>
          <p14:tracePt t="35514" x="8709025" y="5948363"/>
          <p14:tracePt t="35523" x="8658225" y="5948363"/>
          <p14:tracePt t="35530" x="8615363" y="5948363"/>
          <p14:tracePt t="35539" x="8539163" y="5932488"/>
          <p14:tracePt t="35546" x="8496300" y="5932488"/>
          <p14:tracePt t="35556" x="8435975" y="5932488"/>
          <p14:tracePt t="35561" x="8394700" y="5922963"/>
          <p14:tracePt t="35571" x="8318500" y="5915025"/>
          <p14:tracePt t="35577" x="8232775" y="5872163"/>
          <p14:tracePt t="35585" x="8131175" y="5821363"/>
          <p14:tracePt t="35593" x="8037513" y="5778500"/>
          <p14:tracePt t="35600" x="7943850" y="5710238"/>
          <p14:tracePt t="35608" x="7885113" y="5668963"/>
          <p14:tracePt t="35616" x="7824788" y="5616575"/>
          <p14:tracePt t="35623" x="7766050" y="5575300"/>
          <p14:tracePt t="35631" x="7697788" y="5489575"/>
          <p14:tracePt t="35640" x="7629525" y="5438775"/>
          <p14:tracePt t="35648" x="7561263" y="5319713"/>
          <p14:tracePt t="35656" x="7477125" y="5208588"/>
          <p14:tracePt t="35662" x="7434263" y="5099050"/>
          <p14:tracePt t="35674" x="7383463" y="5022850"/>
          <p14:tracePt t="35677" x="7348538" y="4919663"/>
          <p14:tracePt t="35690" x="7332663" y="4827588"/>
          <p14:tracePt t="35693" x="7323138" y="4741863"/>
          <p14:tracePt t="35702" x="7323138" y="4673600"/>
          <p14:tracePt t="35709" x="7323138" y="4572000"/>
          <p14:tracePt t="35717" x="7323138" y="4513263"/>
          <p14:tracePt t="35724" x="7323138" y="4452938"/>
          <p14:tracePt t="35733" x="7323138" y="4410075"/>
          <p14:tracePt t="35740" x="7332663" y="4368800"/>
          <p14:tracePt t="35748" x="7332663" y="4341813"/>
          <p14:tracePt t="35757" x="7340600" y="4325938"/>
          <p14:tracePt t="35764" x="7348538" y="4291013"/>
          <p14:tracePt t="35771" x="7348538" y="4283075"/>
          <p14:tracePt t="35781" x="7358063" y="4257675"/>
          <p14:tracePt t="35789" x="7373938" y="4240213"/>
          <p14:tracePt t="35795" x="7383463" y="4224338"/>
          <p14:tracePt t="35805" x="7400925" y="4189413"/>
          <p14:tracePt t="35810" x="7426325" y="4164013"/>
          <p14:tracePt t="35818" x="7459663" y="4138613"/>
          <p14:tracePt t="35826" x="7510463" y="4095750"/>
          <p14:tracePt t="35833" x="7586663" y="4052888"/>
          <p14:tracePt t="35842" x="7680325" y="4019550"/>
          <p14:tracePt t="35849" x="7781925" y="4002088"/>
          <p14:tracePt t="35856" x="7859713" y="3968750"/>
          <p14:tracePt t="35865" x="7918450" y="3960813"/>
          <p14:tracePt t="35875" x="8012113" y="3943350"/>
          <p14:tracePt t="35881" x="8113713" y="3943350"/>
          <p14:tracePt t="35889" x="8240713" y="3935413"/>
          <p14:tracePt t="35897" x="8351838" y="3935413"/>
          <p14:tracePt t="35906" x="8453438" y="3935413"/>
          <p14:tracePt t="35912" x="8513763" y="3935413"/>
          <p14:tracePt t="35922" x="8615363" y="3935413"/>
          <p14:tracePt t="35927" x="8683625" y="3935413"/>
          <p14:tracePt t="35936" x="8793163" y="3935413"/>
          <p14:tracePt t="35942" x="8878888" y="3935413"/>
          <p14:tracePt t="35950" x="8955088" y="3935413"/>
          <p14:tracePt t="35958" x="9031288" y="3925888"/>
          <p14:tracePt t="35965" x="9074150" y="3925888"/>
          <p14:tracePt t="35973" x="9117013" y="3925888"/>
          <p14:tracePt t="35981" x="9175750" y="3925888"/>
          <p14:tracePt t="35988" x="9236075" y="3925888"/>
          <p14:tracePt t="35997" x="9277350" y="3925888"/>
          <p14:tracePt t="36006" x="9337675" y="3935413"/>
          <p14:tracePt t="36013" x="9388475" y="3951288"/>
          <p14:tracePt t="36023" x="9431338" y="3960813"/>
          <p14:tracePt t="36028" x="9464675" y="3976688"/>
          <p14:tracePt t="36039" x="9490075" y="3986213"/>
          <p14:tracePt t="36043" x="9532938" y="4002088"/>
          <p14:tracePt t="36052" x="9550400" y="4011613"/>
          <p14:tracePt t="36059" x="9566275" y="4019550"/>
          <p14:tracePt t="36067" x="9601200" y="4037013"/>
          <p14:tracePt t="36075" x="9626600" y="4044950"/>
          <p14:tracePt t="36083" x="9642475" y="4052888"/>
          <p14:tracePt t="36091" x="9667875" y="4070350"/>
          <p14:tracePt t="36107" x="9728200" y="4105275"/>
          <p14:tracePt t="36115" x="9753600" y="4113213"/>
          <p14:tracePt t="36122" x="9786938" y="4130675"/>
          <p14:tracePt t="36131" x="9796463" y="4146550"/>
          <p14:tracePt t="36140" x="9812338" y="4171950"/>
          <p14:tracePt t="36145" x="9839325" y="4197350"/>
          <p14:tracePt t="36157" x="9847263" y="4214813"/>
          <p14:tracePt t="36160" x="9864725" y="4232275"/>
          <p14:tracePt t="36169" x="9880600" y="4265613"/>
          <p14:tracePt t="36176" x="9898063" y="4308475"/>
          <p14:tracePt t="36184" x="9906000" y="4325938"/>
          <p14:tracePt t="36191" x="9915525" y="4359275"/>
          <p14:tracePt t="36199" x="9931400" y="4410075"/>
          <p14:tracePt t="36206" x="9940925" y="4427538"/>
          <p14:tracePt t="36215" x="9948863" y="4452938"/>
          <p14:tracePt t="36223" x="9966325" y="4478338"/>
          <p14:tracePt t="36231" x="9966325" y="4503738"/>
          <p14:tracePt t="36239" x="9966325" y="4521200"/>
          <p14:tracePt t="36248" x="9966325" y="4554538"/>
          <p14:tracePt t="36255" x="9966325" y="4597400"/>
          <p14:tracePt t="36262" x="9966325" y="4622800"/>
          <p14:tracePt t="36272" x="9966325" y="4665663"/>
          <p14:tracePt t="36277" x="9966325" y="4691063"/>
          <p14:tracePt t="36288" x="9956800" y="4724400"/>
          <p14:tracePt t="36292" x="9948863" y="4733925"/>
          <p14:tracePt t="36301" x="9940925" y="4759325"/>
          <p14:tracePt t="36309" x="9923463" y="4775200"/>
          <p14:tracePt t="36316" x="9906000" y="4810125"/>
          <p14:tracePt t="37966" x="9864725" y="4749800"/>
          <p14:tracePt t="37973" x="9796463" y="4657725"/>
          <p14:tracePt t="37981" x="9745663" y="4546600"/>
          <p14:tracePt t="37990" x="9720263" y="4478338"/>
          <p14:tracePt t="37999" x="9685338" y="4427538"/>
          <p14:tracePt t="38005" x="9667875" y="4410075"/>
          <p14:tracePt t="38014" x="9667875" y="4394200"/>
          <p14:tracePt t="38021" x="9659938" y="4368800"/>
          <p14:tracePt t="38030" x="9652000" y="4359275"/>
          <p14:tracePt t="38038" x="9652000" y="4351338"/>
          <p14:tracePt t="38045" x="9652000" y="4341813"/>
          <p14:tracePt t="38068" x="9652000" y="4333875"/>
          <p14:tracePt t="38090" x="9652000" y="4325938"/>
          <p14:tracePt t="38106" x="9677400" y="4325938"/>
          <p14:tracePt t="38121" x="9685338" y="4325938"/>
          <p14:tracePt t="38129" x="9694863" y="4325938"/>
          <p14:tracePt t="38139" x="9702800" y="4325938"/>
          <p14:tracePt t="38145" x="9702800" y="4341813"/>
          <p14:tracePt t="38156" x="9710738" y="4368800"/>
          <p14:tracePt t="38160" x="9720263" y="4394200"/>
          <p14:tracePt t="38171" x="9720263" y="4410075"/>
          <p14:tracePt t="38176" x="9720263" y="4435475"/>
          <p14:tracePt t="38184" x="9694863" y="4478338"/>
          <p14:tracePt t="38192" x="9667875" y="4503738"/>
          <p14:tracePt t="38199" x="9617075" y="4538663"/>
          <p14:tracePt t="38207" x="9566275" y="4579938"/>
          <p14:tracePt t="38215" x="9507538" y="4597400"/>
          <p14:tracePt t="38223" x="9464675" y="4597400"/>
          <p14:tracePt t="38231" x="9396413" y="4597400"/>
          <p14:tracePt t="38239" x="9294813" y="4579938"/>
          <p14:tracePt t="38246" x="9175750" y="4521200"/>
          <p14:tracePt t="38255" x="9023350" y="4460875"/>
          <p14:tracePt t="38262" x="8912225" y="4376738"/>
          <p14:tracePt t="38272" x="8836025" y="4308475"/>
          <p14:tracePt t="38276" x="8709025" y="4197350"/>
          <p14:tracePt t="38288" x="8572500" y="4062413"/>
          <p14:tracePt t="38293" x="8428038" y="3900488"/>
          <p14:tracePt t="38301" x="8199438" y="3654425"/>
          <p14:tracePt t="38308" x="8096250" y="3509963"/>
          <p14:tracePt t="38316" x="8004175" y="3365500"/>
          <p14:tracePt t="38323" x="7943850" y="3246438"/>
          <p14:tracePt t="38332" x="7893050" y="3127375"/>
          <p14:tracePt t="38338" x="7850188" y="3008313"/>
          <p14:tracePt t="38347" x="7816850" y="2922588"/>
          <p14:tracePt t="38356" x="7791450" y="2830513"/>
          <p14:tracePt t="38364" x="7781925" y="2805113"/>
          <p14:tracePt t="38371" x="7766050" y="2727325"/>
          <p14:tracePt t="38380" x="7766050" y="2693988"/>
          <p14:tracePt t="38389" x="7766050" y="2651125"/>
          <p14:tracePt t="38394" x="7766050" y="2608263"/>
          <p14:tracePt t="38406" x="7773988" y="2532063"/>
          <p14:tracePt t="38410" x="7799388" y="2473325"/>
          <p14:tracePt t="38417" x="7816850" y="2387600"/>
          <p14:tracePt t="38426" x="7850188" y="2311400"/>
          <p14:tracePt t="38434" x="7893050" y="2260600"/>
          <p14:tracePt t="38441" x="7951788" y="2174875"/>
          <p14:tracePt t="38448" x="8037513" y="2108200"/>
          <p14:tracePt t="38456" x="8174038" y="2039938"/>
          <p14:tracePt t="38466" x="8275638" y="1989138"/>
          <p14:tracePt t="38472" x="8351838" y="1954213"/>
          <p14:tracePt t="38481" x="8504238" y="1895475"/>
          <p14:tracePt t="38488" x="8632825" y="1860550"/>
          <p14:tracePt t="38497" x="8818563" y="1835150"/>
          <p14:tracePt t="38508" x="8947150" y="1819275"/>
          <p14:tracePt t="38511" x="9031288" y="1819275"/>
          <p14:tracePt t="38522" x="9183688" y="1819275"/>
          <p14:tracePt t="38526" x="9320213" y="1827213"/>
          <p14:tracePt t="38535" x="9482138" y="1852613"/>
          <p14:tracePt t="38541" x="9626600" y="1870075"/>
          <p14:tracePt t="38550" x="9710738" y="1895475"/>
          <p14:tracePt t="38558" x="9804400" y="1938338"/>
          <p14:tracePt t="38565" x="9931400" y="1997075"/>
          <p14:tracePt t="38573" x="10050463" y="2082800"/>
          <p14:tracePt t="38581" x="10161588" y="2166938"/>
          <p14:tracePt t="38589" x="10237788" y="2243138"/>
          <p14:tracePt t="38598" x="10306050" y="2303463"/>
          <p14:tracePt t="38605" x="10356850" y="2362200"/>
          <p14:tracePt t="38614" x="10442575" y="2430463"/>
          <p14:tracePt t="38622" x="10518775" y="2541588"/>
          <p14:tracePt t="38627" x="10620375" y="2660650"/>
          <p14:tracePt t="38639" x="10704513" y="2778125"/>
          <p14:tracePt t="38643" x="10790238" y="2897188"/>
          <p14:tracePt t="38651" x="10841038" y="3008313"/>
          <p14:tracePt t="38658" x="10883900" y="3067050"/>
          <p14:tracePt t="38666" x="10917238" y="3135313"/>
          <p14:tracePt t="38674" x="10985500" y="3238500"/>
          <p14:tracePt t="38682" x="11018838" y="3322638"/>
          <p14:tracePt t="38689" x="11044238" y="3398838"/>
          <p14:tracePt t="38697" x="11087100" y="3502025"/>
          <p14:tracePt t="38705" x="11112500" y="3603625"/>
          <p14:tracePt t="38715" x="11122025" y="3679825"/>
          <p14:tracePt t="38721" x="11129963" y="3738563"/>
          <p14:tracePt t="38731" x="11129963" y="3841750"/>
          <p14:tracePt t="38740" x="11129963" y="3908425"/>
          <p14:tracePt t="38744" x="11129963" y="4011613"/>
          <p14:tracePt t="38755" x="11129963" y="4079875"/>
          <p14:tracePt t="38759" x="11104563" y="4197350"/>
          <p14:tracePt t="38772" x="11096625" y="4283075"/>
          <p14:tracePt t="38775" x="11079163" y="4333875"/>
          <p14:tracePt t="38784" x="11044238" y="4410075"/>
          <p14:tracePt t="38791" x="11010900" y="4513263"/>
          <p14:tracePt t="38798" x="10977563" y="4572000"/>
          <p14:tracePt t="38806" x="10934700" y="4648200"/>
          <p14:tracePt t="38814" x="10901363" y="4716463"/>
          <p14:tracePt t="38823" x="10874375" y="4802188"/>
          <p14:tracePt t="38831" x="10841038" y="4860925"/>
          <p14:tracePt t="38838" x="10798175" y="4911725"/>
          <p14:tracePt t="38846" x="10764838" y="4979988"/>
          <p14:tracePt t="38856" x="10739438" y="5030788"/>
          <p14:tracePt t="38860" x="10696575" y="5064125"/>
          <p14:tracePt t="38871" x="10653713" y="5132388"/>
          <p14:tracePt t="38877" x="10620375" y="5183188"/>
          <p14:tracePt t="38885" x="10569575" y="5243513"/>
          <p14:tracePt t="38892" x="10544175" y="5294313"/>
          <p14:tracePt t="38900" x="10509250" y="5353050"/>
          <p14:tracePt t="38908" x="10475913" y="5405438"/>
          <p14:tracePt t="38916" x="10442575" y="5456238"/>
          <p14:tracePt t="38923" x="10399713" y="5497513"/>
          <p14:tracePt t="38931" x="10348913" y="5540375"/>
          <p14:tracePt t="38939" x="10323513" y="5583238"/>
          <p14:tracePt t="38946" x="10298113" y="5608638"/>
          <p14:tracePt t="38954" x="10237788" y="5651500"/>
          <p14:tracePt t="38964" x="10204450" y="5694363"/>
          <p14:tracePt t="38971" x="10179050" y="5719763"/>
          <p14:tracePt t="38977" x="10126663" y="5753100"/>
          <p14:tracePt t="38988" x="10093325" y="5803900"/>
          <p14:tracePt t="38993" x="10034588" y="5864225"/>
          <p14:tracePt t="39002" x="9999663" y="5915025"/>
          <p14:tracePt t="39009" x="9956800" y="5948363"/>
          <p14:tracePt t="39017" x="9923463" y="5991225"/>
          <p14:tracePt t="39025" x="9855200" y="6042025"/>
          <p14:tracePt t="39032" x="9786938" y="6084888"/>
          <p14:tracePt t="39040" x="9728200" y="6118225"/>
          <p14:tracePt t="39047" x="9677400" y="6153150"/>
          <p14:tracePt t="39055" x="9617075" y="6178550"/>
          <p14:tracePt t="39063" x="9566275" y="6194425"/>
          <p14:tracePt t="39072" x="9540875" y="6203950"/>
          <p14:tracePt t="39080" x="9490075" y="6211888"/>
          <p14:tracePt t="39089" x="9456738" y="6211888"/>
          <p14:tracePt t="39094" x="9405938" y="6211888"/>
          <p14:tracePt t="39106" x="9345613" y="6211888"/>
          <p14:tracePt t="39110" x="9261475" y="6203950"/>
          <p14:tracePt t="39122" x="9167813" y="6178550"/>
          <p14:tracePt t="39126" x="9082088" y="6143625"/>
          <p14:tracePt t="39134" x="9013825" y="6102350"/>
          <p14:tracePt t="39141" x="8894763" y="6034088"/>
          <p14:tracePt t="39149" x="8810625" y="5957888"/>
          <p14:tracePt t="39156" x="8691563" y="5905500"/>
          <p14:tracePt t="39165" x="8589963" y="5854700"/>
          <p14:tracePt t="39172" x="8521700" y="5813425"/>
          <p14:tracePt t="39180" x="8428038" y="5770563"/>
          <p14:tracePt t="39188" x="8385175" y="5735638"/>
          <p14:tracePt t="39197" x="8301038" y="5684838"/>
          <p14:tracePt t="39205" x="8207375" y="5591175"/>
          <p14:tracePt t="39212" x="8131175" y="5481638"/>
          <p14:tracePt t="39222" x="8004175" y="5319713"/>
          <p14:tracePt t="39226" x="7935913" y="5226050"/>
          <p14:tracePt t="39237" x="7885113" y="5099050"/>
          <p14:tracePt t="39243" x="7842250" y="4946650"/>
          <p14:tracePt t="39251" x="7799388" y="4775200"/>
          <p14:tracePt t="39257" x="7773988" y="4564063"/>
          <p14:tracePt t="39266" x="7756525" y="4478338"/>
          <p14:tracePt t="39274" x="7756525" y="4359275"/>
          <p14:tracePt t="39282" x="7756525" y="4249738"/>
          <p14:tracePt t="39289" x="7756525" y="4113213"/>
          <p14:tracePt t="39297" x="7766050" y="3951288"/>
          <p14:tracePt t="39305" x="7766050" y="3841750"/>
          <p14:tracePt t="39312" x="7773988" y="3738563"/>
          <p14:tracePt t="39321" x="7781925" y="3636963"/>
          <p14:tracePt t="39329" x="7799388" y="3543300"/>
          <p14:tracePt t="39339" x="7832725" y="3433763"/>
          <p14:tracePt t="39344" x="7842250" y="3348038"/>
          <p14:tracePt t="39354" x="7850188" y="3263900"/>
          <p14:tracePt t="39359" x="7875588" y="3203575"/>
          <p14:tracePt t="39368" x="7885113" y="3152775"/>
          <p14:tracePt t="39375" x="7893050" y="3135313"/>
          <p14:tracePt t="39383" x="7900988" y="3109913"/>
          <p14:tracePt t="39391" x="7910513" y="3094038"/>
          <p14:tracePt t="39398" x="7918450" y="3067050"/>
          <p14:tracePt t="39406" x="7926388" y="3059113"/>
          <p14:tracePt t="39414" x="7935913" y="3041650"/>
          <p14:tracePt t="39422" x="7943850" y="3025775"/>
          <p14:tracePt t="39431" x="7951788" y="3016250"/>
          <p14:tracePt t="39438" x="7961313" y="2990850"/>
          <p14:tracePt t="39446" x="7961313" y="2974975"/>
          <p14:tracePt t="39456" x="7977188" y="2949575"/>
          <p14:tracePt t="39460" x="7986713" y="2940050"/>
          <p14:tracePt t="39471" x="8004175" y="2922588"/>
          <p14:tracePt t="39477" x="8012113" y="2897188"/>
          <p14:tracePt t="39485" x="8020050" y="2889250"/>
          <p14:tracePt t="39501" x="8037513" y="2871788"/>
          <p14:tracePt t="39507" x="8054975" y="2855913"/>
          <p14:tracePt t="39515" x="8080375" y="2838450"/>
          <p14:tracePt t="39523" x="8088313" y="2838450"/>
          <p14:tracePt t="39531" x="8113713" y="2820988"/>
          <p14:tracePt t="39539" x="8131175" y="2813050"/>
          <p14:tracePt t="39548" x="8139113" y="2805113"/>
          <p14:tracePt t="39554" x="8164513" y="2795588"/>
          <p14:tracePt t="39563" x="8174038" y="2795588"/>
          <p14:tracePt t="39573" x="8181975" y="2795588"/>
          <p14:tracePt t="39624" x="8199438" y="2795588"/>
          <p14:tracePt t="39632" x="8207375" y="2795588"/>
          <p14:tracePt t="39639" x="8232775" y="2795588"/>
          <p14:tracePt t="39647" x="8250238" y="2795588"/>
          <p14:tracePt t="39656" x="8258175" y="2795588"/>
          <p14:tracePt t="39663" x="8266113" y="2795588"/>
          <p14:tracePt t="39671" x="8275638" y="2795588"/>
          <p14:tracePt t="39689" x="8283575" y="2795588"/>
          <p14:tracePt t="39694" x="8291513" y="2795588"/>
          <p14:tracePt t="39705" x="8301038" y="2795588"/>
          <p14:tracePt t="39709" x="8308975" y="2795588"/>
          <p14:tracePt t="39718" x="8318500" y="2795588"/>
          <p14:tracePt t="39725" x="8326438" y="2787650"/>
          <p14:tracePt t="39740" x="8334375" y="2778125"/>
          <p14:tracePt t="39749" x="8343900" y="2762250"/>
          <p14:tracePt t="39765" x="8351838" y="2744788"/>
          <p14:tracePt t="39773" x="8359775" y="2727325"/>
          <p14:tracePt t="39781" x="8377238" y="2719388"/>
          <p14:tracePt t="39788" x="8385175" y="2701925"/>
          <p14:tracePt t="39796" x="8385175" y="2693988"/>
          <p14:tracePt t="39806" x="8394700" y="2686050"/>
          <p14:tracePt t="39810" x="8394700" y="2676525"/>
          <p14:tracePt t="39821" x="8394700" y="2660650"/>
          <p14:tracePt t="39881" x="8402638" y="2651125"/>
          <p14:tracePt t="39888" x="8410575" y="2633663"/>
          <p14:tracePt t="39905" x="8410575" y="2625725"/>
          <p14:tracePt t="39912" x="8410575" y="2617788"/>
          <p14:tracePt t="39922" x="8420100" y="2600325"/>
          <p14:tracePt t="39928" x="8428038" y="2557463"/>
          <p14:tracePt t="39939" x="8435975" y="2524125"/>
          <p14:tracePt t="39943" x="8435975" y="2481263"/>
          <p14:tracePt t="39951" x="8435975" y="2438400"/>
          <p14:tracePt t="39958" x="8435975" y="2362200"/>
          <p14:tracePt t="39967" x="8435975" y="2319338"/>
          <p14:tracePt t="39974" x="8435975" y="2260600"/>
          <p14:tracePt t="39983" x="8435975" y="2227263"/>
          <p14:tracePt t="39990" x="8435975" y="2200275"/>
          <p14:tracePt t="39998" x="8435975" y="2174875"/>
          <p14:tracePt t="40005" x="8435975" y="2149475"/>
          <p14:tracePt t="40022" x="8435975" y="2141538"/>
          <p14:tracePt t="40029" x="8435975" y="2133600"/>
          <p14:tracePt t="42070" x="8435975" y="2141538"/>
          <p14:tracePt t="42085" x="8435975" y="2149475"/>
          <p14:tracePt t="42093" x="8435975" y="2159000"/>
          <p14:tracePt t="42109" x="8435975" y="2174875"/>
          <p14:tracePt t="42118" x="8445500" y="2192338"/>
          <p14:tracePt t="42125" x="8453438" y="2217738"/>
          <p14:tracePt t="42131" x="8470900" y="2252663"/>
          <p14:tracePt t="42139" x="8488363" y="2278063"/>
          <p14:tracePt t="42147" x="8513763" y="2319338"/>
          <p14:tracePt t="42154" x="8529638" y="2344738"/>
          <p14:tracePt t="42163" x="8539163" y="2362200"/>
          <p14:tracePt t="42171" x="8547100" y="2379663"/>
          <p14:tracePt t="42180" x="8547100" y="2387600"/>
          <p14:tracePt t="42188" x="8547100" y="2397125"/>
          <p14:tracePt t="42195" x="8547100" y="2405063"/>
          <p14:tracePt t="42204" x="8547100" y="2413000"/>
          <p14:tracePt t="42209" x="8547100" y="2422525"/>
          <p14:tracePt t="42221" x="8572500" y="2455863"/>
          <p14:tracePt t="42225" x="8615363" y="2524125"/>
          <p14:tracePt t="42234" x="8648700" y="2574925"/>
          <p14:tracePt t="42240" x="8666163" y="2617788"/>
          <p14:tracePt t="42248" x="8683625" y="2651125"/>
          <p14:tracePt t="42256" x="8691563" y="2676525"/>
          <p14:tracePt t="42264" x="8709025" y="2711450"/>
          <p14:tracePt t="42271" x="8724900" y="2762250"/>
          <p14:tracePt t="42280" x="8734425" y="2795588"/>
          <p14:tracePt t="42287" x="8742363" y="2838450"/>
          <p14:tracePt t="42297" x="8750300" y="2871788"/>
          <p14:tracePt t="42304" x="8777288" y="2932113"/>
          <p14:tracePt t="42312" x="8802688" y="2982913"/>
          <p14:tracePt t="42321" x="8828088" y="3059113"/>
          <p14:tracePt t="42326" x="8843963" y="3101975"/>
          <p14:tracePt t="42338" x="8853488" y="3152775"/>
          <p14:tracePt t="42342" x="8869363" y="3195638"/>
          <p14:tracePt t="42349" x="8878888" y="3221038"/>
          <p14:tracePt t="42357" x="8886825" y="3263900"/>
          <p14:tracePt t="42366" x="8904288" y="3297238"/>
          <p14:tracePt t="42373" x="8929688" y="3365500"/>
          <p14:tracePt t="42381" x="8947150" y="3408363"/>
          <p14:tracePt t="42387" x="8955088" y="3467100"/>
          <p14:tracePt t="42396" x="8963025" y="3492500"/>
          <p14:tracePt t="42405" x="8980488" y="3535363"/>
          <p14:tracePt t="42414" x="8988425" y="3586163"/>
          <p14:tracePt t="42420" x="9005888" y="3611563"/>
          <p14:tracePt t="42429" x="9013825" y="3629025"/>
          <p14:tracePt t="42438" x="9013825" y="3646488"/>
          <p14:tracePt t="42443" x="9013825" y="3671888"/>
          <p14:tracePt t="42453" x="9023350" y="3679825"/>
          <p14:tracePt t="42458" x="9031288" y="3697288"/>
          <p14:tracePt t="42467" x="9031288" y="3713163"/>
          <p14:tracePt t="42474" x="9039225" y="3738563"/>
          <p14:tracePt t="42482" x="9039225" y="3756025"/>
          <p14:tracePt t="42489" x="9039225" y="3773488"/>
          <p14:tracePt t="42498" x="9048750" y="3790950"/>
          <p14:tracePt t="42505" x="9048750" y="3806825"/>
          <p14:tracePt t="42513" x="9056688" y="3841750"/>
          <p14:tracePt t="42521" x="9056688" y="3867150"/>
          <p14:tracePt t="42530" x="9056688" y="3875088"/>
          <p14:tracePt t="42537" x="9056688" y="3892550"/>
          <p14:tracePt t="42545" x="9056688" y="3908425"/>
          <p14:tracePt t="42556" x="9056688" y="3925888"/>
          <p14:tracePt t="42559" x="9056688" y="3943350"/>
          <p14:tracePt t="42570" x="9056688" y="3951288"/>
          <p14:tracePt t="42576" x="9056688" y="3960813"/>
          <p14:tracePt t="42584" x="9056688" y="3968750"/>
          <p14:tracePt t="42590" x="9056688" y="3986213"/>
          <p14:tracePt t="42599" x="9056688" y="4002088"/>
          <p14:tracePt t="42606" x="9056688" y="4011613"/>
          <p14:tracePt t="42615" x="9064625" y="4037013"/>
          <p14:tracePt t="42623" x="9064625" y="4052888"/>
          <p14:tracePt t="42630" x="9064625" y="4079875"/>
          <p14:tracePt t="42638" x="9064625" y="4095750"/>
          <p14:tracePt t="42646" x="9064625" y="4121150"/>
          <p14:tracePt t="42654" x="9064625" y="4130675"/>
          <p14:tracePt t="42661" x="9064625" y="4164013"/>
          <p14:tracePt t="42672" x="9064625" y="4181475"/>
          <p14:tracePt t="42688" x="9064625" y="4189413"/>
          <p14:tracePt t="42691" x="9064625" y="4197350"/>
          <p14:tracePt t="42707" x="9064625" y="4206875"/>
          <p14:tracePt t="42716" x="9064625" y="4214813"/>
          <p14:tracePt t="42723" x="9064625" y="4224338"/>
          <p14:tracePt t="42731" x="9064625" y="4232275"/>
          <p14:tracePt t="42786" x="9064625" y="4240213"/>
          <p14:tracePt t="42808" x="9064625" y="4249738"/>
          <p14:tracePt t="42816" x="9064625" y="4257675"/>
          <p14:tracePt t="42824" x="9056688" y="4265613"/>
          <p14:tracePt t="42840" x="9048750" y="4275138"/>
          <p14:tracePt t="42847" x="9031288" y="4283075"/>
          <p14:tracePt t="42854" x="9031288" y="4291013"/>
          <p14:tracePt t="42863" x="9005888" y="4300538"/>
          <p14:tracePt t="42872" x="8997950" y="4300538"/>
          <p14:tracePt t="42880" x="8980488" y="4308475"/>
          <p14:tracePt t="42888" x="8963025" y="4308475"/>
          <p14:tracePt t="42895" x="8929688" y="4308475"/>
          <p14:tracePt t="42905" x="8912225" y="4308475"/>
          <p14:tracePt t="42910" x="8869363" y="4308475"/>
          <p14:tracePt t="42920" x="8810625" y="4308475"/>
          <p14:tracePt t="42926" x="8716963" y="4283075"/>
          <p14:tracePt t="42934" x="8674100" y="4275138"/>
          <p14:tracePt t="42941" x="8615363" y="4265613"/>
          <p14:tracePt t="42948" x="8580438" y="4257675"/>
          <p14:tracePt t="42956" x="8572500" y="4257675"/>
          <p14:tracePt t="42964" x="8555038" y="4257675"/>
          <p14:tracePt t="42971" x="8539163" y="4257675"/>
          <p14:tracePt t="42988" x="8529638" y="4257675"/>
          <p14:tracePt t="42996" x="8521700" y="4257675"/>
          <p14:tracePt t="43042" x="8513763" y="4257675"/>
          <p14:tracePt t="43073" x="8513763" y="4249738"/>
          <p14:tracePt t="43081" x="8496300" y="4224338"/>
          <p14:tracePt t="43088" x="8478838" y="4171950"/>
          <p14:tracePt t="43097" x="8470900" y="4138613"/>
          <p14:tracePt t="43105" x="8462963" y="4079875"/>
          <p14:tracePt t="43114" x="8462963" y="4052888"/>
          <p14:tracePt t="43120" x="8462963" y="4019550"/>
          <p14:tracePt t="43129" x="8462963" y="3976688"/>
          <p14:tracePt t="43139" x="8462963" y="3951288"/>
          <p14:tracePt t="43144" x="8462963" y="3925888"/>
          <p14:tracePt t="43155" x="8462963" y="3917950"/>
          <p14:tracePt t="43159" x="8470900" y="3892550"/>
          <p14:tracePt t="43167" x="8470900" y="3883025"/>
          <p14:tracePt t="43175" x="8478838" y="3875088"/>
          <p14:tracePt t="43182" x="8496300" y="3857625"/>
          <p14:tracePt t="43190" x="8513763" y="3841750"/>
          <p14:tracePt t="43198" x="8555038" y="3806825"/>
          <p14:tracePt t="43206" x="8580438" y="3790950"/>
          <p14:tracePt t="43214" x="8597900" y="3773488"/>
          <p14:tracePt t="43222" x="8623300" y="3756025"/>
          <p14:tracePt t="43230" x="8640763" y="3748088"/>
          <p14:tracePt t="43237" x="8658225" y="3738563"/>
          <p14:tracePt t="43246" x="8691563" y="3713163"/>
          <p14:tracePt t="43256" x="8742363" y="3705225"/>
          <p14:tracePt t="43260" x="8767763" y="3697288"/>
          <p14:tracePt t="43271" x="8843963" y="3697288"/>
          <p14:tracePt t="43276" x="8904288" y="3697288"/>
          <p14:tracePt t="43284" x="8972550" y="3697288"/>
          <p14:tracePt t="43291" x="9056688" y="3697288"/>
          <p14:tracePt t="43299" x="9091613" y="3697288"/>
          <p14:tracePt t="43307" x="9124950" y="3697288"/>
          <p14:tracePt t="43315" x="9158288" y="3697288"/>
          <p14:tracePt t="43322" x="9183688" y="3697288"/>
          <p14:tracePt t="43330" x="9201150" y="3697288"/>
          <p14:tracePt t="43337" x="9244013" y="3697288"/>
          <p14:tracePt t="43346" x="9269413" y="3697288"/>
          <p14:tracePt t="43355" x="9294813" y="3697288"/>
          <p14:tracePt t="43362" x="9337675" y="3697288"/>
          <p14:tracePt t="43370" x="9388475" y="3697288"/>
          <p14:tracePt t="43377" x="9431338" y="3705225"/>
          <p14:tracePt t="43387" x="9464675" y="3738563"/>
          <p14:tracePt t="43393" x="9482138" y="3748088"/>
          <p14:tracePt t="43401" x="9507538" y="3756025"/>
          <p14:tracePt t="43408" x="9515475" y="3756025"/>
          <p14:tracePt t="43416" x="9523413" y="3756025"/>
          <p14:tracePt t="43425" x="9532938" y="3756025"/>
          <p14:tracePt t="43439" x="9550400" y="3773488"/>
          <p14:tracePt t="43447" x="9558338" y="3781425"/>
          <p14:tracePt t="43454" x="9566275" y="3781425"/>
          <p14:tracePt t="43463" x="9575800" y="3790950"/>
          <p14:tracePt t="43471" x="9591675" y="3798888"/>
          <p14:tracePt t="43479" x="9601200" y="3816350"/>
          <p14:tracePt t="43488" x="9609138" y="3816350"/>
          <p14:tracePt t="43493" x="9609138" y="3824288"/>
          <p14:tracePt t="43505" x="9617075" y="3832225"/>
          <p14:tracePt t="43509" x="9626600" y="3841750"/>
          <p14:tracePt t="43526" x="9626600" y="3849688"/>
          <p14:tracePt t="43533" x="9626600" y="3857625"/>
          <p14:tracePt t="43548" x="9626600" y="3867150"/>
          <p14:tracePt t="43556" x="9634538" y="3883025"/>
          <p14:tracePt t="43572" x="9634538" y="3892550"/>
          <p14:tracePt t="43579" x="9634538" y="3900488"/>
          <p14:tracePt t="43587" x="9652000" y="3908425"/>
          <p14:tracePt t="43595" x="9652000" y="3917950"/>
          <p14:tracePt t="43604" x="9652000" y="3925888"/>
          <p14:tracePt t="43611" x="9652000" y="3935413"/>
          <p14:tracePt t="43621" x="9652000" y="3951288"/>
          <p14:tracePt t="43626" x="9652000" y="3960813"/>
          <p14:tracePt t="43638" x="9659938" y="3968750"/>
          <p14:tracePt t="43641" x="9659938" y="3986213"/>
          <p14:tracePt t="43650" x="9659938" y="3994150"/>
          <p14:tracePt t="43657" x="9659938" y="4002088"/>
          <p14:tracePt t="43666" x="9659938" y="4019550"/>
          <p14:tracePt t="43673" x="9659938" y="4027488"/>
          <p14:tracePt t="43680" x="9659938" y="4044950"/>
          <p14:tracePt t="43688" x="9659938" y="4052888"/>
          <p14:tracePt t="43696" x="9659938" y="4062413"/>
          <p14:tracePt t="43705" x="9659938" y="4079875"/>
          <p14:tracePt t="43712" x="9659938" y="4087813"/>
          <p14:tracePt t="43720" x="9652000" y="4113213"/>
          <p14:tracePt t="43727" x="9642475" y="4130675"/>
          <p14:tracePt t="43739" x="9634538" y="4146550"/>
          <p14:tracePt t="43743" x="9626600" y="4156075"/>
          <p14:tracePt t="47126" x="9472613" y="4095750"/>
          <p14:tracePt t="47135" x="9320213" y="4044950"/>
          <p14:tracePt t="47141" x="9209088" y="3986213"/>
          <p14:tracePt t="47152" x="8972550" y="3900488"/>
          <p14:tracePt t="47158" x="8589963" y="3763963"/>
          <p14:tracePt t="47167" x="8420100" y="3713163"/>
          <p14:tracePt t="47174" x="8147050" y="3611563"/>
          <p14:tracePt t="47182" x="7646988" y="3382963"/>
          <p14:tracePt t="47188" x="7373938" y="3263900"/>
          <p14:tracePt t="47197" x="7102475" y="3144838"/>
          <p14:tracePt t="47204" x="6686550" y="2940050"/>
          <p14:tracePt t="47213" x="6448425" y="2863850"/>
          <p14:tracePt t="47220" x="6261100" y="2778125"/>
          <p14:tracePt t="47229" x="6091238" y="2736850"/>
          <p14:tracePt t="47236" x="5905500" y="2668588"/>
          <p14:tracePt t="47245" x="5751513" y="2617788"/>
          <p14:tracePt t="47254" x="5649913" y="2582863"/>
          <p14:tracePt t="47259" x="5573713" y="2549525"/>
          <p14:tracePt t="47267" x="5513388" y="2524125"/>
          <p14:tracePt t="47274" x="5454650" y="2489200"/>
          <p14:tracePt t="47283" x="5386388" y="2455863"/>
          <p14:tracePt t="47289" x="5335588" y="2413000"/>
          <p14:tracePt t="47298" x="5302250" y="2397125"/>
          <p14:tracePt t="47306" x="5276850" y="2387600"/>
          <p14:tracePt t="47313" x="5249863" y="2371725"/>
          <p14:tracePt t="47321" x="5216525" y="2354263"/>
          <p14:tracePt t="47625" x="5021263" y="2252663"/>
          <p14:tracePt t="47632" x="4630738" y="2039938"/>
          <p14:tracePt t="47640" x="4291013" y="1827213"/>
          <p14:tracePt t="47648" x="4111625" y="1708150"/>
          <p14:tracePt t="47656" x="3738563" y="1427163"/>
          <p14:tracePt t="47664" x="3449638" y="1249363"/>
          <p14:tracePt t="47671" x="3186113" y="1079500"/>
          <p14:tracePt t="47679" x="3067050" y="1011238"/>
          <p14:tracePt t="47687" x="2846388" y="858838"/>
          <p14:tracePt t="47695" x="2582863" y="688975"/>
          <p14:tracePt t="47702" x="2463800" y="585788"/>
          <p14:tracePt t="47712" x="2370138" y="527050"/>
          <p14:tracePt t="47720" x="2268538" y="450850"/>
          <p14:tracePt t="47726" x="2182813" y="400050"/>
          <p14:tracePt t="47737" x="2106613" y="331788"/>
          <p14:tracePt t="47741" x="2047875" y="306388"/>
          <p14:tracePt t="47749" x="1997075" y="271463"/>
          <p14:tracePt t="47757" x="1946275" y="246063"/>
          <p14:tracePt t="47765" x="1903413" y="195263"/>
          <p14:tracePt t="48022" x="1817688" y="161925"/>
          <p14:tracePt t="48029" x="1741488" y="136525"/>
          <p14:tracePt t="48037" x="1690688" y="119063"/>
          <p14:tracePt t="48046" x="1614488" y="85725"/>
          <p14:tracePt t="48054" x="1528763" y="42863"/>
          <p14:tracePt t="48062" x="1462088" y="7938"/>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C14024A-5672-4BAA-97E9-39C5B5191EE3}"/>
              </a:ext>
            </a:extLst>
          </p:cNvPr>
          <p:cNvPicPr>
            <a:picLocks noChangeAspect="1"/>
          </p:cNvPicPr>
          <p:nvPr/>
        </p:nvPicPr>
        <p:blipFill rotWithShape="1">
          <a:blip r:embed="rId3"/>
          <a:srcRect l="1" t="27078" r="41253" b="6643"/>
          <a:stretch/>
        </p:blipFill>
        <p:spPr>
          <a:xfrm>
            <a:off x="0" y="5216715"/>
            <a:ext cx="2810437" cy="1542700"/>
          </a:xfrm>
          <a:prstGeom prst="rect">
            <a:avLst/>
          </a:prstGeom>
        </p:spPr>
      </p:pic>
      <p:sp>
        <p:nvSpPr>
          <p:cNvPr id="3" name="テキスト ボックス 2">
            <a:extLst>
              <a:ext uri="{FF2B5EF4-FFF2-40B4-BE49-F238E27FC236}">
                <a16:creationId xmlns:a16="http://schemas.microsoft.com/office/drawing/2014/main" id="{09259218-428B-426F-85D6-8E26FF8F726A}"/>
              </a:ext>
            </a:extLst>
          </p:cNvPr>
          <p:cNvSpPr txBox="1"/>
          <p:nvPr/>
        </p:nvSpPr>
        <p:spPr>
          <a:xfrm>
            <a:off x="-6286" y="1185074"/>
            <a:ext cx="9099720" cy="2308324"/>
          </a:xfrm>
          <a:prstGeom prst="rect">
            <a:avLst/>
          </a:prstGeom>
          <a:solidFill>
            <a:schemeClr val="accent6">
              <a:lumMod val="20000"/>
              <a:lumOff val="80000"/>
            </a:schemeClr>
          </a:solidFill>
        </p:spPr>
        <p:txBody>
          <a:bodyPr wrap="square" rtlCol="0">
            <a:spAutoFit/>
          </a:bodyPr>
          <a:lstStyle/>
          <a:p>
            <a:r>
              <a:rPr lang="ja-JP" altLang="en-US" sz="1600" dirty="0"/>
              <a:t>チャット議論は</a:t>
            </a:r>
            <a:r>
              <a:rPr lang="en-US" altLang="ja-JP" sz="1600" b="1" dirty="0"/>
              <a:t>slack</a:t>
            </a:r>
            <a:r>
              <a:rPr lang="ja-JP" altLang="en-US" sz="1600" b="1" dirty="0"/>
              <a:t>で議論を行い、評価は</a:t>
            </a:r>
            <a:r>
              <a:rPr lang="en-US" altLang="ja-JP" sz="1600" b="1" dirty="0"/>
              <a:t>web</a:t>
            </a:r>
            <a:r>
              <a:rPr lang="ja-JP" altLang="en-US" sz="1600" b="1" dirty="0"/>
              <a:t>アプリで行います。</a:t>
            </a:r>
            <a:endParaRPr lang="en-US" altLang="ja-JP" sz="1600" b="1" dirty="0"/>
          </a:p>
          <a:p>
            <a:r>
              <a:rPr lang="ja-JP" altLang="en-US" sz="1600" dirty="0"/>
              <a:t>始め方は以下の通りです。</a:t>
            </a:r>
            <a:endParaRPr lang="en-US" altLang="ja-JP" sz="1600" dirty="0"/>
          </a:p>
          <a:p>
            <a:r>
              <a:rPr lang="ja-JP" altLang="en-US" sz="1600" dirty="0"/>
              <a:t>①誰か一人がチャンネルに議論を設定する。</a:t>
            </a:r>
            <a:endParaRPr lang="en-US" altLang="ja-JP" sz="1600" dirty="0"/>
          </a:p>
          <a:p>
            <a:r>
              <a:rPr lang="ja-JP" altLang="en-US" sz="1600" dirty="0"/>
              <a:t>②設定された開始時間になる前に皆が賭けを行う。</a:t>
            </a:r>
            <a:endParaRPr lang="en-US" altLang="ja-JP" sz="1600" dirty="0"/>
          </a:p>
          <a:p>
            <a:r>
              <a:rPr lang="ja-JP" altLang="en-US" sz="1600" dirty="0"/>
              <a:t>③議論開始時刻になるまで待つ。</a:t>
            </a:r>
            <a:endParaRPr lang="en-US" altLang="ja-JP" sz="1600" dirty="0"/>
          </a:p>
          <a:p>
            <a:r>
              <a:rPr lang="ja-JP" altLang="en-US" sz="1600" dirty="0"/>
              <a:t>④議論開始時刻になったら</a:t>
            </a:r>
            <a:r>
              <a:rPr lang="en-US" altLang="ja-JP" sz="1600" dirty="0"/>
              <a:t>slack</a:t>
            </a:r>
            <a:r>
              <a:rPr lang="ja-JP" altLang="en-US" sz="1600" dirty="0"/>
              <a:t>で議論を行う。評価は</a:t>
            </a:r>
            <a:r>
              <a:rPr lang="en-US" altLang="ja-JP" sz="1600" dirty="0"/>
              <a:t>web</a:t>
            </a:r>
            <a:r>
              <a:rPr lang="ja-JP" altLang="en-US" sz="1600" dirty="0"/>
              <a:t>アプリで行う。</a:t>
            </a:r>
            <a:endParaRPr lang="en-US" altLang="ja-JP" sz="1600" dirty="0"/>
          </a:p>
          <a:p>
            <a:r>
              <a:rPr lang="ja-JP" altLang="en-US" sz="1600" dirty="0"/>
              <a:t>⑤議論終了時刻になったら</a:t>
            </a:r>
            <a:r>
              <a:rPr lang="en-US" altLang="ja-JP" sz="1600" dirty="0" err="1"/>
              <a:t>Lv</a:t>
            </a:r>
            <a:r>
              <a:rPr lang="ja-JP" altLang="en-US" sz="1600" dirty="0"/>
              <a:t>１、</a:t>
            </a:r>
            <a:r>
              <a:rPr lang="en-US" altLang="ja-JP" sz="1600" dirty="0" err="1"/>
              <a:t>Lv</a:t>
            </a:r>
            <a:r>
              <a:rPr lang="ja-JP" altLang="en-US" sz="1600" dirty="0"/>
              <a:t>２のポイントが計算される</a:t>
            </a:r>
            <a:endParaRPr lang="en-US" altLang="ja-JP" sz="1600" dirty="0"/>
          </a:p>
          <a:p>
            <a:r>
              <a:rPr lang="ja-JP" altLang="en-US" sz="1600" dirty="0"/>
              <a:t>⑥計算が終わり次第、</a:t>
            </a:r>
            <a:r>
              <a:rPr lang="en-US" altLang="ja-JP" sz="1600" dirty="0"/>
              <a:t>Lv1</a:t>
            </a:r>
            <a:r>
              <a:rPr lang="ja-JP" altLang="en-US" sz="1600" dirty="0"/>
              <a:t>で何ポイント得ることができたのか、</a:t>
            </a:r>
            <a:r>
              <a:rPr lang="en-US" altLang="ja-JP" sz="1600" dirty="0"/>
              <a:t>Lv2</a:t>
            </a:r>
            <a:r>
              <a:rPr lang="ja-JP" altLang="en-US" sz="1600" dirty="0"/>
              <a:t>で何ポイント得ることができたのか、また、自分の持ちポイントの増減などの通知が来ます。</a:t>
            </a:r>
            <a:endParaRPr lang="en-US" altLang="ja-JP" sz="1600" dirty="0"/>
          </a:p>
        </p:txBody>
      </p:sp>
      <p:sp>
        <p:nvSpPr>
          <p:cNvPr id="4" name="四角形: 角を丸くする 3">
            <a:extLst>
              <a:ext uri="{FF2B5EF4-FFF2-40B4-BE49-F238E27FC236}">
                <a16:creationId xmlns:a16="http://schemas.microsoft.com/office/drawing/2014/main" id="{52FD8EEA-56EE-48D7-BCE6-DA6046E92173}"/>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チャット議論の始め方</a:t>
            </a:r>
          </a:p>
        </p:txBody>
      </p:sp>
      <p:sp>
        <p:nvSpPr>
          <p:cNvPr id="5" name="テキスト ボックス 4">
            <a:extLst>
              <a:ext uri="{FF2B5EF4-FFF2-40B4-BE49-F238E27FC236}">
                <a16:creationId xmlns:a16="http://schemas.microsoft.com/office/drawing/2014/main" id="{C98BC5B2-F08A-41B6-A427-3F675F7D4B76}"/>
              </a:ext>
            </a:extLst>
          </p:cNvPr>
          <p:cNvSpPr txBox="1"/>
          <p:nvPr/>
        </p:nvSpPr>
        <p:spPr>
          <a:xfrm>
            <a:off x="1318223" y="3703535"/>
            <a:ext cx="6676118" cy="1169551"/>
          </a:xfrm>
          <a:prstGeom prst="rect">
            <a:avLst/>
          </a:prstGeom>
          <a:noFill/>
        </p:spPr>
        <p:txBody>
          <a:bodyPr wrap="square" rtlCol="0">
            <a:spAutoFit/>
          </a:bodyPr>
          <a:lstStyle/>
          <a:p>
            <a:r>
              <a:rPr lang="ja-JP" altLang="en-US" sz="1400" b="1" dirty="0"/>
              <a:t>①誰か一人がチャンネルに議論ゲームを設定する。</a:t>
            </a:r>
            <a:endParaRPr lang="en-US" altLang="ja-JP" sz="1400" b="1" dirty="0"/>
          </a:p>
          <a:p>
            <a:r>
              <a:rPr lang="ja-JP" altLang="en-US" sz="1400" dirty="0"/>
              <a:t>議論部屋？の右側に（ゲーム設定なし）と書かれているものが、議論ゲームが設定されていないものです。クリックしてみると、右の画面が出てきます。開始時刻と終了時刻を設定して、下の「送信」ボタンを押してください。設定されると</a:t>
            </a:r>
            <a:r>
              <a:rPr lang="en-US" altLang="ja-JP" sz="1400" dirty="0"/>
              <a:t>slack</a:t>
            </a:r>
            <a:r>
              <a:rPr lang="ja-JP" altLang="en-US" sz="1400" dirty="0"/>
              <a:t>の「</a:t>
            </a:r>
            <a:r>
              <a:rPr lang="en-US" altLang="ja-JP" sz="1400" dirty="0"/>
              <a:t>chat</a:t>
            </a:r>
            <a:r>
              <a:rPr lang="ja-JP" altLang="en-US" sz="1400" dirty="0"/>
              <a:t>議論お知らせチャンネル」で通知が送信されます。</a:t>
            </a:r>
            <a:endParaRPr lang="en-US" altLang="ja-JP" sz="1400" dirty="0"/>
          </a:p>
        </p:txBody>
      </p:sp>
      <p:sp>
        <p:nvSpPr>
          <p:cNvPr id="6" name="楕円 5">
            <a:extLst>
              <a:ext uri="{FF2B5EF4-FFF2-40B4-BE49-F238E27FC236}">
                <a16:creationId xmlns:a16="http://schemas.microsoft.com/office/drawing/2014/main" id="{533A157A-E2B7-49FC-9E69-9D2AF7F99544}"/>
              </a:ext>
            </a:extLst>
          </p:cNvPr>
          <p:cNvSpPr/>
          <p:nvPr/>
        </p:nvSpPr>
        <p:spPr>
          <a:xfrm>
            <a:off x="497644" y="6025770"/>
            <a:ext cx="820579" cy="232554"/>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pic>
        <p:nvPicPr>
          <p:cNvPr id="8" name="図 7">
            <a:extLst>
              <a:ext uri="{FF2B5EF4-FFF2-40B4-BE49-F238E27FC236}">
                <a16:creationId xmlns:a16="http://schemas.microsoft.com/office/drawing/2014/main" id="{B539A472-5B6C-4A16-AFBF-3235BE7A2F59}"/>
              </a:ext>
            </a:extLst>
          </p:cNvPr>
          <p:cNvPicPr>
            <a:picLocks noChangeAspect="1"/>
          </p:cNvPicPr>
          <p:nvPr/>
        </p:nvPicPr>
        <p:blipFill rotWithShape="1">
          <a:blip r:embed="rId4"/>
          <a:srcRect t="19990" r="-116"/>
          <a:stretch/>
        </p:blipFill>
        <p:spPr>
          <a:xfrm>
            <a:off x="5926010" y="5012298"/>
            <a:ext cx="3049721" cy="1704538"/>
          </a:xfrm>
          <a:prstGeom prst="rect">
            <a:avLst/>
          </a:prstGeom>
        </p:spPr>
      </p:pic>
      <p:pic>
        <p:nvPicPr>
          <p:cNvPr id="9" name="図 8">
            <a:extLst>
              <a:ext uri="{FF2B5EF4-FFF2-40B4-BE49-F238E27FC236}">
                <a16:creationId xmlns:a16="http://schemas.microsoft.com/office/drawing/2014/main" id="{49BD24B0-9EC9-4D63-8F0D-758BF19EEEEB}"/>
              </a:ext>
            </a:extLst>
          </p:cNvPr>
          <p:cNvPicPr>
            <a:picLocks noChangeAspect="1"/>
          </p:cNvPicPr>
          <p:nvPr/>
        </p:nvPicPr>
        <p:blipFill rotWithShape="1">
          <a:blip r:embed="rId5"/>
          <a:srcRect t="37423"/>
          <a:stretch/>
        </p:blipFill>
        <p:spPr>
          <a:xfrm>
            <a:off x="7255839" y="5949640"/>
            <a:ext cx="1719892" cy="617368"/>
          </a:xfrm>
          <a:prstGeom prst="rect">
            <a:avLst/>
          </a:prstGeom>
        </p:spPr>
      </p:pic>
      <p:sp>
        <p:nvSpPr>
          <p:cNvPr id="10" name="矢印: 右 9">
            <a:extLst>
              <a:ext uri="{FF2B5EF4-FFF2-40B4-BE49-F238E27FC236}">
                <a16:creationId xmlns:a16="http://schemas.microsoft.com/office/drawing/2014/main" id="{CF461286-83EA-4525-87D4-1F8B280F1F33}"/>
              </a:ext>
            </a:extLst>
          </p:cNvPr>
          <p:cNvSpPr/>
          <p:nvPr/>
        </p:nvSpPr>
        <p:spPr>
          <a:xfrm>
            <a:off x="1782448" y="6102646"/>
            <a:ext cx="4143560" cy="1950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cxnSp>
        <p:nvCxnSpPr>
          <p:cNvPr id="11" name="直線コネクタ 10">
            <a:extLst>
              <a:ext uri="{FF2B5EF4-FFF2-40B4-BE49-F238E27FC236}">
                <a16:creationId xmlns:a16="http://schemas.microsoft.com/office/drawing/2014/main" id="{504469EA-F4BF-4EBC-9619-0565BCA87E2D}"/>
              </a:ext>
            </a:extLst>
          </p:cNvPr>
          <p:cNvCxnSpPr>
            <a:cxnSpLocks/>
            <a:endCxn id="6" idx="6"/>
          </p:cNvCxnSpPr>
          <p:nvPr/>
        </p:nvCxnSpPr>
        <p:spPr>
          <a:xfrm flipH="1">
            <a:off x="1318223" y="4966828"/>
            <a:ext cx="1492216" cy="1175219"/>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0266715"/>
      </p:ext>
    </p:extLst>
  </p:cSld>
  <p:clrMapOvr>
    <a:masterClrMapping/>
  </p:clrMapOvr>
  <mc:AlternateContent xmlns:mc="http://schemas.openxmlformats.org/markup-compatibility/2006" xmlns:p14="http://schemas.microsoft.com/office/powerpoint/2010/main">
    <mc:Choice Requires="p14">
      <p:transition spd="slow" p14:dur="2000" advTm="70830"/>
    </mc:Choice>
    <mc:Fallback xmlns="">
      <p:transition spd="slow" advTm="70830"/>
    </mc:Fallback>
  </mc:AlternateContent>
  <p:extLst>
    <p:ext uri="{3A86A75C-4F4B-4683-9AE1-C65F6400EC91}">
      <p14:laserTraceLst xmlns:p14="http://schemas.microsoft.com/office/powerpoint/2010/main">
        <p14:tracePtLst>
          <p14:tracePt t="15600" x="3670300" y="6223000"/>
          <p14:tracePt t="16615" x="2863850" y="6789738"/>
          <p14:tracePt t="16623" x="2871788" y="6731000"/>
          <p14:tracePt t="16634" x="2871788" y="6680200"/>
          <p14:tracePt t="16638" x="2871788" y="6645275"/>
          <p14:tracePt t="16647" x="2879725" y="6602413"/>
          <p14:tracePt t="16655" x="2879725" y="6586538"/>
          <p14:tracePt t="16663" x="2879725" y="6577013"/>
          <p14:tracePt t="16677" x="2879725" y="6569075"/>
          <p14:tracePt t="16702" x="2889250" y="6543675"/>
          <p14:tracePt t="16709" x="2889250" y="6518275"/>
          <p14:tracePt t="16716" x="2889250" y="6483350"/>
          <p14:tracePt t="16725" x="2889250" y="6467475"/>
          <p14:tracePt t="16732" x="2897188" y="6416675"/>
          <p14:tracePt t="16740" x="2897188" y="6399213"/>
          <p14:tracePt t="16748" x="2897188" y="6381750"/>
          <p14:tracePt t="16756" x="2897188" y="6373813"/>
          <p14:tracePt t="16763" x="2897188" y="6348413"/>
          <p14:tracePt t="16772" x="2905125" y="6330950"/>
          <p14:tracePt t="16779" x="2905125" y="6305550"/>
          <p14:tracePt t="16789" x="2905125" y="6297613"/>
          <p14:tracePt t="16795" x="2914650" y="6280150"/>
          <p14:tracePt t="16806" x="2922588" y="6246813"/>
          <p14:tracePt t="16810" x="2922588" y="6229350"/>
          <p14:tracePt t="16818" x="2930525" y="6194425"/>
          <p14:tracePt t="16826" x="2947988" y="6143625"/>
          <p14:tracePt t="16833" x="2955925" y="6110288"/>
          <p14:tracePt t="16841" x="2955925" y="6084888"/>
          <p14:tracePt t="16849" x="2965450" y="6049963"/>
          <p14:tracePt t="16856" x="2965450" y="6024563"/>
          <p14:tracePt t="16864" x="2973388" y="5983288"/>
          <p14:tracePt t="16872" x="2973388" y="5948363"/>
          <p14:tracePt t="16880" x="2973388" y="5940425"/>
          <p14:tracePt t="16889" x="2973388" y="5922963"/>
          <p14:tracePt t="16896" x="2973388" y="5905500"/>
          <p14:tracePt t="16906" x="2973388" y="5897563"/>
          <p14:tracePt t="16912" x="2973388" y="5889625"/>
          <p14:tracePt t="16922" x="2973388" y="5880100"/>
          <p14:tracePt t="31981" x="2940050" y="5821363"/>
          <p14:tracePt t="31988" x="2889250" y="5761038"/>
          <p14:tracePt t="31998" x="2811463" y="5651500"/>
          <p14:tracePt t="32005" x="2735263" y="5497513"/>
          <p14:tracePt t="32013" x="2709863" y="5438775"/>
          <p14:tracePt t="32019" x="2676525" y="5362575"/>
          <p14:tracePt t="32028" x="2633663" y="5294313"/>
          <p14:tracePt t="32035" x="2582863" y="5208588"/>
          <p14:tracePt t="32045" x="2557463" y="5141913"/>
          <p14:tracePt t="32054" x="2524125" y="5056188"/>
          <p14:tracePt t="32058" x="2463800" y="4937125"/>
          <p14:tracePt t="32069" x="2405063" y="4802188"/>
          <p14:tracePt t="32073" x="2344738" y="4691063"/>
          <p14:tracePt t="32082" x="2301875" y="4579938"/>
          <p14:tracePt t="32090" x="2243138" y="4503738"/>
          <p14:tracePt t="32097" x="2182813" y="4402138"/>
          <p14:tracePt t="32105" x="2124075" y="4283075"/>
          <p14:tracePt t="32113" x="2081213" y="4156075"/>
          <p14:tracePt t="32121" x="2047875" y="4052888"/>
          <p14:tracePt t="32129" x="2022475" y="3976688"/>
          <p14:tracePt t="32135" x="1987550" y="3900488"/>
          <p14:tracePt t="32145" x="1979613" y="3849688"/>
          <p14:tracePt t="32153" x="1971675" y="3790950"/>
          <p14:tracePt t="32161" x="1962150" y="3763963"/>
          <p14:tracePt t="32169" x="1954213" y="3730625"/>
          <p14:tracePt t="32175" x="1946275" y="3671888"/>
          <p14:tracePt t="32186" x="1936750" y="3636963"/>
          <p14:tracePt t="32191" x="1936750" y="3594100"/>
          <p14:tracePt t="32202" x="1928813" y="3568700"/>
          <p14:tracePt t="32206" x="1928813" y="3543300"/>
          <p14:tracePt t="32215" x="1920875" y="3509963"/>
          <p14:tracePt t="32223" x="1903413" y="3475038"/>
          <p14:tracePt t="32231" x="1893888" y="3467100"/>
          <p14:tracePt t="32237" x="1893888" y="3449638"/>
          <p14:tracePt t="32245" x="1885950" y="3424238"/>
          <p14:tracePt t="32253" x="1885950" y="3416300"/>
          <p14:tracePt t="32262" x="1878013" y="3398838"/>
          <p14:tracePt t="32271" x="1878013" y="3382963"/>
          <p14:tracePt t="32285" x="1878013" y="3373438"/>
          <p14:tracePt t="32292" x="1878013" y="3365500"/>
          <p14:tracePt t="32303" x="1878013" y="3355975"/>
          <p14:tracePt t="32307" x="1868488" y="3348038"/>
          <p14:tracePt t="32318" x="1868488" y="3340100"/>
          <p14:tracePt t="32753" x="1843088" y="3340100"/>
          <p14:tracePt t="32759" x="1827213" y="3348038"/>
          <p14:tracePt t="32767" x="1792288" y="3355975"/>
          <p14:tracePt t="32775" x="1766888" y="3365500"/>
          <p14:tracePt t="32785" x="1741488" y="3373438"/>
          <p14:tracePt t="32792" x="1724025" y="3382963"/>
          <p14:tracePt t="32800" x="1698625" y="3390900"/>
          <p14:tracePt t="32806" x="1682750" y="3398838"/>
          <p14:tracePt t="32814" x="1673225" y="3398838"/>
          <p14:tracePt t="32822" x="1657350" y="3416300"/>
          <p14:tracePt t="32830" x="1639888" y="3416300"/>
          <p14:tracePt t="32837" x="1614488" y="3424238"/>
          <p14:tracePt t="32845" x="1606550" y="3424238"/>
          <p14:tracePt t="32853" x="1589088" y="3424238"/>
          <p14:tracePt t="32862" x="1571625" y="3433763"/>
          <p14:tracePt t="32869" x="1563688" y="3433763"/>
          <p14:tracePt t="32877" x="1538288" y="3433763"/>
          <p14:tracePt t="32885" x="1528763" y="3433763"/>
          <p14:tracePt t="32892" x="1512888" y="3441700"/>
          <p14:tracePt t="32902" x="1495425" y="3441700"/>
          <p14:tracePt t="32908" x="1470025" y="3441700"/>
          <p14:tracePt t="32918" x="1444625" y="3441700"/>
          <p14:tracePt t="32923" x="1409700" y="3441700"/>
          <p14:tracePt t="32931" x="1384300" y="3441700"/>
          <p14:tracePt t="32938" x="1358900" y="3441700"/>
          <p14:tracePt t="32946" x="1333500" y="3441700"/>
          <p14:tracePt t="32954" x="1317625" y="3441700"/>
          <p14:tracePt t="32962" x="1300163" y="3441700"/>
          <p14:tracePt t="32969" x="1282700" y="3441700"/>
          <p14:tracePt t="32977" x="1265238" y="3441700"/>
          <p14:tracePt t="32986" x="1249363" y="3441700"/>
          <p14:tracePt t="32993" x="1223963" y="3441700"/>
          <p14:tracePt t="33005" x="1206500" y="3441700"/>
          <p14:tracePt t="33009" x="1189038" y="3441700"/>
          <p14:tracePt t="33019" x="1173163" y="3433763"/>
          <p14:tracePt t="33024" x="1163638" y="3424238"/>
          <p14:tracePt t="33036" x="1138238" y="3408363"/>
          <p14:tracePt t="33044" x="1120775" y="3408363"/>
          <p14:tracePt t="33048" x="1095375" y="3398838"/>
          <p14:tracePt t="33055" x="1087438" y="3398838"/>
          <p14:tracePt t="33065" x="1054100" y="3390900"/>
          <p14:tracePt t="33071" x="1036638" y="3382963"/>
          <p14:tracePt t="33080" x="1019175" y="3373438"/>
          <p14:tracePt t="33085" x="1003300" y="3365500"/>
          <p14:tracePt t="33094" x="985838" y="3355975"/>
          <p14:tracePt t="33103" x="960438" y="3340100"/>
          <p14:tracePt t="33111" x="942975" y="3330575"/>
          <p14:tracePt t="33118" x="935038" y="3314700"/>
          <p14:tracePt t="33127" x="917575" y="3297238"/>
          <p14:tracePt t="33136" x="900113" y="3289300"/>
          <p14:tracePt t="33141" x="874713" y="3271838"/>
          <p14:tracePt t="33149" x="866775" y="3263900"/>
          <p14:tracePt t="33156" x="849313" y="3263900"/>
          <p14:tracePt t="33164" x="831850" y="3238500"/>
          <p14:tracePt t="33172" x="815975" y="3221038"/>
          <p14:tracePt t="33180" x="790575" y="3195638"/>
          <p14:tracePt t="33187" x="790575" y="3178175"/>
          <p14:tracePt t="33195" x="773113" y="3160713"/>
          <p14:tracePt t="33202" x="765175" y="3144838"/>
          <p14:tracePt t="33213" x="747713" y="3127375"/>
          <p14:tracePt t="33220" x="739775" y="3101975"/>
          <p14:tracePt t="33227" x="730250" y="3067050"/>
          <p14:tracePt t="33235" x="714375" y="3059113"/>
          <p14:tracePt t="33243" x="704850" y="3041650"/>
          <p14:tracePt t="33252" x="704850" y="3025775"/>
          <p14:tracePt t="33257" x="696913" y="3016250"/>
          <p14:tracePt t="33266" x="696913" y="2974975"/>
          <p14:tracePt t="33273" x="696913" y="2940050"/>
          <p14:tracePt t="33282" x="696913" y="2906713"/>
          <p14:tracePt t="33289" x="696913" y="2855913"/>
          <p14:tracePt t="33297" x="696913" y="2820988"/>
          <p14:tracePt t="33304" x="696913" y="2778125"/>
          <p14:tracePt t="33312" x="704850" y="2727325"/>
          <p14:tracePt t="33319" x="714375" y="2719388"/>
          <p14:tracePt t="33328" x="730250" y="2668588"/>
          <p14:tracePt t="33336" x="739775" y="2660650"/>
          <p14:tracePt t="33345" x="755650" y="2633663"/>
          <p14:tracePt t="33352" x="765175" y="2608263"/>
          <p14:tracePt t="33360" x="773113" y="2582863"/>
          <p14:tracePt t="33369" x="790575" y="2574925"/>
          <p14:tracePt t="33374" x="798513" y="2557463"/>
          <p14:tracePt t="33385" x="815975" y="2541588"/>
          <p14:tracePt t="33390" x="815975" y="2532063"/>
          <p14:tracePt t="33508" x="823913" y="2524125"/>
          <p14:tracePt t="33514" x="858838" y="2481263"/>
          <p14:tracePt t="33523" x="925513" y="2405063"/>
          <p14:tracePt t="33531" x="942975" y="2387600"/>
          <p14:tracePt t="33539" x="960438" y="2371725"/>
          <p14:tracePt t="33546" x="968375" y="2362200"/>
          <p14:tracePt t="33554" x="985838" y="2344738"/>
          <p14:tracePt t="33561" x="1011238" y="2328863"/>
          <p14:tracePt t="33568" x="1028700" y="2303463"/>
          <p14:tracePt t="33577" x="1036638" y="2293938"/>
          <p14:tracePt t="33594" x="1044575" y="2286000"/>
          <p14:tracePt t="33603" x="1062038" y="2268538"/>
          <p14:tracePt t="33618" x="1079500" y="2260600"/>
          <p14:tracePt t="33623" x="1095375" y="2252663"/>
          <p14:tracePt t="33632" x="1095375" y="2243138"/>
          <p14:tracePt t="33639" x="1112838" y="2235200"/>
          <p14:tracePt t="33647" x="1130300" y="2227263"/>
          <p14:tracePt t="33654" x="1138238" y="2217738"/>
          <p14:tracePt t="33662" x="1163638" y="2217738"/>
          <p14:tracePt t="33671" x="1181100" y="2217738"/>
          <p14:tracePt t="33686" x="1198563" y="2217738"/>
          <p14:tracePt t="33693" x="1206500" y="2217738"/>
          <p14:tracePt t="33703" x="1231900" y="2217738"/>
          <p14:tracePt t="33710" x="1249363" y="2217738"/>
          <p14:tracePt t="33719" x="1257300" y="2217738"/>
          <p14:tracePt t="33725" x="1274763" y="2217738"/>
          <p14:tracePt t="33736" x="1290638" y="2217738"/>
          <p14:tracePt t="33741" x="1317625" y="2217738"/>
          <p14:tracePt t="33750" x="1333500" y="2217738"/>
          <p14:tracePt t="33757" x="1343025" y="2217738"/>
          <p14:tracePt t="33764" x="1358900" y="2217738"/>
          <p14:tracePt t="33772" x="1384300" y="2217738"/>
          <p14:tracePt t="33780" x="1393825" y="2227263"/>
          <p14:tracePt t="33787" x="1401763" y="2227263"/>
          <p14:tracePt t="33795" x="1409700" y="2235200"/>
          <p14:tracePt t="33803" x="1419225" y="2235200"/>
          <p14:tracePt t="33818" x="1427163" y="2243138"/>
          <p14:tracePt t="33826" x="1435100" y="2243138"/>
          <p14:tracePt t="33835" x="1435100" y="2252663"/>
          <p14:tracePt t="33842" x="1462088" y="2252663"/>
          <p14:tracePt t="33852" x="1470025" y="2252663"/>
          <p14:tracePt t="33865" x="1477963" y="2260600"/>
          <p14:tracePt t="33873" x="1487488" y="2260600"/>
          <p14:tracePt t="33881" x="1495425" y="2268538"/>
          <p14:tracePt t="33889" x="1503363" y="2278063"/>
          <p14:tracePt t="33895" x="1512888" y="2278063"/>
          <p14:tracePt t="33904" x="1520825" y="2278063"/>
          <p14:tracePt t="33912" x="1528763" y="2286000"/>
          <p14:tracePt t="33918" x="1538288" y="2286000"/>
          <p14:tracePt t="33974" x="1538288" y="2293938"/>
          <p14:tracePt t="33982" x="1546225" y="2293938"/>
          <p14:tracePt t="33989" x="1554163" y="2303463"/>
          <p14:tracePt t="33997" x="1563688" y="2311400"/>
          <p14:tracePt t="34005" x="1563688" y="2319338"/>
          <p14:tracePt t="36573" x="1579563" y="2354263"/>
          <p14:tracePt t="36579" x="1622425" y="2447925"/>
          <p14:tracePt t="36587" x="1673225" y="2524125"/>
          <p14:tracePt t="36595" x="1749425" y="2676525"/>
          <p14:tracePt t="36603" x="1817688" y="2795588"/>
          <p14:tracePt t="36611" x="1878013" y="2914650"/>
          <p14:tracePt t="36618" x="1920875" y="2990850"/>
          <p14:tracePt t="36626" x="2022475" y="3119438"/>
          <p14:tracePt t="36634" x="2174875" y="3238500"/>
          <p14:tracePt t="36644" x="2311400" y="3373438"/>
          <p14:tracePt t="36652" x="2471738" y="3586163"/>
          <p14:tracePt t="36657" x="2616200" y="3790950"/>
          <p14:tracePt t="36667" x="2676525" y="3857625"/>
          <p14:tracePt t="36673" x="2828925" y="3994150"/>
          <p14:tracePt t="36681" x="2930525" y="4095750"/>
          <p14:tracePt t="36689" x="3024188" y="4181475"/>
          <p14:tracePt t="36696" x="3092450" y="4283075"/>
          <p14:tracePt t="36704" x="3178175" y="4402138"/>
          <p14:tracePt t="36712" x="3211513" y="4452938"/>
          <p14:tracePt t="36720" x="3254375" y="4521200"/>
          <p14:tracePt t="36727" x="3279775" y="4572000"/>
          <p14:tracePt t="36735" x="3322638" y="4630738"/>
          <p14:tracePt t="36743" x="3373438" y="4683125"/>
          <p14:tracePt t="36751" x="3432175" y="4759325"/>
          <p14:tracePt t="36760" x="3482975" y="4818063"/>
          <p14:tracePt t="36770" x="3517900" y="4860925"/>
          <p14:tracePt t="36774" x="3551238" y="4911725"/>
          <p14:tracePt t="36785" x="3594100" y="4962525"/>
          <p14:tracePt t="36790" x="3627438" y="5005388"/>
          <p14:tracePt t="36801" x="3636963" y="5030788"/>
          <p14:tracePt t="36805" x="3652838" y="5056188"/>
          <p14:tracePt t="36814" x="3678238" y="5081588"/>
          <p14:tracePt t="36821" x="3695700" y="5099050"/>
          <p14:tracePt t="36829" x="3703638" y="5116513"/>
          <p14:tracePt t="36836" x="3713163" y="5124450"/>
          <p14:tracePt t="36844" x="3713163" y="5132388"/>
          <p14:tracePt t="36852" x="3713163" y="5141913"/>
          <p14:tracePt t="36862" x="3713163" y="5149850"/>
          <p14:tracePt t="36876" x="3721100" y="5157788"/>
          <p14:tracePt t="48023" x="3797300" y="5183188"/>
          <p14:tracePt t="48031" x="3967163" y="5226050"/>
          <p14:tracePt t="48039" x="4137025" y="5260975"/>
          <p14:tracePt t="48051" x="4248150" y="5268913"/>
          <p14:tracePt t="48054" x="4324350" y="5302250"/>
          <p14:tracePt t="48062" x="4468813" y="5327650"/>
          <p14:tracePt t="48069" x="4621213" y="5353050"/>
          <p14:tracePt t="48077" x="4757738" y="5380038"/>
          <p14:tracePt t="48085" x="4868863" y="5387975"/>
          <p14:tracePt t="48093" x="4927600" y="5395913"/>
          <p14:tracePt t="48101" x="5021263" y="5446713"/>
          <p14:tracePt t="48108" x="5080000" y="5464175"/>
          <p14:tracePt t="48117" x="5165725" y="5497513"/>
          <p14:tracePt t="48125" x="5267325" y="5532438"/>
          <p14:tracePt t="48132" x="5343525" y="5565775"/>
          <p14:tracePt t="48142" x="5411788" y="5583238"/>
          <p14:tracePt t="48150" x="5472113" y="5608638"/>
          <p14:tracePt t="48155" x="5505450" y="5626100"/>
          <p14:tracePt t="48166" x="5530850" y="5634038"/>
          <p14:tracePt t="48170" x="5556250" y="5651500"/>
          <p14:tracePt t="48179" x="5565775" y="5668963"/>
          <p14:tracePt t="48186" x="5581650" y="5676900"/>
          <p14:tracePt t="48194" x="5599113" y="5684838"/>
          <p14:tracePt t="48202" x="5599113" y="5694363"/>
          <p14:tracePt t="48210" x="5616575" y="5694363"/>
          <p14:tracePt t="48217" x="5632450" y="5702300"/>
          <p14:tracePt t="48225" x="5641975" y="5710238"/>
          <p14:tracePt t="48234" x="5649913" y="5727700"/>
          <p14:tracePt t="48242" x="5667375" y="5745163"/>
          <p14:tracePt t="48249" x="5692775" y="5761038"/>
          <p14:tracePt t="48258" x="5718175" y="5778500"/>
          <p14:tracePt t="48265" x="5751513" y="5803900"/>
          <p14:tracePt t="48273" x="5776913" y="5846763"/>
          <p14:tracePt t="48282" x="5811838" y="5872163"/>
          <p14:tracePt t="48288" x="5837238" y="5897563"/>
          <p14:tracePt t="48295" x="5862638" y="5915025"/>
          <p14:tracePt t="48303" x="5880100" y="5940425"/>
          <p14:tracePt t="48311" x="5905500" y="5948363"/>
          <p14:tracePt t="48319" x="5913438" y="5957888"/>
          <p14:tracePt t="48326" x="5913438" y="5965825"/>
          <p14:tracePt t="48334" x="5921375" y="5973763"/>
          <p14:tracePt t="54059" x="6007100" y="5973763"/>
          <p14:tracePt t="54066" x="6126163" y="5983288"/>
          <p14:tracePt t="54074" x="6194425" y="5983288"/>
          <p14:tracePt t="54081" x="6296025" y="5983288"/>
          <p14:tracePt t="54090" x="6405563" y="5983288"/>
          <p14:tracePt t="54097" x="6534150" y="5983288"/>
          <p14:tracePt t="54105" x="6643688" y="5965825"/>
          <p14:tracePt t="54116" x="6719888" y="5965825"/>
          <p14:tracePt t="54121" x="6788150" y="5957888"/>
          <p14:tracePt t="54132" x="6823075" y="5948363"/>
          <p14:tracePt t="54136" x="6899275" y="5940425"/>
          <p14:tracePt t="54145" x="6958013" y="5932488"/>
          <p14:tracePt t="54152" x="7008813" y="5905500"/>
          <p14:tracePt t="54160" x="7051675" y="5897563"/>
          <p14:tracePt t="54167" x="7112000" y="5889625"/>
          <p14:tracePt t="54175" x="7170738" y="5880100"/>
          <p14:tracePt t="54183" x="7229475" y="5854700"/>
          <p14:tracePt t="54191" x="7289800" y="5846763"/>
          <p14:tracePt t="54198" x="7323138" y="5846763"/>
          <p14:tracePt t="54207" x="7373938" y="5846763"/>
          <p14:tracePt t="54214" x="7400925" y="5846763"/>
          <p14:tracePt t="54222" x="7434263" y="5846763"/>
          <p14:tracePt t="54232" x="7485063" y="5846763"/>
          <p14:tracePt t="54238" x="7527925" y="5846763"/>
          <p14:tracePt t="54248" x="7604125" y="5846763"/>
          <p14:tracePt t="54253" x="7654925" y="5846763"/>
          <p14:tracePt t="54261" x="7715250" y="5846763"/>
          <p14:tracePt t="54269" x="7791450" y="5846763"/>
          <p14:tracePt t="54276" x="7832725" y="5846763"/>
          <p14:tracePt t="54284" x="7867650" y="5846763"/>
          <p14:tracePt t="54292" x="7893050" y="5846763"/>
          <p14:tracePt t="54300" x="7918450" y="5846763"/>
          <p14:tracePt t="54308" x="7943850" y="5846763"/>
          <p14:tracePt t="54315" x="7986713" y="5846763"/>
          <p14:tracePt t="54323" x="8012113" y="5846763"/>
          <p14:tracePt t="54332" x="8054975" y="5846763"/>
          <p14:tracePt t="54339" x="8156575" y="5846763"/>
          <p14:tracePt t="54347" x="8240713" y="5872163"/>
          <p14:tracePt t="54354" x="8359775" y="5880100"/>
          <p14:tracePt t="54364" x="8445500" y="5897563"/>
          <p14:tracePt t="54370" x="8496300" y="5905500"/>
          <p14:tracePt t="54378" x="8539163" y="5915025"/>
          <p14:tracePt t="54385" x="8580438" y="5922963"/>
          <p14:tracePt t="54393" x="8632825" y="5922963"/>
          <p14:tracePt t="54401" x="8640763" y="5922963"/>
          <p14:tracePt t="54409" x="8658225" y="5922963"/>
          <p14:tracePt t="54416" x="8666163" y="5922963"/>
          <p14:tracePt t="54424" x="8674100" y="5922963"/>
          <p14:tracePt t="54432" x="8683625" y="5922963"/>
          <p14:tracePt t="54440" x="8691563" y="5922963"/>
          <p14:tracePt t="54463" x="8699500" y="5922963"/>
          <p14:tracePt t="54471" x="8709025" y="5932488"/>
          <p14:tracePt t="69526" x="8632825" y="5889625"/>
          <p14:tracePt t="69533" x="8377238" y="5770563"/>
          <p14:tracePt t="69541" x="8131175" y="5676900"/>
          <p14:tracePt t="69550" x="7943850" y="5565775"/>
          <p14:tracePt t="69557" x="7688263" y="5413375"/>
          <p14:tracePt t="69565" x="7289800" y="5175250"/>
          <p14:tracePt t="69573" x="6915150" y="4946650"/>
          <p14:tracePt t="69580" x="6669088" y="4827588"/>
          <p14:tracePt t="69588" x="6159500" y="4529138"/>
          <p14:tracePt t="69595" x="5794375" y="4333875"/>
          <p14:tracePt t="69604" x="5556250" y="4146550"/>
          <p14:tracePt t="69613" x="5029200" y="3730625"/>
          <p14:tracePt t="69621" x="4656138" y="3502025"/>
          <p14:tracePt t="69628" x="4425950" y="3330575"/>
          <p14:tracePt t="69636" x="4010025" y="3000375"/>
          <p14:tracePt t="69646" x="3602038" y="2651125"/>
          <p14:tracePt t="69650" x="3414713" y="2498725"/>
          <p14:tracePt t="69661" x="3092450" y="2252663"/>
          <p14:tracePt t="69666" x="2709863" y="1954213"/>
          <p14:tracePt t="69674" x="2497138" y="1766888"/>
          <p14:tracePt t="69682" x="2311400" y="1597025"/>
          <p14:tracePt t="69690" x="2192338" y="1470025"/>
          <p14:tracePt t="69697" x="1928813" y="1292225"/>
          <p14:tracePt t="69705" x="1827213" y="1223963"/>
          <p14:tracePt t="69712" x="1758950" y="1155700"/>
          <p14:tracePt t="69721" x="1698625" y="1112838"/>
          <p14:tracePt t="69729" x="1682750" y="1096963"/>
          <p14:tracePt t="70041" x="1597025" y="1028700"/>
          <p14:tracePt t="70049" x="1470025" y="900113"/>
          <p14:tracePt t="70059" x="1333500" y="765175"/>
          <p14:tracePt t="70063" x="1163638" y="577850"/>
          <p14:tracePt t="70071" x="1062038" y="450850"/>
          <p14:tracePt t="70082" x="968375" y="339725"/>
          <p14:tracePt t="70087" x="900113" y="255588"/>
          <p14:tracePt t="70094" x="815975" y="144463"/>
          <p14:tracePt t="70103" x="747713" y="42863"/>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B45A68-9D8B-45E9-80D9-C286D62FAABD}"/>
              </a:ext>
            </a:extLst>
          </p:cNvPr>
          <p:cNvSpPr txBox="1"/>
          <p:nvPr/>
        </p:nvSpPr>
        <p:spPr>
          <a:xfrm>
            <a:off x="83587" y="1455811"/>
            <a:ext cx="4041687" cy="2246769"/>
          </a:xfrm>
          <a:prstGeom prst="rect">
            <a:avLst/>
          </a:prstGeom>
          <a:noFill/>
        </p:spPr>
        <p:txBody>
          <a:bodyPr wrap="square" rtlCol="0">
            <a:spAutoFit/>
          </a:bodyPr>
          <a:lstStyle/>
          <a:p>
            <a:r>
              <a:rPr lang="ja-JP" altLang="en-US" sz="1400" b="1" dirty="0"/>
              <a:t>②設定された開始時間になる前に皆が賭けを行う。</a:t>
            </a:r>
            <a:endParaRPr lang="en-US" altLang="ja-JP" sz="1400" b="1" dirty="0"/>
          </a:p>
          <a:p>
            <a:r>
              <a:rPr lang="ja-JP" altLang="en-US" sz="1400" dirty="0"/>
              <a:t>議論開始時間になるまで賭けを行うことができます。議論部屋？の右側に（ゲーム設定あり）と書かれているものが、ゲームが設定されており、まだ議論が始まっていないものです。クリックすると右のページが表示されます。</a:t>
            </a:r>
            <a:endParaRPr lang="en-US" altLang="ja-JP" sz="1400" dirty="0"/>
          </a:p>
          <a:p>
            <a:r>
              <a:rPr lang="ja-JP" altLang="en-US" sz="1400" dirty="0"/>
              <a:t>上部が、それぞれのオッズです。誰に賭けるか・何ポイント賭けるかを選択して送信してください。</a:t>
            </a:r>
            <a:endParaRPr lang="en-US" altLang="ja-JP" sz="1400" dirty="0"/>
          </a:p>
        </p:txBody>
      </p:sp>
      <p:grpSp>
        <p:nvGrpSpPr>
          <p:cNvPr id="6" name="グループ化 5">
            <a:extLst>
              <a:ext uri="{FF2B5EF4-FFF2-40B4-BE49-F238E27FC236}">
                <a16:creationId xmlns:a16="http://schemas.microsoft.com/office/drawing/2014/main" id="{31AB0EDE-65E1-4F08-BA35-6CD8785CB978}"/>
              </a:ext>
            </a:extLst>
          </p:cNvPr>
          <p:cNvGrpSpPr/>
          <p:nvPr/>
        </p:nvGrpSpPr>
        <p:grpSpPr>
          <a:xfrm>
            <a:off x="142423" y="4858539"/>
            <a:ext cx="3772949" cy="1438711"/>
            <a:chOff x="-1206977" y="4726422"/>
            <a:chExt cx="3772949" cy="1438711"/>
          </a:xfrm>
        </p:grpSpPr>
        <p:pic>
          <p:nvPicPr>
            <p:cNvPr id="17" name="図 16">
              <a:extLst>
                <a:ext uri="{FF2B5EF4-FFF2-40B4-BE49-F238E27FC236}">
                  <a16:creationId xmlns:a16="http://schemas.microsoft.com/office/drawing/2014/main" id="{FD9A918C-2506-4F3B-8AD5-38F9E85345D2}"/>
                </a:ext>
              </a:extLst>
            </p:cNvPr>
            <p:cNvPicPr>
              <a:picLocks noChangeAspect="1"/>
            </p:cNvPicPr>
            <p:nvPr/>
          </p:nvPicPr>
          <p:blipFill rotWithShape="1">
            <a:blip r:embed="rId3"/>
            <a:srcRect t="26765" r="15033" b="6643"/>
            <a:stretch/>
          </p:blipFill>
          <p:spPr>
            <a:xfrm>
              <a:off x="-1206977" y="4726422"/>
              <a:ext cx="3772949" cy="1438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楕円 3">
              <a:extLst>
                <a:ext uri="{FF2B5EF4-FFF2-40B4-BE49-F238E27FC236}">
                  <a16:creationId xmlns:a16="http://schemas.microsoft.com/office/drawing/2014/main" id="{20F01AB5-FF63-4A3D-B7B5-465FBC914414}"/>
                </a:ext>
              </a:extLst>
            </p:cNvPr>
            <p:cNvSpPr/>
            <p:nvPr/>
          </p:nvSpPr>
          <p:spPr>
            <a:xfrm>
              <a:off x="-1047602" y="5598965"/>
              <a:ext cx="1092006" cy="193002"/>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grpSp>
      <p:pic>
        <p:nvPicPr>
          <p:cNvPr id="5" name="図 4">
            <a:extLst>
              <a:ext uri="{FF2B5EF4-FFF2-40B4-BE49-F238E27FC236}">
                <a16:creationId xmlns:a16="http://schemas.microsoft.com/office/drawing/2014/main" id="{C39E99A2-9D14-452A-B959-DC75FD1E5AC5}"/>
              </a:ext>
            </a:extLst>
          </p:cNvPr>
          <p:cNvPicPr>
            <a:picLocks noChangeAspect="1"/>
          </p:cNvPicPr>
          <p:nvPr/>
        </p:nvPicPr>
        <p:blipFill rotWithShape="1">
          <a:blip r:embed="rId4"/>
          <a:srcRect t="12977"/>
          <a:stretch/>
        </p:blipFill>
        <p:spPr>
          <a:xfrm>
            <a:off x="4778556" y="2352243"/>
            <a:ext cx="3962422" cy="3225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四角形: 角を丸くする 6">
            <a:extLst>
              <a:ext uri="{FF2B5EF4-FFF2-40B4-BE49-F238E27FC236}">
                <a16:creationId xmlns:a16="http://schemas.microsoft.com/office/drawing/2014/main" id="{21B7F005-F1BA-4DC4-9C44-876174DF1439}"/>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チャット議論の始め方②</a:t>
            </a:r>
          </a:p>
        </p:txBody>
      </p:sp>
      <p:sp>
        <p:nvSpPr>
          <p:cNvPr id="9" name="テキスト ボックス 8">
            <a:extLst>
              <a:ext uri="{FF2B5EF4-FFF2-40B4-BE49-F238E27FC236}">
                <a16:creationId xmlns:a16="http://schemas.microsoft.com/office/drawing/2014/main" id="{9D73F7D7-40E4-47C6-8319-6B40D9A51743}"/>
              </a:ext>
            </a:extLst>
          </p:cNvPr>
          <p:cNvSpPr txBox="1"/>
          <p:nvPr/>
        </p:nvSpPr>
        <p:spPr>
          <a:xfrm>
            <a:off x="4640332" y="5987627"/>
            <a:ext cx="4915103" cy="523220"/>
          </a:xfrm>
          <a:prstGeom prst="rect">
            <a:avLst/>
          </a:prstGeom>
          <a:noFill/>
        </p:spPr>
        <p:txBody>
          <a:bodyPr wrap="square" rtlCol="0">
            <a:spAutoFit/>
          </a:bodyPr>
          <a:lstStyle/>
          <a:p>
            <a:r>
              <a:rPr lang="ja-JP" altLang="en-US" sz="1400" dirty="0"/>
              <a:t>もし、議論時間を変更したい場合は、「変更する」</a:t>
            </a:r>
            <a:endParaRPr lang="en-US" altLang="ja-JP" sz="1400" dirty="0"/>
          </a:p>
          <a:p>
            <a:r>
              <a:rPr lang="ja-JP" altLang="en-US" sz="1400" dirty="0"/>
              <a:t>から変更できます。</a:t>
            </a:r>
            <a:endParaRPr lang="en-US" altLang="ja-JP" sz="1400" dirty="0"/>
          </a:p>
        </p:txBody>
      </p:sp>
      <p:sp>
        <p:nvSpPr>
          <p:cNvPr id="10" name="矢印: 右 9">
            <a:extLst>
              <a:ext uri="{FF2B5EF4-FFF2-40B4-BE49-F238E27FC236}">
                <a16:creationId xmlns:a16="http://schemas.microsoft.com/office/drawing/2014/main" id="{9F3A4F6D-F276-454C-B435-59EBDE5189A2}"/>
              </a:ext>
            </a:extLst>
          </p:cNvPr>
          <p:cNvSpPr/>
          <p:nvPr/>
        </p:nvSpPr>
        <p:spPr>
          <a:xfrm rot="20000089">
            <a:off x="2730120" y="4951504"/>
            <a:ext cx="1954530" cy="3130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1" name="楕円 10">
            <a:extLst>
              <a:ext uri="{FF2B5EF4-FFF2-40B4-BE49-F238E27FC236}">
                <a16:creationId xmlns:a16="http://schemas.microsoft.com/office/drawing/2014/main" id="{A99631D2-DA12-4CCE-B2A2-BFE0A2D77155}"/>
              </a:ext>
            </a:extLst>
          </p:cNvPr>
          <p:cNvSpPr/>
          <p:nvPr/>
        </p:nvSpPr>
        <p:spPr>
          <a:xfrm>
            <a:off x="4647655" y="3061049"/>
            <a:ext cx="1424467" cy="13381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テキスト ボックス 11">
            <a:extLst>
              <a:ext uri="{FF2B5EF4-FFF2-40B4-BE49-F238E27FC236}">
                <a16:creationId xmlns:a16="http://schemas.microsoft.com/office/drawing/2014/main" id="{16DB8894-46C7-401A-A5EC-F92903998BB8}"/>
              </a:ext>
            </a:extLst>
          </p:cNvPr>
          <p:cNvSpPr txBox="1"/>
          <p:nvPr/>
        </p:nvSpPr>
        <p:spPr>
          <a:xfrm>
            <a:off x="6072122" y="3668414"/>
            <a:ext cx="900174" cy="338554"/>
          </a:xfrm>
          <a:prstGeom prst="rect">
            <a:avLst/>
          </a:prstGeom>
          <a:noFill/>
        </p:spPr>
        <p:txBody>
          <a:bodyPr wrap="square" rtlCol="0">
            <a:spAutoFit/>
          </a:bodyPr>
          <a:lstStyle/>
          <a:p>
            <a:r>
              <a:rPr lang="ja-JP" altLang="en-US" sz="1600" dirty="0"/>
              <a:t>オッズ</a:t>
            </a:r>
            <a:endParaRPr lang="en-US" altLang="ja-JP" sz="1600" dirty="0"/>
          </a:p>
        </p:txBody>
      </p:sp>
      <p:sp>
        <p:nvSpPr>
          <p:cNvPr id="13" name="楕円 12">
            <a:extLst>
              <a:ext uri="{FF2B5EF4-FFF2-40B4-BE49-F238E27FC236}">
                <a16:creationId xmlns:a16="http://schemas.microsoft.com/office/drawing/2014/main" id="{62E802B8-71C9-4082-AE4D-7A841875F94B}"/>
              </a:ext>
            </a:extLst>
          </p:cNvPr>
          <p:cNvSpPr/>
          <p:nvPr/>
        </p:nvSpPr>
        <p:spPr>
          <a:xfrm flipV="1">
            <a:off x="4755169" y="5289833"/>
            <a:ext cx="557149" cy="20820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4" name="直線コネクタ 13">
            <a:extLst>
              <a:ext uri="{FF2B5EF4-FFF2-40B4-BE49-F238E27FC236}">
                <a16:creationId xmlns:a16="http://schemas.microsoft.com/office/drawing/2014/main" id="{3B93921B-FB92-43AC-BA3C-56FAA0E87270}"/>
              </a:ext>
            </a:extLst>
          </p:cNvPr>
          <p:cNvCxnSpPr>
            <a:cxnSpLocks/>
            <a:stCxn id="13" idx="0"/>
          </p:cNvCxnSpPr>
          <p:nvPr/>
        </p:nvCxnSpPr>
        <p:spPr>
          <a:xfrm>
            <a:off x="5033744" y="5498041"/>
            <a:ext cx="1379697" cy="426043"/>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9591022"/>
      </p:ext>
    </p:extLst>
  </p:cSld>
  <p:clrMapOvr>
    <a:masterClrMapping/>
  </p:clrMapOvr>
  <mc:AlternateContent xmlns:mc="http://schemas.openxmlformats.org/markup-compatibility/2006" xmlns:p14="http://schemas.microsoft.com/office/powerpoint/2010/main">
    <mc:Choice Requires="p14">
      <p:transition spd="slow" p14:dur="2000" advTm="49801"/>
    </mc:Choice>
    <mc:Fallback xmlns="">
      <p:transition spd="slow" advTm="49801"/>
    </mc:Fallback>
  </mc:AlternateContent>
  <p:extLst>
    <p:ext uri="{3A86A75C-4F4B-4683-9AE1-C65F6400EC91}">
      <p14:laserTraceLst xmlns:p14="http://schemas.microsoft.com/office/powerpoint/2010/main">
        <p14:tracePtLst>
          <p14:tracePt t="1970" x="1300163" y="2252663"/>
          <p14:tracePt t="1977" x="1333500" y="2184400"/>
          <p14:tracePt t="1985" x="1358900" y="2133600"/>
          <p14:tracePt t="1994" x="1401763" y="2098675"/>
          <p14:tracePt t="2000" x="1435100" y="2030413"/>
          <p14:tracePt t="2009" x="1462088" y="1989138"/>
          <p14:tracePt t="2018" x="1503363" y="1938338"/>
          <p14:tracePt t="2024" x="1520825" y="1911350"/>
          <p14:tracePt t="2034" x="1554163" y="1844675"/>
          <p14:tracePt t="2040" x="1571625" y="1819275"/>
          <p14:tracePt t="2048" x="1597025" y="1784350"/>
          <p14:tracePt t="2057" x="1606550" y="1751013"/>
          <p14:tracePt t="2063" x="1614488" y="1725613"/>
          <p14:tracePt t="2071" x="1622425" y="1708150"/>
          <p14:tracePt t="2079" x="1631950" y="1700213"/>
          <p14:tracePt t="2087" x="1639888" y="1682750"/>
          <p14:tracePt t="2097" x="1647825" y="1657350"/>
          <p14:tracePt t="2103" x="1657350" y="1639888"/>
          <p14:tracePt t="2112" x="1657350" y="1622425"/>
          <p14:tracePt t="2118" x="1673225" y="1606550"/>
          <p14:tracePt t="2126" x="1682750" y="1589088"/>
          <p14:tracePt t="2135" x="1690688" y="1581150"/>
          <p14:tracePt t="2141" x="1690688" y="1571625"/>
          <p14:tracePt t="2151" x="1690688" y="1563688"/>
          <p14:tracePt t="2220" x="1698625" y="1563688"/>
          <p14:tracePt t="2235" x="1698625" y="1555750"/>
          <p14:tracePt t="3254" x="1716088" y="1530350"/>
          <p14:tracePt t="3261" x="1741488" y="1504950"/>
          <p14:tracePt t="3269" x="1776413" y="1477963"/>
          <p14:tracePt t="3280" x="1817688" y="1444625"/>
          <p14:tracePt t="3286" x="1843088" y="1427163"/>
          <p14:tracePt t="3293" x="1885950" y="1401763"/>
          <p14:tracePt t="3302" x="1911350" y="1385888"/>
          <p14:tracePt t="3308" x="1936750" y="1360488"/>
          <p14:tracePt t="3318" x="1954213" y="1350963"/>
          <p14:tracePt t="3324" x="1979613" y="1343025"/>
          <p14:tracePt t="3333" x="1997075" y="1333500"/>
          <p14:tracePt t="3339" x="2012950" y="1325563"/>
          <p14:tracePt t="3349" x="2022475" y="1317625"/>
          <p14:tracePt t="3355" x="2030413" y="1317625"/>
          <p14:tracePt t="3362" x="2038350" y="1317625"/>
          <p14:tracePt t="3370" x="2047875" y="1317625"/>
          <p14:tracePt t="3379" x="2055813" y="1317625"/>
          <p14:tracePt t="3417" x="2065338" y="1317625"/>
          <p14:tracePt t="3432" x="2073275" y="1317625"/>
          <p14:tracePt t="3441" x="2081213" y="1308100"/>
          <p14:tracePt t="3449" x="2090738" y="1308100"/>
          <p14:tracePt t="3457" x="2090738" y="1300163"/>
          <p14:tracePt t="3464" x="2098675" y="1300163"/>
          <p14:tracePt t="3472" x="2106613" y="1300163"/>
          <p14:tracePt t="8698" x="2106613" y="1308100"/>
          <p14:tracePt t="8705" x="2106613" y="1317625"/>
          <p14:tracePt t="8713" x="2106613" y="1333500"/>
          <p14:tracePt t="8721" x="2106613" y="1350963"/>
          <p14:tracePt t="8737" x="2106613" y="1376363"/>
          <p14:tracePt t="8751" x="2106613" y="1393825"/>
          <p14:tracePt t="8761" x="2106613" y="1401763"/>
          <p14:tracePt t="8777" x="2106613" y="1419225"/>
          <p14:tracePt t="8783" x="2106613" y="1427163"/>
          <p14:tracePt t="8791" x="2106613" y="1436688"/>
          <p14:tracePt t="8798" x="2106613" y="1462088"/>
          <p14:tracePt t="8814" x="2106613" y="1477963"/>
          <p14:tracePt t="8822" x="2106613" y="1495425"/>
          <p14:tracePt t="8838" x="2106613" y="1504950"/>
          <p14:tracePt t="8845" x="2106613" y="1520825"/>
          <p14:tracePt t="8853" x="2106613" y="1530350"/>
          <p14:tracePt t="8861" x="2116138" y="1538288"/>
          <p14:tracePt t="8877" x="2116138" y="1546225"/>
          <p14:tracePt t="8884" x="2124075" y="1555750"/>
          <p14:tracePt t="8894" x="2124075" y="1563688"/>
          <p14:tracePt t="8900" x="2132013" y="1563688"/>
          <p14:tracePt t="8908" x="2132013" y="1571625"/>
          <p14:tracePt t="8916" x="2141538" y="1589088"/>
          <p14:tracePt t="8923" x="2157413" y="1606550"/>
          <p14:tracePt t="8931" x="2182813" y="1622425"/>
          <p14:tracePt t="8939" x="2208213" y="1649413"/>
          <p14:tracePt t="8946" x="2225675" y="1665288"/>
          <p14:tracePt t="8954" x="2251075" y="1690688"/>
          <p14:tracePt t="8963" x="2286000" y="1708150"/>
          <p14:tracePt t="8970" x="2301875" y="1725613"/>
          <p14:tracePt t="8977" x="2319338" y="1725613"/>
          <p14:tracePt t="8986" x="2336800" y="1733550"/>
          <p14:tracePt t="8993" x="2352675" y="1741488"/>
          <p14:tracePt t="9001" x="2362200" y="1751013"/>
          <p14:tracePt t="9010" x="2370138" y="1758950"/>
          <p14:tracePt t="9017" x="2370138" y="1766888"/>
          <p14:tracePt t="9025" x="2379663" y="1766888"/>
          <p14:tracePt t="9033" x="2387600" y="1766888"/>
          <p14:tracePt t="9040" x="2395538" y="1776413"/>
          <p14:tracePt t="9048" x="2395538" y="1784350"/>
          <p14:tracePt t="9056" x="2405063" y="1784350"/>
          <p14:tracePt t="9063" x="2413000" y="1793875"/>
          <p14:tracePt t="9071" x="2430463" y="1809750"/>
          <p14:tracePt t="9080" x="2446338" y="1819275"/>
          <p14:tracePt t="9087" x="2463800" y="1852613"/>
          <p14:tracePt t="9094" x="2481263" y="1878013"/>
          <p14:tracePt t="9102" x="2506663" y="1903413"/>
          <p14:tracePt t="9110" x="2524125" y="1920875"/>
          <p14:tracePt t="9118" x="2532063" y="1946275"/>
          <p14:tracePt t="9128" x="2540000" y="1954213"/>
          <p14:tracePt t="9133" x="2549525" y="1963738"/>
          <p14:tracePt t="9141" x="2557463" y="1971675"/>
          <p14:tracePt t="9149" x="2557463" y="1979613"/>
          <p14:tracePt t="9159" x="2565400" y="1979613"/>
          <p14:tracePt t="9165" x="2574925" y="1997075"/>
          <p14:tracePt t="9179" x="2600325" y="2022475"/>
          <p14:tracePt t="9189" x="2608263" y="2039938"/>
          <p14:tracePt t="9196" x="2625725" y="2047875"/>
          <p14:tracePt t="9203" x="2633663" y="2055813"/>
          <p14:tracePt t="9219" x="2641600" y="2065338"/>
          <p14:tracePt t="9228" x="2659063" y="2073275"/>
          <p14:tracePt t="9234" x="2659063" y="2082800"/>
          <p14:tracePt t="9244" x="2659063" y="2090738"/>
          <p14:tracePt t="9329" x="2668588" y="2098675"/>
          <p14:tracePt t="9335" x="2676525" y="2108200"/>
          <p14:tracePt t="9343" x="2684463" y="2108200"/>
          <p14:tracePt t="9351" x="2684463" y="2116138"/>
          <p14:tracePt t="9362" x="2693988" y="2124075"/>
          <p14:tracePt t="9367" x="2701925" y="2124075"/>
          <p14:tracePt t="9377" x="2701925" y="2133600"/>
          <p14:tracePt t="9383" x="2709863" y="2141538"/>
          <p14:tracePt t="9391" x="2719388" y="2141538"/>
          <p14:tracePt t="9407" x="2727325" y="2149475"/>
          <p14:tracePt t="9413" x="2735263" y="2166938"/>
          <p14:tracePt t="9422" x="2744788" y="2174875"/>
          <p14:tracePt t="9430" x="2752725" y="2174875"/>
          <p14:tracePt t="9437" x="2752725" y="2184400"/>
          <p14:tracePt t="9445" x="2760663" y="2200275"/>
          <p14:tracePt t="9452" x="2770188" y="2200275"/>
          <p14:tracePt t="9462" x="2778125" y="2209800"/>
          <p14:tracePt t="9468" x="2778125" y="2217738"/>
          <p14:tracePt t="9478" x="2795588" y="2227263"/>
          <p14:tracePt t="9484" x="2803525" y="2243138"/>
          <p14:tracePt t="9493" x="2811463" y="2260600"/>
          <p14:tracePt t="9499" x="2811463" y="2268538"/>
          <p14:tracePt t="9507" x="2820988" y="2268538"/>
          <p14:tracePt t="9517" x="2828925" y="2278063"/>
          <p14:tracePt t="9522" x="2828925" y="2286000"/>
          <p14:tracePt t="9539" x="2838450" y="2293938"/>
          <p14:tracePt t="9548" x="2838450" y="2303463"/>
          <p14:tracePt t="9633" x="2871788" y="2328863"/>
          <p14:tracePt t="9639" x="2889250" y="2344738"/>
          <p14:tracePt t="9647" x="2897188" y="2362200"/>
          <p14:tracePt t="9655" x="2905125" y="2379663"/>
          <p14:tracePt t="9663" x="2914650" y="2405063"/>
          <p14:tracePt t="9670" x="2930525" y="2422525"/>
          <p14:tracePt t="9678" x="2940050" y="2438400"/>
          <p14:tracePt t="9686" x="2965450" y="2455863"/>
          <p14:tracePt t="9694" x="2973388" y="2473325"/>
          <p14:tracePt t="9702" x="2990850" y="2489200"/>
          <p14:tracePt t="9711" x="3008313" y="2506663"/>
          <p14:tracePt t="9717" x="3024188" y="2516188"/>
          <p14:tracePt t="9727" x="3041650" y="2524125"/>
          <p14:tracePt t="9733" x="3049588" y="2541588"/>
          <p14:tracePt t="9740" x="3059113" y="2541588"/>
          <p14:tracePt t="9749" x="3067050" y="2549525"/>
          <p14:tracePt t="9756" x="3067050" y="2557463"/>
          <p14:tracePt t="9765" x="3074988" y="2566988"/>
          <p14:tracePt t="9772" x="3084513" y="2574925"/>
          <p14:tracePt t="9781" x="3092450" y="2582863"/>
          <p14:tracePt t="9788" x="3092450" y="2592388"/>
          <p14:tracePt t="9795" x="3109913" y="2592388"/>
          <p14:tracePt t="9804" x="3117850" y="2600325"/>
          <p14:tracePt t="9811" x="3127375" y="2608263"/>
          <p14:tracePt t="9818" x="3143250" y="2617788"/>
          <p14:tracePt t="9828" x="3160713" y="2625725"/>
          <p14:tracePt t="9834" x="3168650" y="2625725"/>
          <p14:tracePt t="9843" x="3186113" y="2633663"/>
          <p14:tracePt t="9849" x="3194050" y="2651125"/>
          <p14:tracePt t="9857" x="3211513" y="2660650"/>
          <p14:tracePt t="9865" x="3219450" y="2668588"/>
          <p14:tracePt t="9873" x="3228975" y="2668588"/>
          <p14:tracePt t="9882" x="3244850" y="2676525"/>
          <p14:tracePt t="9889" x="3244850" y="2686050"/>
          <p14:tracePt t="9896" x="3270250" y="2701925"/>
          <p14:tracePt t="9904" x="3297238" y="2711450"/>
          <p14:tracePt t="9913" x="3297238" y="2727325"/>
          <p14:tracePt t="9919" x="3313113" y="2736850"/>
          <p14:tracePt t="9928" x="3338513" y="2752725"/>
          <p14:tracePt t="9935" x="3355975" y="2770188"/>
          <p14:tracePt t="9945" x="3363913" y="2770188"/>
          <p14:tracePt t="9950" x="3381375" y="2787650"/>
          <p14:tracePt t="9961" x="3398838" y="2795588"/>
          <p14:tracePt t="9967" x="3414713" y="2820988"/>
          <p14:tracePt t="9974" x="3441700" y="2838450"/>
          <p14:tracePt t="9983" x="3449638" y="2855913"/>
          <p14:tracePt t="9990" x="3457575" y="2863850"/>
          <p14:tracePt t="10000" x="3467100" y="2881313"/>
          <p14:tracePt t="10006" x="3482975" y="2897188"/>
          <p14:tracePt t="10015" x="3492500" y="2914650"/>
          <p14:tracePt t="10021" x="3517900" y="2932113"/>
          <p14:tracePt t="10027" x="3525838" y="2949575"/>
          <p14:tracePt t="10036" x="3543300" y="2974975"/>
          <p14:tracePt t="10044" x="3559175" y="3008313"/>
          <p14:tracePt t="10052" x="3568700" y="3033713"/>
          <p14:tracePt t="10061" x="3586163" y="3076575"/>
          <p14:tracePt t="10068" x="3602038" y="3101975"/>
          <p14:tracePt t="10077" x="3602038" y="3109913"/>
          <p14:tracePt t="10083" x="3602038" y="3127375"/>
          <p14:tracePt t="10091" x="3602038" y="3135313"/>
          <p14:tracePt t="10107" x="3602038" y="3144838"/>
          <p14:tracePt t="10114" x="3602038" y="3152775"/>
          <p14:tracePt t="10122" x="3602038" y="3160713"/>
          <p14:tracePt t="10169" x="3602038" y="3170238"/>
          <p14:tracePt t="10177" x="3602038" y="3178175"/>
          <p14:tracePt t="10192" x="3602038" y="3186113"/>
          <p14:tracePt t="10224" x="3611563" y="3195638"/>
          <p14:tracePt t="10232" x="3619500" y="3203575"/>
          <p14:tracePt t="10239" x="3619500" y="3211513"/>
          <p14:tracePt t="10248" x="3619500" y="3221038"/>
          <p14:tracePt t="10254" x="3619500" y="3228975"/>
          <p14:tracePt t="10262" x="3627438" y="3246438"/>
          <p14:tracePt t="10270" x="3636963" y="3263900"/>
          <p14:tracePt t="10278" x="3644900" y="3279775"/>
          <p14:tracePt t="10285" x="3652838" y="3297238"/>
          <p14:tracePt t="10294" x="3662363" y="3322638"/>
          <p14:tracePt t="10300" x="3662363" y="3330575"/>
          <p14:tracePt t="10316" x="3670300" y="3340100"/>
          <p14:tracePt t="10326" x="3670300" y="3348038"/>
          <p14:tracePt t="10333" x="3670300" y="3355975"/>
          <p14:tracePt t="10356" x="3678238" y="3355975"/>
          <p14:tracePt t="10378" x="3687763" y="3365500"/>
          <p14:tracePt t="10387" x="3687763" y="3373438"/>
          <p14:tracePt t="10396" x="3695700" y="3373438"/>
          <p14:tracePt t="10402" x="3703638" y="3373438"/>
          <p14:tracePt t="10442" x="3713163" y="3382963"/>
          <p14:tracePt t="10449" x="3721100" y="3382963"/>
          <p14:tracePt t="10457" x="3729038" y="3382963"/>
          <p14:tracePt t="10472" x="3746500" y="3382963"/>
          <p14:tracePt t="10480" x="3756025" y="3382963"/>
          <p14:tracePt t="16663" x="3738563" y="3416300"/>
          <p14:tracePt t="16670" x="3703638" y="3449638"/>
          <p14:tracePt t="16678" x="3652838" y="3517900"/>
          <p14:tracePt t="16687" x="3627438" y="3552825"/>
          <p14:tracePt t="16695" x="3594100" y="3586163"/>
          <p14:tracePt t="16702" x="3576638" y="3629025"/>
          <p14:tracePt t="16709" x="3551238" y="3662363"/>
          <p14:tracePt t="16717" x="3533775" y="3687763"/>
          <p14:tracePt t="16727" x="3508375" y="3730625"/>
          <p14:tracePt t="16733" x="3492500" y="3763963"/>
          <p14:tracePt t="16743" x="3457575" y="3816350"/>
          <p14:tracePt t="16748" x="3432175" y="3867150"/>
          <p14:tracePt t="16758" x="3414713" y="3900488"/>
          <p14:tracePt t="16764" x="3381375" y="3951288"/>
          <p14:tracePt t="16772" x="3348038" y="3986213"/>
          <p14:tracePt t="16782" x="3330575" y="4037013"/>
          <p14:tracePt t="16788" x="3313113" y="4062413"/>
          <p14:tracePt t="16798" x="3297238" y="4087813"/>
          <p14:tracePt t="16803" x="3270250" y="4113213"/>
          <p14:tracePt t="16811" x="3254375" y="4130675"/>
          <p14:tracePt t="16819" x="3244850" y="4146550"/>
          <p14:tracePt t="16827" x="3236913" y="4164013"/>
          <p14:tracePt t="16834" x="3236913" y="4171950"/>
          <p14:tracePt t="16843" x="3228975" y="4181475"/>
          <p14:tracePt t="16849" x="3219450" y="4189413"/>
          <p14:tracePt t="16858" x="3211513" y="4197350"/>
          <p14:tracePt t="16865" x="3203575" y="4214813"/>
          <p14:tracePt t="16874" x="3203575" y="4232275"/>
          <p14:tracePt t="16881" x="3178175" y="4249738"/>
          <p14:tracePt t="16889" x="3160713" y="4265613"/>
          <p14:tracePt t="16898" x="3152775" y="4275138"/>
          <p14:tracePt t="16904" x="3135313" y="4308475"/>
          <p14:tracePt t="16913" x="3117850" y="4333875"/>
          <p14:tracePt t="16919" x="3092450" y="4376738"/>
          <p14:tracePt t="16929" x="3074988" y="4419600"/>
          <p14:tracePt t="16936" x="3059113" y="4452938"/>
          <p14:tracePt t="16945" x="3049588" y="4495800"/>
          <p14:tracePt t="16951" x="3033713" y="4529138"/>
          <p14:tracePt t="16960" x="3024188" y="4554538"/>
          <p14:tracePt t="16966" x="3008313" y="4572000"/>
          <p14:tracePt t="16976" x="2998788" y="4589463"/>
          <p14:tracePt t="16982" x="2990850" y="4605338"/>
          <p14:tracePt t="16991" x="2982913" y="4622800"/>
          <p14:tracePt t="16998" x="2982913" y="4640263"/>
          <p14:tracePt t="17006" x="2973388" y="4648200"/>
          <p14:tracePt t="17015" x="2965450" y="4673600"/>
          <p14:tracePt t="17021" x="2955925" y="4691063"/>
          <p14:tracePt t="17030" x="2947988" y="4691063"/>
          <p14:tracePt t="17037" x="2947988" y="4699000"/>
          <p14:tracePt t="17045" x="2930525" y="4708525"/>
          <p14:tracePt t="17052" x="2922588" y="4716463"/>
          <p14:tracePt t="17068" x="2914650" y="4733925"/>
          <p14:tracePt t="17076" x="2905125" y="4759325"/>
          <p14:tracePt t="17084" x="2889250" y="4767263"/>
          <p14:tracePt t="17092" x="2879725" y="4784725"/>
          <p14:tracePt t="17099" x="2863850" y="4810125"/>
          <p14:tracePt t="17108" x="2838450" y="4843463"/>
          <p14:tracePt t="17115" x="2820988" y="4868863"/>
          <p14:tracePt t="17122" x="2811463" y="4894263"/>
          <p14:tracePt t="17132" x="2795588" y="4919663"/>
          <p14:tracePt t="17138" x="2786063" y="4946650"/>
          <p14:tracePt t="17148" x="2778125" y="4972050"/>
          <p14:tracePt t="17164" x="2744788" y="5013325"/>
          <p14:tracePt t="17169" x="2735263" y="5048250"/>
          <p14:tracePt t="17177" x="2727325" y="5056188"/>
          <p14:tracePt t="17185" x="2719388" y="5081588"/>
          <p14:tracePt t="17192" x="2719388" y="5099050"/>
          <p14:tracePt t="17200" x="2709863" y="5132388"/>
          <p14:tracePt t="17209" x="2701925" y="5141913"/>
          <p14:tracePt t="17215" x="2693988" y="5157788"/>
          <p14:tracePt t="17225" x="2676525" y="5183188"/>
          <p14:tracePt t="17231" x="2668588" y="5200650"/>
          <p14:tracePt t="17240" x="2659063" y="5218113"/>
          <p14:tracePt t="17249" x="2651125" y="5235575"/>
          <p14:tracePt t="17255" x="2651125" y="5251450"/>
          <p14:tracePt t="17264" x="2641600" y="5260975"/>
          <p14:tracePt t="17270" x="2633663" y="5286375"/>
          <p14:tracePt t="17279" x="2625725" y="5302250"/>
          <p14:tracePt t="17286" x="2616200" y="5311775"/>
          <p14:tracePt t="17292" x="2608263" y="5327650"/>
          <p14:tracePt t="17301" x="2590800" y="5345113"/>
          <p14:tracePt t="17310" x="2582863" y="5380038"/>
          <p14:tracePt t="17317" x="2582863" y="5405438"/>
          <p14:tracePt t="17326" x="2574925" y="5421313"/>
          <p14:tracePt t="17333" x="2565400" y="5456238"/>
          <p14:tracePt t="17342" x="2557463" y="5481638"/>
          <p14:tracePt t="17348" x="2549525" y="5507038"/>
          <p14:tracePt t="17357" x="2540000" y="5524500"/>
          <p14:tracePt t="17366" x="2532063" y="5557838"/>
          <p14:tracePt t="17371" x="2506663" y="5575300"/>
          <p14:tracePt t="17380" x="2489200" y="5600700"/>
          <p14:tracePt t="17387" x="2481263" y="5616575"/>
          <p14:tracePt t="17396" x="2463800" y="5651500"/>
          <p14:tracePt t="17402" x="2446338" y="5659438"/>
          <p14:tracePt t="17412" x="2413000" y="5676900"/>
          <p14:tracePt t="17418" x="2387600" y="5694363"/>
          <p14:tracePt t="17428" x="2362200" y="5719763"/>
          <p14:tracePt t="17434" x="2311400" y="5761038"/>
          <p14:tracePt t="17443" x="2286000" y="5788025"/>
          <p14:tracePt t="17450" x="2260600" y="5803900"/>
          <p14:tracePt t="17459" x="2217738" y="5838825"/>
          <p14:tracePt t="17465" x="2192338" y="5854700"/>
          <p14:tracePt t="17473" x="2166938" y="5872163"/>
          <p14:tracePt t="17481" x="2132013" y="5889625"/>
          <p14:tracePt t="17489" x="2106613" y="5905500"/>
          <p14:tracePt t="17498" x="2065338" y="5940425"/>
          <p14:tracePt t="17504" x="2012950" y="5957888"/>
          <p14:tracePt t="17513" x="1971675" y="5983288"/>
          <p14:tracePt t="17520" x="1920875" y="5991225"/>
          <p14:tracePt t="17528" x="1878013" y="5999163"/>
          <p14:tracePt t="17535" x="1852613" y="6008688"/>
          <p14:tracePt t="17544" x="1809750" y="6008688"/>
          <p14:tracePt t="17550" x="1784350" y="6008688"/>
          <p14:tracePt t="17560" x="1758950" y="6008688"/>
          <p14:tracePt t="17566" x="1733550" y="6008688"/>
          <p14:tracePt t="17576" x="1708150" y="6008688"/>
          <p14:tracePt t="17581" x="1698625" y="6008688"/>
          <p14:tracePt t="17590" x="1665288" y="5999163"/>
          <p14:tracePt t="17598" x="1639888" y="5991225"/>
          <p14:tracePt t="17606" x="1606550" y="5965825"/>
          <p14:tracePt t="17614" x="1554163" y="5922963"/>
          <p14:tracePt t="17620" x="1520825" y="5905500"/>
          <p14:tracePt t="17630" x="1495425" y="5889625"/>
          <p14:tracePt t="17636" x="1452563" y="5872163"/>
          <p14:tracePt t="17646" x="1427163" y="5854700"/>
          <p14:tracePt t="17651" x="1401763" y="5829300"/>
          <p14:tracePt t="17659" x="1368425" y="5821363"/>
          <p14:tracePt t="17667" x="1358900" y="5813425"/>
          <p14:tracePt t="17677" x="1343025" y="5813425"/>
          <p14:tracePt t="17684" x="1325563" y="5803900"/>
          <p14:tracePt t="17692" x="1300163" y="5795963"/>
          <p14:tracePt t="17698" x="1290638" y="5788025"/>
          <p14:tracePt t="17708" x="1274763" y="5770563"/>
          <p14:tracePt t="17714" x="1249363" y="5735638"/>
          <p14:tracePt t="17722" x="1231900" y="5710238"/>
          <p14:tracePt t="17732" x="1198563" y="5676900"/>
          <p14:tracePt t="17738" x="1163638" y="5626100"/>
          <p14:tracePt t="17747" x="1147763" y="5591175"/>
          <p14:tracePt t="17753" x="1120775" y="5557838"/>
          <p14:tracePt t="17760" x="1095375" y="5497513"/>
          <p14:tracePt t="17769" x="1079500" y="5446713"/>
          <p14:tracePt t="17776" x="1062038" y="5387975"/>
          <p14:tracePt t="17785" x="1054100" y="5337175"/>
          <p14:tracePt t="17792" x="1044575" y="5294313"/>
          <p14:tracePt t="17800" x="1044575" y="5235575"/>
          <p14:tracePt t="17809" x="1044575" y="5167313"/>
          <p14:tracePt t="17815" x="1044575" y="5106988"/>
          <p14:tracePt t="17825" x="1044575" y="5064125"/>
          <p14:tracePt t="17831" x="1044575" y="5030788"/>
          <p14:tracePt t="17839" x="1044575" y="4997450"/>
          <p14:tracePt t="17847" x="1044575" y="4962525"/>
          <p14:tracePt t="17854" x="1044575" y="4954588"/>
          <p14:tracePt t="17862" x="1044575" y="4937125"/>
          <p14:tracePt t="17870" x="1044575" y="4929188"/>
          <p14:tracePt t="17878" x="1044575" y="4919663"/>
          <p14:tracePt t="17885" x="1054100" y="4894263"/>
          <p14:tracePt t="17893" x="1062038" y="4868863"/>
          <p14:tracePt t="17900" x="1079500" y="4835525"/>
          <p14:tracePt t="17909" x="1104900" y="4792663"/>
          <p14:tracePt t="17918" x="1130300" y="4749800"/>
          <p14:tracePt t="17926" x="1147763" y="4733925"/>
          <p14:tracePt t="17932" x="1163638" y="4699000"/>
          <p14:tracePt t="17942" x="1189038" y="4657725"/>
          <p14:tracePt t="17947" x="1223963" y="4630738"/>
          <p14:tracePt t="17956" x="1249363" y="4597400"/>
          <p14:tracePt t="17966" x="1282700" y="4554538"/>
          <p14:tracePt t="17971" x="1300163" y="4546600"/>
          <p14:tracePt t="17981" x="1343025" y="4503738"/>
          <p14:tracePt t="17987" x="1368425" y="4478338"/>
          <p14:tracePt t="17995" x="1419225" y="4452938"/>
          <p14:tracePt t="18002" x="1444625" y="4427538"/>
          <p14:tracePt t="18009" x="1477963" y="4384675"/>
          <p14:tracePt t="18018" x="1520825" y="4359275"/>
          <p14:tracePt t="18027" x="1554163" y="4333875"/>
          <p14:tracePt t="18033" x="1597025" y="4283075"/>
          <p14:tracePt t="18043" x="1639888" y="4249738"/>
          <p14:tracePt t="18050" x="1708150" y="4206875"/>
          <p14:tracePt t="18058" x="1766888" y="4181475"/>
          <p14:tracePt t="18065" x="1843088" y="4156075"/>
          <p14:tracePt t="18072" x="1903413" y="4138613"/>
          <p14:tracePt t="18082" x="1971675" y="4113213"/>
          <p14:tracePt t="18087" x="2012950" y="4105275"/>
          <p14:tracePt t="18096" x="2090738" y="4087813"/>
          <p14:tracePt t="18104" x="2174875" y="4062413"/>
          <p14:tracePt t="18113" x="2251075" y="4062413"/>
          <p14:tracePt t="18119" x="2344738" y="4062413"/>
          <p14:tracePt t="18127" x="2430463" y="4062413"/>
          <p14:tracePt t="18134" x="2524125" y="4079875"/>
          <p14:tracePt t="18144" x="2590800" y="4087813"/>
          <p14:tracePt t="18150" x="2651125" y="4105275"/>
          <p14:tracePt t="18161" x="2701925" y="4130675"/>
          <p14:tracePt t="18166" x="2786063" y="4146550"/>
          <p14:tracePt t="18176" x="2879725" y="4181475"/>
          <p14:tracePt t="18181" x="2982913" y="4240213"/>
          <p14:tracePt t="18189" x="3074988" y="4283075"/>
          <p14:tracePt t="18198" x="3178175" y="4359275"/>
          <p14:tracePt t="18205" x="3228975" y="4394200"/>
          <p14:tracePt t="18213" x="3297238" y="4452938"/>
          <p14:tracePt t="18220" x="3373438" y="4503738"/>
          <p14:tracePt t="18229" x="3424238" y="4546600"/>
          <p14:tracePt t="18236" x="3517900" y="4614863"/>
          <p14:tracePt t="18245" x="3586163" y="4673600"/>
          <p14:tracePt t="18251" x="3670300" y="4741863"/>
          <p14:tracePt t="18259" x="3763963" y="4810125"/>
          <p14:tracePt t="18267" x="3822700" y="4878388"/>
          <p14:tracePt t="18276" x="3883025" y="4929188"/>
          <p14:tracePt t="18282" x="3925888" y="4987925"/>
          <p14:tracePt t="18291" x="3992563" y="5056188"/>
          <p14:tracePt t="18298" x="4010025" y="5091113"/>
          <p14:tracePt t="18307" x="4027488" y="5116513"/>
          <p14:tracePt t="18315" x="4044950" y="5149850"/>
          <p14:tracePt t="18321" x="4052888" y="5183188"/>
          <p14:tracePt t="18331" x="4060825" y="5200650"/>
          <p14:tracePt t="18337" x="4078288" y="5208588"/>
          <p14:tracePt t="18347" x="4078288" y="5226050"/>
          <p14:tracePt t="18353" x="4078288" y="5243513"/>
          <p14:tracePt t="18360" x="4086225" y="5276850"/>
          <p14:tracePt t="18368" x="4086225" y="5286375"/>
          <p14:tracePt t="18377" x="4086225" y="5302250"/>
          <p14:tracePt t="18384" x="4086225" y="5319713"/>
          <p14:tracePt t="18393" x="4086225" y="5345113"/>
          <p14:tracePt t="18399" x="4086225" y="5362575"/>
          <p14:tracePt t="18409" x="4086225" y="5370513"/>
          <p14:tracePt t="18414" x="4086225" y="5387975"/>
          <p14:tracePt t="18423" x="4086225" y="5405438"/>
          <p14:tracePt t="18431" x="4070350" y="5421313"/>
          <p14:tracePt t="18438" x="4060825" y="5438775"/>
          <p14:tracePt t="18447" x="4052888" y="5456238"/>
          <p14:tracePt t="18453" x="4044950" y="5472113"/>
          <p14:tracePt t="18464" x="4035425" y="5481638"/>
          <p14:tracePt t="18470" x="4017963" y="5514975"/>
          <p14:tracePt t="18479" x="4002088" y="5532438"/>
          <p14:tracePt t="18485" x="3967163" y="5549900"/>
          <p14:tracePt t="18494" x="3941763" y="5565775"/>
          <p14:tracePt t="18500" x="3916363" y="5583238"/>
          <p14:tracePt t="18510" x="3883025" y="5608638"/>
          <p14:tracePt t="18516" x="3857625" y="5616575"/>
          <p14:tracePt t="18525" x="3840163" y="5626100"/>
          <p14:tracePt t="18531" x="3797300" y="5626100"/>
          <p14:tracePt t="18540" x="3771900" y="5626100"/>
          <p14:tracePt t="18548" x="3746500" y="5626100"/>
          <p14:tracePt t="18555" x="3703638" y="5600700"/>
          <p14:tracePt t="18564" x="3652838" y="5565775"/>
          <p14:tracePt t="18571" x="3594100" y="5540375"/>
          <p14:tracePt t="19450" x="3543300" y="5549900"/>
          <p14:tracePt t="19457" x="3492500" y="5565775"/>
          <p14:tracePt t="19465" x="3406775" y="5575300"/>
          <p14:tracePt t="19475" x="3330575" y="5591175"/>
          <p14:tracePt t="19481" x="3270250" y="5600700"/>
          <p14:tracePt t="19489" x="3203575" y="5608638"/>
          <p14:tracePt t="19498" x="3143250" y="5616575"/>
          <p14:tracePt t="19504" x="3100388" y="5616575"/>
          <p14:tracePt t="19513" x="3049588" y="5634038"/>
          <p14:tracePt t="19520" x="2990850" y="5634038"/>
          <p14:tracePt t="19528" x="2930525" y="5651500"/>
          <p14:tracePt t="19535" x="2889250" y="5659438"/>
          <p14:tracePt t="19542" x="2828925" y="5668963"/>
          <p14:tracePt t="19550" x="2778125" y="5676900"/>
          <p14:tracePt t="19560" x="2727325" y="5676900"/>
          <p14:tracePt t="19566" x="2676525" y="5676900"/>
          <p14:tracePt t="19576" x="2659063" y="5684838"/>
          <p14:tracePt t="19582" x="2625725" y="5684838"/>
          <p14:tracePt t="19591" x="2608263" y="5684838"/>
          <p14:tracePt t="19597" x="2600325" y="5684838"/>
          <p14:tracePt t="19606" x="2582863" y="5684838"/>
          <p14:tracePt t="19614" x="2574925" y="5684838"/>
          <p14:tracePt t="19621" x="2549525" y="5684838"/>
          <p14:tracePt t="19628" x="2540000" y="5684838"/>
          <p14:tracePt t="19637" x="2532063" y="5684838"/>
          <p14:tracePt t="19652" x="2524125" y="5684838"/>
          <p14:tracePt t="19660" x="2514600" y="5684838"/>
          <p14:tracePt t="19762" x="2506663" y="5684838"/>
          <p14:tracePt t="19769" x="2481263" y="5684838"/>
          <p14:tracePt t="19776" x="2471738" y="5684838"/>
          <p14:tracePt t="19784" x="2455863" y="5684838"/>
          <p14:tracePt t="19800" x="2438400" y="5684838"/>
          <p14:tracePt t="19810" x="2430463" y="5684838"/>
          <p14:tracePt t="19826" x="2413000" y="5684838"/>
          <p14:tracePt t="19831" x="2405063" y="5684838"/>
          <p14:tracePt t="19847" x="2395538" y="5684838"/>
          <p14:tracePt t="19893" x="2387600" y="5684838"/>
          <p14:tracePt t="19901" x="2370138" y="5684838"/>
          <p14:tracePt t="19909" x="2344738" y="5684838"/>
          <p14:tracePt t="19917" x="2336800" y="5684838"/>
          <p14:tracePt t="19926" x="2311400" y="5684838"/>
          <p14:tracePt t="19932" x="2293938" y="5684838"/>
          <p14:tracePt t="19942" x="2276475" y="5684838"/>
          <p14:tracePt t="19948" x="2251075" y="5684838"/>
          <p14:tracePt t="19956" x="2243138" y="5684838"/>
          <p14:tracePt t="19971" x="2235200" y="5684838"/>
          <p14:tracePt t="19979" x="2225675" y="5684838"/>
          <p14:tracePt t="19987" x="2217738" y="5684838"/>
          <p14:tracePt t="21886" x="2200275" y="5684838"/>
          <p14:tracePt t="21893" x="2174875" y="5684838"/>
          <p14:tracePt t="21901" x="2166938" y="5684838"/>
          <p14:tracePt t="21909" x="2132013" y="5684838"/>
          <p14:tracePt t="21917" x="2106613" y="5684838"/>
          <p14:tracePt t="21926" x="2098675" y="5684838"/>
          <p14:tracePt t="21932" x="2073275" y="5684838"/>
          <p14:tracePt t="21942" x="2047875" y="5684838"/>
          <p14:tracePt t="21948" x="2038350" y="5684838"/>
          <p14:tracePt t="21958" x="2022475" y="5684838"/>
          <p14:tracePt t="21963" x="2012950" y="5684838"/>
          <p14:tracePt t="21971" x="1997075" y="5684838"/>
          <p14:tracePt t="21979" x="1971675" y="5684838"/>
          <p14:tracePt t="21994" x="1962150" y="5684838"/>
          <p14:tracePt t="22002" x="1954213" y="5684838"/>
          <p14:tracePt t="22010" x="1946275" y="5684838"/>
          <p14:tracePt t="22026" x="1936750" y="5684838"/>
          <p14:tracePt t="22033" x="1928813" y="5684838"/>
          <p14:tracePt t="22049" x="1911350" y="5684838"/>
          <p14:tracePt t="22059" x="1903413" y="5684838"/>
          <p14:tracePt t="22080" x="1893888" y="5684838"/>
          <p14:tracePt t="22088" x="1885950" y="5684838"/>
          <p14:tracePt t="22096" x="1878013" y="5684838"/>
          <p14:tracePt t="22111" x="1868488" y="5684838"/>
          <p14:tracePt t="22119" x="1860550" y="5684838"/>
          <p14:tracePt t="22127" x="1852613" y="5684838"/>
          <p14:tracePt t="22135" x="1827213" y="5684838"/>
          <p14:tracePt t="22141" x="1817688" y="5684838"/>
          <p14:tracePt t="22150" x="1801813" y="5684838"/>
          <p14:tracePt t="22161" x="1784350" y="5684838"/>
          <p14:tracePt t="22166" x="1766888" y="5684838"/>
          <p14:tracePt t="22175" x="1749425" y="5684838"/>
          <p14:tracePt t="22181" x="1733550" y="5684838"/>
          <p14:tracePt t="22197" x="1724025" y="5684838"/>
          <p14:tracePt t="22206" x="1716088" y="5684838"/>
          <p14:tracePt t="22221" x="1708150" y="5684838"/>
          <p14:tracePt t="22228" x="1698625" y="5684838"/>
          <p14:tracePt t="22689" x="1708150" y="5702300"/>
          <p14:tracePt t="22696" x="1716088" y="5702300"/>
          <p14:tracePt t="22703" x="1716088" y="5710238"/>
          <p14:tracePt t="22711" x="1724025" y="5719763"/>
          <p14:tracePt t="22719" x="1733550" y="5719763"/>
          <p14:tracePt t="22727" x="1733550" y="5727700"/>
          <p14:tracePt t="22743" x="1733550" y="5735638"/>
          <p14:tracePt t="22750" x="1749425" y="5745163"/>
          <p14:tracePt t="22758" x="1776413" y="5753100"/>
          <p14:tracePt t="22765" x="1784350" y="5753100"/>
          <p14:tracePt t="22774" x="1801813" y="5753100"/>
          <p14:tracePt t="22781" x="1809750" y="5761038"/>
          <p14:tracePt t="22796" x="1817688" y="5761038"/>
          <p14:tracePt t="24780" x="1835150" y="5778500"/>
          <p14:tracePt t="24787" x="1860550" y="5795963"/>
          <p14:tracePt t="24796" x="1878013" y="5803900"/>
          <p14:tracePt t="24804" x="1903413" y="5821363"/>
          <p14:tracePt t="24813" x="1928813" y="5829300"/>
          <p14:tracePt t="24819" x="1946275" y="5846763"/>
          <p14:tracePt t="24827" x="1962150" y="5854700"/>
          <p14:tracePt t="24835" x="1987550" y="5864225"/>
          <p14:tracePt t="24841" x="2005013" y="5872163"/>
          <p14:tracePt t="24850" x="2022475" y="5880100"/>
          <p14:tracePt t="24867" x="2030413" y="5889625"/>
          <p14:tracePt t="24876" x="2038350" y="5889625"/>
          <p14:tracePt t="24913" x="2047875" y="5889625"/>
          <p14:tracePt t="24920" x="2065338" y="5889625"/>
          <p14:tracePt t="24937" x="2073275" y="5889625"/>
          <p14:tracePt t="24944" x="2081213" y="5889625"/>
          <p14:tracePt t="24951" x="2090738" y="5889625"/>
          <p14:tracePt t="24960" x="2106613" y="5889625"/>
          <p14:tracePt t="24968" x="2124075" y="5889625"/>
          <p14:tracePt t="24975" x="2141538" y="5889625"/>
          <p14:tracePt t="24983" x="2149475" y="5889625"/>
          <p14:tracePt t="24992" x="2157413" y="5889625"/>
          <p14:tracePt t="25009" x="2166938" y="5889625"/>
          <p14:tracePt t="29805" x="2268538" y="5880100"/>
          <p14:tracePt t="29812" x="2352675" y="5854700"/>
          <p14:tracePt t="29820" x="2455863" y="5838825"/>
          <p14:tracePt t="29828" x="2600325" y="5795963"/>
          <p14:tracePt t="29836" x="2744788" y="5753100"/>
          <p14:tracePt t="29844" x="2965450" y="5719763"/>
          <p14:tracePt t="29851" x="3074988" y="5702300"/>
          <p14:tracePt t="29860" x="3178175" y="5676900"/>
          <p14:tracePt t="29867" x="3355975" y="5659438"/>
          <p14:tracePt t="29873" x="3576638" y="5616575"/>
          <p14:tracePt t="29882" x="3763963" y="5608638"/>
          <p14:tracePt t="29890" x="3890963" y="5591175"/>
          <p14:tracePt t="29898" x="4070350" y="5583238"/>
          <p14:tracePt t="29907" x="4273550" y="5565775"/>
          <p14:tracePt t="29913" x="4476750" y="5565775"/>
          <p14:tracePt t="29923" x="4605338" y="5557838"/>
          <p14:tracePt t="29929" x="4783138" y="5557838"/>
          <p14:tracePt t="29938" x="4935538" y="5557838"/>
          <p14:tracePt t="29946" x="5089525" y="5557838"/>
          <p14:tracePt t="29952" x="5216525" y="5557838"/>
          <p14:tracePt t="29960" x="5284788" y="5557838"/>
          <p14:tracePt t="29968" x="5386388" y="5557838"/>
          <p14:tracePt t="29976" x="5472113" y="5557838"/>
          <p14:tracePt t="29984" x="5573713" y="5557838"/>
          <p14:tracePt t="29990" x="5683250" y="5565775"/>
          <p14:tracePt t="29998" x="5768975" y="5565775"/>
          <p14:tracePt t="30007" x="5870575" y="5583238"/>
          <p14:tracePt t="30014" x="5905500" y="5591175"/>
          <p14:tracePt t="30024" x="5946775" y="5591175"/>
          <p14:tracePt t="30030" x="6007100" y="5591175"/>
          <p14:tracePt t="30040" x="6091238" y="5600700"/>
          <p14:tracePt t="30045" x="6126163" y="5608638"/>
          <p14:tracePt t="30054" x="6184900" y="5626100"/>
          <p14:tracePt t="30063" x="6219825" y="5634038"/>
          <p14:tracePt t="30069" x="6261100" y="5634038"/>
          <p14:tracePt t="30078" x="6303963" y="5641975"/>
          <p14:tracePt t="30085" x="6329363" y="5641975"/>
          <p14:tracePt t="30093" x="6354763" y="5641975"/>
          <p14:tracePt t="30100" x="6389688" y="5641975"/>
          <p14:tracePt t="30107" x="6397625" y="5641975"/>
          <p14:tracePt t="30116" x="6423025" y="5641975"/>
          <p14:tracePt t="30124" x="6430963" y="5641975"/>
          <p14:tracePt t="30131" x="6448425" y="5641975"/>
          <p14:tracePt t="30141" x="6456363" y="5641975"/>
          <p14:tracePt t="30147" x="6465888" y="5641975"/>
          <p14:tracePt t="30158" x="6473825" y="5641975"/>
          <p14:tracePt t="30163" x="6483350" y="5641975"/>
          <p14:tracePt t="30481" x="6491288" y="5641975"/>
          <p14:tracePt t="30732" x="6491288" y="5651500"/>
          <p14:tracePt t="30769" x="6499225" y="5659438"/>
          <p14:tracePt t="30778" x="6508750" y="5668963"/>
          <p14:tracePt t="30786" x="6508750" y="5684838"/>
          <p14:tracePt t="30793" x="6524625" y="5710238"/>
          <p14:tracePt t="30801" x="6534150" y="5727700"/>
          <p14:tracePt t="30809" x="6542088" y="5735638"/>
          <p14:tracePt t="30817" x="6550025" y="5761038"/>
          <p14:tracePt t="30823" x="6559550" y="5778500"/>
          <p14:tracePt t="30840" x="6559550" y="5788025"/>
          <p14:tracePt t="30848" x="6559550" y="5795963"/>
          <p14:tracePt t="30857" x="6559550" y="5803900"/>
          <p14:tracePt t="30873" x="6559550" y="5813425"/>
          <p14:tracePt t="30879" x="6559550" y="5821363"/>
          <p14:tracePt t="30950" x="6559550" y="5838825"/>
          <p14:tracePt t="30980" x="6559550" y="5846763"/>
          <p14:tracePt t="31051" x="6559550" y="5854700"/>
          <p14:tracePt t="31058" x="6559550" y="5864225"/>
          <p14:tracePt t="31073" x="6550025" y="5872163"/>
          <p14:tracePt t="31082" x="6550025" y="5880100"/>
          <p14:tracePt t="31091" x="6542088" y="5880100"/>
          <p14:tracePt t="31097" x="6534150" y="5880100"/>
          <p14:tracePt t="31113" x="6524625" y="5880100"/>
          <p14:tracePt t="31120" x="6516688" y="5880100"/>
          <p14:tracePt t="31128" x="6508750" y="5880100"/>
          <p14:tracePt t="31136" x="6499225" y="5880100"/>
          <p14:tracePt t="31182" x="6491288" y="5880100"/>
          <p14:tracePt t="31207" x="6483350" y="5880100"/>
          <p14:tracePt t="31222" x="6473825" y="5880100"/>
          <p14:tracePt t="31238" x="6465888" y="5880100"/>
          <p14:tracePt t="32747" x="6499225" y="5813425"/>
          <p14:tracePt t="32754" x="6626225" y="5583238"/>
          <p14:tracePt t="32763" x="6770688" y="5380038"/>
          <p14:tracePt t="32771" x="6873875" y="5218113"/>
          <p14:tracePt t="32779" x="6950075" y="5106988"/>
          <p14:tracePt t="32785" x="7069138" y="4979988"/>
          <p14:tracePt t="32794" x="7162800" y="4835525"/>
          <p14:tracePt t="32801" x="7264400" y="4640263"/>
          <p14:tracePt t="32810" x="7307263" y="4564063"/>
          <p14:tracePt t="32817" x="7366000" y="4478338"/>
          <p14:tracePt t="32826" x="7391400" y="4435475"/>
          <p14:tracePt t="32832" x="7426325" y="4410075"/>
          <p14:tracePt t="32839" x="7459663" y="4376738"/>
          <p14:tracePt t="32848" x="7467600" y="4359275"/>
          <p14:tracePt t="32857" x="7477125" y="4351338"/>
          <p14:tracePt t="32864" x="7485063" y="4351338"/>
          <p14:tracePt t="33120" x="7451725" y="4351338"/>
          <p14:tracePt t="33128" x="7391400" y="4351338"/>
          <p14:tracePt t="33136" x="7348538" y="4351338"/>
          <p14:tracePt t="33144" x="7307263" y="4351338"/>
          <p14:tracePt t="33151" x="7272338" y="4351338"/>
          <p14:tracePt t="33160" x="7246938" y="4351338"/>
          <p14:tracePt t="33177" x="7196138" y="4351338"/>
          <p14:tracePt t="33182" x="7170738" y="4351338"/>
          <p14:tracePt t="33189" x="7119938" y="4333875"/>
          <p14:tracePt t="33198" x="7085013" y="4333875"/>
          <p14:tracePt t="33207" x="7034213" y="4308475"/>
          <p14:tracePt t="33214" x="6983413" y="4291013"/>
          <p14:tracePt t="33224" x="6924675" y="4275138"/>
          <p14:tracePt t="33230" x="6889750" y="4257675"/>
          <p14:tracePt t="33239" x="6856413" y="4224338"/>
          <p14:tracePt t="33245" x="6823075" y="4206875"/>
          <p14:tracePt t="33253" x="6797675" y="4189413"/>
          <p14:tracePt t="33263" x="6762750" y="4171950"/>
          <p14:tracePt t="33269" x="6737350" y="4156075"/>
          <p14:tracePt t="33278" x="6719888" y="4138613"/>
          <p14:tracePt t="33284" x="6686550" y="4095750"/>
          <p14:tracePt t="33294" x="6653213" y="4070350"/>
          <p14:tracePt t="33299" x="6618288" y="4019550"/>
          <p14:tracePt t="33308" x="6592888" y="3976688"/>
          <p14:tracePt t="33315" x="6559550" y="3925888"/>
          <p14:tracePt t="33324" x="6542088" y="3892550"/>
          <p14:tracePt t="33330" x="6524625" y="3841750"/>
          <p14:tracePt t="33340" x="6499225" y="3790950"/>
          <p14:tracePt t="33346" x="6491288" y="3748088"/>
          <p14:tracePt t="33356" x="6483350" y="3687763"/>
          <p14:tracePt t="33362" x="6483350" y="3611563"/>
          <p14:tracePt t="33370" x="6483350" y="3560763"/>
          <p14:tracePt t="33379" x="6483350" y="3502025"/>
          <p14:tracePt t="33385" x="6483350" y="3416300"/>
          <p14:tracePt t="33393" x="6483350" y="3382963"/>
          <p14:tracePt t="33400" x="6483350" y="3330575"/>
          <p14:tracePt t="33408" x="6491288" y="3297238"/>
          <p14:tracePt t="33417" x="6499225" y="3238500"/>
          <p14:tracePt t="33425" x="6516688" y="3186113"/>
          <p14:tracePt t="33432" x="6524625" y="3127375"/>
          <p14:tracePt t="33440" x="6542088" y="3067050"/>
          <p14:tracePt t="33447" x="6567488" y="2990850"/>
          <p14:tracePt t="33457" x="6592888" y="2932113"/>
          <p14:tracePt t="33463" x="6626225" y="2871788"/>
          <p14:tracePt t="33473" x="6643688" y="2830513"/>
          <p14:tracePt t="33479" x="6686550" y="2778125"/>
          <p14:tracePt t="33487" x="6737350" y="2727325"/>
          <p14:tracePt t="33495" x="6780213" y="2676525"/>
          <p14:tracePt t="33502" x="6838950" y="2633663"/>
          <p14:tracePt t="33511" x="6889750" y="2608263"/>
          <p14:tracePt t="33518" x="6942138" y="2592388"/>
          <p14:tracePt t="33527" x="6975475" y="2557463"/>
          <p14:tracePt t="33533" x="7026275" y="2541588"/>
          <p14:tracePt t="33540" x="7059613" y="2524125"/>
          <p14:tracePt t="33549" x="7094538" y="2516188"/>
          <p14:tracePt t="33556" x="7137400" y="2506663"/>
          <p14:tracePt t="33564" x="7170738" y="2498725"/>
          <p14:tracePt t="33572" x="7239000" y="2498725"/>
          <p14:tracePt t="33580" x="7272338" y="2498725"/>
          <p14:tracePt t="33589" x="7332663" y="2498725"/>
          <p14:tracePt t="33595" x="7358063" y="2498725"/>
          <p14:tracePt t="33606" x="7400925" y="2498725"/>
          <p14:tracePt t="33611" x="7426325" y="2506663"/>
          <p14:tracePt t="33619" x="7442200" y="2516188"/>
          <p14:tracePt t="33628" x="7477125" y="2524125"/>
          <p14:tracePt t="33634" x="7485063" y="2532063"/>
          <p14:tracePt t="33643" x="7510463" y="2541588"/>
          <p14:tracePt t="33650" x="7535863" y="2566988"/>
          <p14:tracePt t="33659" x="7570788" y="2600325"/>
          <p14:tracePt t="33666" x="7596188" y="2617788"/>
          <p14:tracePt t="33673" x="7621588" y="2643188"/>
          <p14:tracePt t="33681" x="7662863" y="2693988"/>
          <p14:tracePt t="33690" x="7688263" y="2736850"/>
          <p14:tracePt t="33697" x="7731125" y="2787650"/>
          <p14:tracePt t="33706" x="7756525" y="2813050"/>
          <p14:tracePt t="33711" x="7781925" y="2830513"/>
          <p14:tracePt t="33720" x="7799388" y="2855913"/>
          <p14:tracePt t="33728" x="7824788" y="2889250"/>
          <p14:tracePt t="33735" x="7842250" y="2914650"/>
          <p14:tracePt t="33746" x="7867650" y="2940050"/>
          <p14:tracePt t="33750" x="7893050" y="2974975"/>
          <p14:tracePt t="33760" x="7918450" y="3000375"/>
          <p14:tracePt t="33767" x="7969250" y="3041650"/>
          <p14:tracePt t="33775" x="7994650" y="3094038"/>
          <p14:tracePt t="33782" x="8020050" y="3127375"/>
          <p14:tracePt t="33789" x="8062913" y="3170238"/>
          <p14:tracePt t="33798" x="8096250" y="3228975"/>
          <p14:tracePt t="33806" x="8113713" y="3263900"/>
          <p14:tracePt t="33813" x="8139113" y="3330575"/>
          <p14:tracePt t="33823" x="8164513" y="3355975"/>
          <p14:tracePt t="33829" x="8174038" y="3373438"/>
          <p14:tracePt t="33838" x="8189913" y="3424238"/>
          <p14:tracePt t="33844" x="8199438" y="3441700"/>
          <p14:tracePt t="33852" x="8207375" y="3467100"/>
          <p14:tracePt t="33861" x="8215313" y="3484563"/>
          <p14:tracePt t="33868" x="8224838" y="3517900"/>
          <p14:tracePt t="33878" x="8224838" y="3535363"/>
          <p14:tracePt t="33883" x="8224838" y="3560763"/>
          <p14:tracePt t="33892" x="8224838" y="3594100"/>
          <p14:tracePt t="33899" x="8224838" y="3611563"/>
          <p14:tracePt t="33907" x="8224838" y="3636963"/>
          <p14:tracePt t="33915" x="8224838" y="3679825"/>
          <p14:tracePt t="33923" x="8224838" y="3705225"/>
          <p14:tracePt t="33930" x="8215313" y="3738563"/>
          <p14:tracePt t="33940" x="8207375" y="3756025"/>
          <p14:tracePt t="33945" x="8199438" y="3790950"/>
          <p14:tracePt t="33955" x="8189913" y="3806825"/>
          <p14:tracePt t="33961" x="8189913" y="3832225"/>
          <p14:tracePt t="33969" x="8181975" y="3841750"/>
          <p14:tracePt t="33977" x="8174038" y="3867150"/>
          <p14:tracePt t="33985" x="8156575" y="3892550"/>
          <p14:tracePt t="33994" x="8147050" y="3908425"/>
          <p14:tracePt t="34000" x="8139113" y="3917950"/>
          <p14:tracePt t="34008" x="8131175" y="3943350"/>
          <p14:tracePt t="34015" x="8121650" y="3960813"/>
          <p14:tracePt t="34022" x="8113713" y="3976688"/>
          <p14:tracePt t="34031" x="8096250" y="3986213"/>
          <p14:tracePt t="34039" x="8062913" y="4002088"/>
          <p14:tracePt t="34047" x="8037513" y="4044950"/>
          <p14:tracePt t="34057" x="8012113" y="4070350"/>
          <p14:tracePt t="34063" x="7969250" y="4095750"/>
          <p14:tracePt t="34072" x="7951788" y="4113213"/>
          <p14:tracePt t="34078" x="7926388" y="4130675"/>
          <p14:tracePt t="34086" x="7893050" y="4156075"/>
          <p14:tracePt t="34096" x="7867650" y="4164013"/>
          <p14:tracePt t="34101" x="7850188" y="4181475"/>
          <p14:tracePt t="34111" x="7832725" y="4197350"/>
          <p14:tracePt t="34118" x="7816850" y="4224338"/>
          <p14:tracePt t="34125" x="7799388" y="4240213"/>
          <p14:tracePt t="34132" x="7781925" y="4257675"/>
          <p14:tracePt t="34139" x="7756525" y="4265613"/>
          <p14:tracePt t="34149" x="7731125" y="4283075"/>
          <p14:tracePt t="34163" x="7697788" y="4300538"/>
          <p14:tracePt t="34167" x="7680325" y="4325938"/>
          <p14:tracePt t="34173" x="7662863" y="4341813"/>
          <p14:tracePt t="34179" x="7629525" y="4359275"/>
          <p14:tracePt t="34189" x="7578725" y="4384675"/>
          <p14:tracePt t="34194" x="7553325" y="4402138"/>
          <p14:tracePt t="34202" x="7493000" y="4445000"/>
          <p14:tracePt t="34212" x="7459663" y="4460875"/>
          <p14:tracePt t="34218" x="7416800" y="4470400"/>
          <p14:tracePt t="34228" x="7383463" y="4478338"/>
          <p14:tracePt t="34233" x="7358063" y="4486275"/>
          <p14:tracePt t="34243" x="7323138" y="4495800"/>
          <p14:tracePt t="34249" x="7297738" y="4503738"/>
          <p14:tracePt t="34257" x="7281863" y="4503738"/>
          <p14:tracePt t="34265" x="7246938" y="4503738"/>
          <p14:tracePt t="34272" x="7213600" y="4503738"/>
          <p14:tracePt t="34280" x="7196138" y="4503738"/>
          <p14:tracePt t="34290" x="7170738" y="4503738"/>
          <p14:tracePt t="34296" x="7145338" y="4503738"/>
          <p14:tracePt t="34305" x="7119938" y="4503738"/>
          <p14:tracePt t="34311" x="7085013" y="4503738"/>
          <p14:tracePt t="34320" x="7059613" y="4503738"/>
          <p14:tracePt t="34327" x="7026275" y="4503738"/>
          <p14:tracePt t="34335" x="6983413" y="4503738"/>
          <p14:tracePt t="34343" x="6958013" y="4503738"/>
          <p14:tracePt t="34350" x="6907213" y="4503738"/>
          <p14:tracePt t="34358" x="6864350" y="4495800"/>
          <p14:tracePt t="34367" x="6838950" y="4495800"/>
          <p14:tracePt t="34374" x="6813550" y="4495800"/>
          <p14:tracePt t="34381" x="6788150" y="4495800"/>
          <p14:tracePt t="34389" x="6762750" y="4495800"/>
          <p14:tracePt t="34397" x="6737350" y="4495800"/>
          <p14:tracePt t="34407" x="6704013" y="4495800"/>
          <p14:tracePt t="34413" x="6678613" y="4495800"/>
          <p14:tracePt t="34423" x="6635750" y="4486275"/>
          <p14:tracePt t="34428" x="6600825" y="4486275"/>
          <p14:tracePt t="34437" x="6559550" y="4478338"/>
          <p14:tracePt t="34445" x="6534150" y="4470400"/>
          <p14:tracePt t="34451" x="6516688" y="4470400"/>
          <p14:tracePt t="34461" x="6491288" y="4460875"/>
          <p14:tracePt t="34467" x="6456363" y="4452938"/>
          <p14:tracePt t="34476" x="6430963" y="4445000"/>
          <p14:tracePt t="34483" x="6415088" y="4435475"/>
          <p14:tracePt t="34490" x="6389688" y="4419600"/>
          <p14:tracePt t="34499" x="6372225" y="4410075"/>
          <p14:tracePt t="34506" x="6346825" y="4402138"/>
          <p14:tracePt t="34514" x="6329363" y="4384675"/>
          <p14:tracePt t="34524" x="6296025" y="4368800"/>
          <p14:tracePt t="34529" x="6270625" y="4359275"/>
          <p14:tracePt t="34540" x="6253163" y="4351338"/>
          <p14:tracePt t="34546" x="6227763" y="4325938"/>
          <p14:tracePt t="34555" x="6194425" y="4308475"/>
          <p14:tracePt t="34561" x="6167438" y="4291013"/>
          <p14:tracePt t="34569" x="6142038" y="4275138"/>
          <p14:tracePt t="34579" x="6116638" y="4257675"/>
          <p14:tracePt t="34584" x="6083300" y="4224338"/>
          <p14:tracePt t="34593" x="6057900" y="4197350"/>
          <p14:tracePt t="34600" x="6024563" y="4171950"/>
          <p14:tracePt t="34609" x="6007100" y="4156075"/>
          <p14:tracePt t="34616" x="5981700" y="4105275"/>
          <p14:tracePt t="34622" x="5956300" y="4070350"/>
          <p14:tracePt t="34631" x="5913438" y="4019550"/>
          <p14:tracePt t="34639" x="5888038" y="3986213"/>
          <p14:tracePt t="34647" x="5870575" y="3951288"/>
          <p14:tracePt t="34656" x="5853113" y="3908425"/>
          <p14:tracePt t="34662" x="5819775" y="3875088"/>
          <p14:tracePt t="34672" x="5802313" y="3841750"/>
          <p14:tracePt t="34678" x="5794375" y="3798888"/>
          <p14:tracePt t="34686" x="5786438" y="3773488"/>
          <p14:tracePt t="34696" x="5786438" y="3756025"/>
          <p14:tracePt t="34701" x="5786438" y="3748088"/>
          <p14:tracePt t="34709" x="5786438" y="3722688"/>
          <p14:tracePt t="34717" x="5786438" y="3713163"/>
          <p14:tracePt t="34723" x="5786438" y="3705225"/>
          <p14:tracePt t="34826" x="5786438" y="3687763"/>
          <p14:tracePt t="34834" x="5786438" y="3679825"/>
          <p14:tracePt t="34841" x="5786438" y="3671888"/>
          <p14:tracePt t="34849" x="5786438" y="3662363"/>
          <p14:tracePt t="34856" x="5786438" y="3654425"/>
          <p14:tracePt t="34865" x="5786438" y="3646488"/>
          <p14:tracePt t="34873" x="5786438" y="3636963"/>
          <p14:tracePt t="34880" x="5786438" y="3619500"/>
          <p14:tracePt t="34890" x="5786438" y="3594100"/>
          <p14:tracePt t="34896" x="5786438" y="3586163"/>
          <p14:tracePt t="34905" x="5794375" y="3552825"/>
          <p14:tracePt t="34911" x="5794375" y="3535363"/>
          <p14:tracePt t="34919" x="5802313" y="3502025"/>
          <p14:tracePt t="34928" x="5811838" y="3467100"/>
          <p14:tracePt t="34934" x="5837238" y="3433763"/>
          <p14:tracePt t="34944" x="5853113" y="3398838"/>
          <p14:tracePt t="34950" x="5880100" y="3348038"/>
          <p14:tracePt t="34960" x="5888038" y="3322638"/>
          <p14:tracePt t="34965" x="5905500" y="3305175"/>
          <p14:tracePt t="34972" x="5930900" y="3271838"/>
          <p14:tracePt t="34981" x="5938838" y="3254375"/>
          <p14:tracePt t="34989" x="5946775" y="3238500"/>
          <p14:tracePt t="34997" x="5956300" y="3221038"/>
          <p14:tracePt t="35007" x="5964238" y="3211513"/>
          <p14:tracePt t="35012" x="5972175" y="3203575"/>
          <p14:tracePt t="35022" x="5972175" y="3186113"/>
          <p14:tracePt t="35053" x="5981700" y="3186113"/>
          <p14:tracePt t="35059" x="6015038" y="3160713"/>
          <p14:tracePt t="35067" x="6032500" y="3144838"/>
          <p14:tracePt t="35076" x="6049963" y="3127375"/>
          <p14:tracePt t="35082" x="6083300" y="3101975"/>
          <p14:tracePt t="35092" x="6108700" y="3076575"/>
          <p14:tracePt t="35098" x="6126163" y="3067050"/>
          <p14:tracePt t="35105" x="6151563" y="3041650"/>
          <p14:tracePt t="35114" x="6184900" y="3000375"/>
          <p14:tracePt t="35122" x="6210300" y="2974975"/>
          <p14:tracePt t="35129" x="6235700" y="2957513"/>
          <p14:tracePt t="35140" x="6270625" y="2932113"/>
          <p14:tracePt t="35145" x="6296025" y="2914650"/>
          <p14:tracePt t="35153" x="6329363" y="2881313"/>
          <p14:tracePt t="35162" x="6354763" y="2863850"/>
          <p14:tracePt t="35177" x="6423025" y="2830513"/>
          <p14:tracePt t="35184" x="6456363" y="2820988"/>
          <p14:tracePt t="35193" x="6483350" y="2813050"/>
          <p14:tracePt t="35199" x="6508750" y="2805113"/>
          <p14:tracePt t="35208" x="6516688" y="2795588"/>
          <p14:tracePt t="35215" x="6534150" y="2787650"/>
          <p14:tracePt t="35223" x="6550025" y="2787650"/>
          <p14:tracePt t="35231" x="6559550" y="2787650"/>
          <p14:tracePt t="35242" x="6567488" y="2787650"/>
          <p14:tracePt t="35246" x="6575425" y="2787650"/>
          <p14:tracePt t="35256" x="6584950" y="2787650"/>
          <p14:tracePt t="35262" x="6592888" y="2787650"/>
          <p14:tracePt t="35270" x="6600825" y="2787650"/>
          <p14:tracePt t="35277" x="6618288" y="2787650"/>
          <p14:tracePt t="35286" x="6635750" y="2787650"/>
          <p14:tracePt t="35292" x="6643688" y="2787650"/>
          <p14:tracePt t="35301" x="6661150" y="2795588"/>
          <p14:tracePt t="35309" x="6686550" y="2805113"/>
          <p14:tracePt t="35317" x="6729413" y="2820988"/>
          <p14:tracePt t="35324" x="6754813" y="2830513"/>
          <p14:tracePt t="35332" x="6770688" y="2830513"/>
          <p14:tracePt t="35339" x="6788150" y="2838450"/>
          <p14:tracePt t="35347" x="6805613" y="2838450"/>
          <p14:tracePt t="35356" x="6813550" y="2838450"/>
          <p14:tracePt t="35363" x="6823075" y="2838450"/>
          <p14:tracePt t="35374" x="6831013" y="2838450"/>
          <p14:tracePt t="35378" x="6838950" y="2838450"/>
          <p14:tracePt t="35386" x="6838950" y="2846388"/>
          <p14:tracePt t="35394" x="6856413" y="2846388"/>
          <p14:tracePt t="35402" x="6881813" y="2855913"/>
          <p14:tracePt t="35411" x="6889750" y="2855913"/>
          <p14:tracePt t="35418" x="6924675" y="2863850"/>
          <p14:tracePt t="35425" x="6958013" y="2863850"/>
          <p14:tracePt t="35433" x="6983413" y="2871788"/>
          <p14:tracePt t="35441" x="6992938" y="2871788"/>
          <p14:tracePt t="35449" x="7026275" y="2881313"/>
          <p14:tracePt t="35457" x="7043738" y="2881313"/>
          <p14:tracePt t="35464" x="7059613" y="2889250"/>
          <p14:tracePt t="35472" x="7085013" y="2889250"/>
          <p14:tracePt t="35479" x="7112000" y="2897188"/>
          <p14:tracePt t="35490" x="7127875" y="2897188"/>
          <p14:tracePt t="35495" x="7145338" y="2897188"/>
          <p14:tracePt t="35505" x="7188200" y="2914650"/>
          <p14:tracePt t="35511" x="7213600" y="2914650"/>
          <p14:tracePt t="35520" x="7239000" y="2922588"/>
          <p14:tracePt t="35527" x="7264400" y="2932113"/>
          <p14:tracePt t="35534" x="7281863" y="2932113"/>
          <p14:tracePt t="35544" x="7307263" y="2932113"/>
          <p14:tracePt t="35550" x="7323138" y="2940050"/>
          <p14:tracePt t="35559" x="7332663" y="2940050"/>
          <p14:tracePt t="35566" x="7348538" y="2940050"/>
          <p14:tracePt t="35581" x="7358063" y="2940050"/>
          <p14:tracePt t="35605" x="7366000" y="2949575"/>
          <p14:tracePt t="35613" x="7373938" y="2957513"/>
          <p14:tracePt t="35628" x="7391400" y="2965450"/>
          <p14:tracePt t="35636" x="7408863" y="2982913"/>
          <p14:tracePt t="35645" x="7434263" y="3016250"/>
          <p14:tracePt t="35651" x="7459663" y="3051175"/>
          <p14:tracePt t="35660" x="7477125" y="3094038"/>
          <p14:tracePt t="35667" x="7493000" y="3135313"/>
          <p14:tracePt t="35676" x="7502525" y="3160713"/>
          <p14:tracePt t="35682" x="7518400" y="3195638"/>
          <p14:tracePt t="35689" x="7527925" y="3211513"/>
          <p14:tracePt t="35698" x="7535863" y="3221038"/>
          <p14:tracePt t="35707" x="7535863" y="3238500"/>
          <p14:tracePt t="35713" x="7535863" y="3246438"/>
          <p14:tracePt t="35729" x="7535863" y="3254375"/>
          <p14:tracePt t="35739" x="7535863" y="3263900"/>
          <p14:tracePt t="35745" x="7535863" y="3271838"/>
          <p14:tracePt t="35752" x="7545388" y="3279775"/>
          <p14:tracePt t="35760" x="7545388" y="3297238"/>
          <p14:tracePt t="35768" x="7561263" y="3314700"/>
          <p14:tracePt t="35777" x="7570788" y="3340100"/>
          <p14:tracePt t="35784" x="7578725" y="3373438"/>
          <p14:tracePt t="35792" x="7586663" y="3398838"/>
          <p14:tracePt t="35799" x="7604125" y="3416300"/>
          <p14:tracePt t="35806" x="7612063" y="3424238"/>
          <p14:tracePt t="35815" x="7612063" y="3433763"/>
          <p14:tracePt t="35823" x="7612063" y="3441700"/>
          <p14:tracePt t="35830" x="7612063" y="3449638"/>
          <p14:tracePt t="35839" x="7612063" y="3459163"/>
          <p14:tracePt t="35846" x="7612063" y="3467100"/>
          <p14:tracePt t="35861" x="7621588" y="3475038"/>
          <p14:tracePt t="35870" x="7629525" y="3484563"/>
          <p14:tracePt t="35877" x="7637463" y="3492500"/>
          <p14:tracePt t="35885" x="7646988" y="3517900"/>
          <p14:tracePt t="35894" x="7646988" y="3535363"/>
          <p14:tracePt t="35900" x="7654925" y="3560763"/>
          <p14:tracePt t="35908" x="7672388" y="3568700"/>
          <p14:tracePt t="35916" x="7680325" y="3586163"/>
          <p14:tracePt t="35924" x="7688263" y="3594100"/>
          <p14:tracePt t="35931" x="7688263" y="3603625"/>
          <p14:tracePt t="35940" x="7688263" y="3611563"/>
          <p14:tracePt t="35947" x="7688263" y="3619500"/>
          <p14:tracePt t="35963" x="7688263" y="3629025"/>
          <p14:tracePt t="36025" x="7688263" y="3636963"/>
          <p14:tracePt t="36032" x="7697788" y="3636963"/>
          <p14:tracePt t="36040" x="7705725" y="3646488"/>
          <p14:tracePt t="36048" x="7715250" y="3654425"/>
          <p14:tracePt t="36056" x="7715250" y="3662363"/>
          <p14:tracePt t="36064" x="7723188" y="3662363"/>
          <p14:tracePt t="36072" x="7731125" y="3687763"/>
          <p14:tracePt t="36079" x="7740650" y="3697288"/>
          <p14:tracePt t="36089" x="7748588" y="3713163"/>
          <p14:tracePt t="36095" x="7756525" y="3730625"/>
          <p14:tracePt t="36105" x="7766050" y="3748088"/>
          <p14:tracePt t="36111" x="7773988" y="3781425"/>
          <p14:tracePt t="36119" x="7781925" y="3798888"/>
          <p14:tracePt t="36128" x="7791450" y="3816350"/>
          <p14:tracePt t="36134" x="7791450" y="3832225"/>
          <p14:tracePt t="36142" x="7791450" y="3849688"/>
          <p14:tracePt t="36149" x="7791450" y="3867150"/>
          <p14:tracePt t="36158" x="7791450" y="3892550"/>
          <p14:tracePt t="36165" x="7791450" y="3908425"/>
          <p14:tracePt t="36173" x="7791450" y="3943350"/>
          <p14:tracePt t="36180" x="7791450" y="3960813"/>
          <p14:tracePt t="36190" x="7791450" y="3968750"/>
          <p14:tracePt t="36196" x="7791450" y="3986213"/>
          <p14:tracePt t="36206" x="7781925" y="4002088"/>
          <p14:tracePt t="36212" x="7773988" y="4019550"/>
          <p14:tracePt t="36221" x="7766050" y="4037013"/>
          <p14:tracePt t="36227" x="7766050" y="4044950"/>
          <p14:tracePt t="36236" x="7766050" y="4052888"/>
          <p14:tracePt t="36244" x="7748588" y="4070350"/>
          <p14:tracePt t="36250" x="7740650" y="4079875"/>
          <p14:tracePt t="36259" x="7731125" y="4087813"/>
          <p14:tracePt t="36266" x="7731125" y="4095750"/>
          <p14:tracePt t="36275" x="7731125" y="4105275"/>
          <p14:tracePt t="36290" x="7731125" y="4113213"/>
          <p14:tracePt t="36298" x="7731125" y="4121150"/>
          <p14:tracePt t="36307" x="7731125" y="4130675"/>
          <p14:tracePt t="36337" x="7723188" y="4130675"/>
          <p14:tracePt t="36360" x="7723188" y="4138613"/>
          <p14:tracePt t="36375" x="7715250" y="4138613"/>
          <p14:tracePt t="36383" x="7715250" y="4146550"/>
          <p14:tracePt t="36493" x="7705725" y="4146550"/>
          <p14:tracePt t="36500" x="7705725" y="4164013"/>
          <p14:tracePt t="36507" x="7697788" y="4171950"/>
          <p14:tracePt t="36515" x="7688263" y="4171950"/>
          <p14:tracePt t="36522" x="7688263" y="4181475"/>
          <p14:tracePt t="36531" x="7672388" y="4189413"/>
          <p14:tracePt t="36540" x="7662863" y="4197350"/>
          <p14:tracePt t="36556" x="7654925" y="4214813"/>
          <p14:tracePt t="36562" x="7646988" y="4232275"/>
          <p14:tracePt t="36571" x="7637463" y="4240213"/>
          <p14:tracePt t="36577" x="7629525" y="4249738"/>
          <p14:tracePt t="36586" x="7629525" y="4257675"/>
          <p14:tracePt t="36593" x="7621588" y="4257675"/>
          <p14:tracePt t="36600" x="7604125" y="4265613"/>
          <p14:tracePt t="36609" x="7604125" y="4275138"/>
          <p14:tracePt t="36616" x="7596188" y="4283075"/>
          <p14:tracePt t="36625" x="7586663" y="4283075"/>
          <p14:tracePt t="36631" x="7586663" y="4291013"/>
          <p14:tracePt t="36639" x="7578725" y="4300538"/>
          <p14:tracePt t="36647" x="7570788" y="4308475"/>
          <p14:tracePt t="36656" x="7561263" y="4316413"/>
          <p14:tracePt t="36663" x="7561263" y="4325938"/>
          <p14:tracePt t="36671" x="7553325" y="4325938"/>
          <p14:tracePt t="36679" x="7535863" y="4333875"/>
          <p14:tracePt t="36688" x="7527925" y="4341813"/>
          <p14:tracePt t="36694" x="7510463" y="4351338"/>
          <p14:tracePt t="36702" x="7502525" y="4359275"/>
          <p14:tracePt t="36711" x="7493000" y="4359275"/>
          <p14:tracePt t="36726" x="7485063" y="4359275"/>
          <p14:tracePt t="36733" x="7477125" y="4359275"/>
          <p14:tracePt t="36741" x="7467600" y="4359275"/>
          <p14:tracePt t="36773" x="7459663" y="4359275"/>
          <p14:tracePt t="36780" x="7451725" y="4359275"/>
          <p14:tracePt t="39309" x="7451725" y="4368800"/>
          <p14:tracePt t="39315" x="7442200" y="4384675"/>
          <p14:tracePt t="39323" x="7434263" y="4394200"/>
          <p14:tracePt t="39331" x="7416800" y="4410075"/>
          <p14:tracePt t="39340" x="7408863" y="4427538"/>
          <p14:tracePt t="39348" x="7391400" y="4452938"/>
          <p14:tracePt t="39356" x="7366000" y="4470400"/>
          <p14:tracePt t="39362" x="7348538" y="4478338"/>
          <p14:tracePt t="39371" x="7332663" y="4503738"/>
          <p14:tracePt t="39378" x="7315200" y="4538663"/>
          <p14:tracePt t="39388" x="7297738" y="4564063"/>
          <p14:tracePt t="39394" x="7281863" y="4579938"/>
          <p14:tracePt t="39402" x="7264400" y="4605338"/>
          <p14:tracePt t="39411" x="7246938" y="4622800"/>
          <p14:tracePt t="39417" x="7229475" y="4640263"/>
          <p14:tracePt t="39424" x="7213600" y="4657725"/>
          <p14:tracePt t="39433" x="7204075" y="4665663"/>
          <p14:tracePt t="39442" x="7196138" y="4673600"/>
          <p14:tracePt t="39449" x="7188200" y="4683125"/>
          <p14:tracePt t="39457" x="7170738" y="4691063"/>
          <p14:tracePt t="39464" x="7162800" y="4716463"/>
          <p14:tracePt t="39480" x="7153275" y="4724400"/>
          <p14:tracePt t="39489" x="7145338" y="4733925"/>
          <p14:tracePt t="39495" x="7145338" y="4741863"/>
          <p14:tracePt t="39505" x="7127875" y="4741863"/>
          <p14:tracePt t="39510" x="7119938" y="4749800"/>
          <p14:tracePt t="39518" x="7119938" y="4759325"/>
          <p14:tracePt t="39526" x="7112000" y="4759325"/>
          <p14:tracePt t="39534" x="7102475" y="4759325"/>
          <p14:tracePt t="39589" x="7094538" y="4767263"/>
          <p14:tracePt t="39940" x="7085013" y="4810125"/>
          <p14:tracePt t="39947" x="7077075" y="4843463"/>
          <p14:tracePt t="39955" x="7069138" y="4903788"/>
          <p14:tracePt t="39962" x="7059613" y="4946650"/>
          <p14:tracePt t="39971" x="7043738" y="5005388"/>
          <p14:tracePt t="39978" x="7043738" y="5030788"/>
          <p14:tracePt t="39987" x="7034213" y="5056188"/>
          <p14:tracePt t="39992" x="7026275" y="5081588"/>
          <p14:tracePt t="40000" x="7000875" y="5106988"/>
          <p14:tracePt t="40009" x="6992938" y="5124450"/>
          <p14:tracePt t="40017" x="6983413" y="5141913"/>
          <p14:tracePt t="40026" x="6975475" y="5157788"/>
          <p14:tracePt t="40032" x="6967538" y="5183188"/>
          <p14:tracePt t="40040" x="6950075" y="5200650"/>
          <p14:tracePt t="40048" x="6950075" y="5218113"/>
          <p14:tracePt t="40055" x="6942138" y="5218113"/>
          <p14:tracePt t="40064" x="6932613" y="5235575"/>
          <p14:tracePt t="40071" x="6915150" y="5251450"/>
          <p14:tracePt t="40088" x="6907213" y="5260975"/>
          <p14:tracePt t="40094" x="6899275" y="5268913"/>
          <p14:tracePt t="40103" x="6889750" y="5276850"/>
          <p14:tracePt t="40118" x="6881813" y="5294313"/>
          <p14:tracePt t="40126" x="6873875" y="5302250"/>
          <p14:tracePt t="40133" x="6856413" y="5302250"/>
          <p14:tracePt t="40141" x="6838950" y="5311775"/>
          <p14:tracePt t="40149" x="6823075" y="5337175"/>
          <p14:tracePt t="40159" x="6813550" y="5345113"/>
          <p14:tracePt t="40175" x="6780213" y="5362575"/>
          <p14:tracePt t="40180" x="6754813" y="5362575"/>
          <p14:tracePt t="40189" x="6745288" y="5370513"/>
          <p14:tracePt t="40196" x="6729413" y="5380038"/>
          <p14:tracePt t="40205" x="6711950" y="5387975"/>
          <p14:tracePt t="40211" x="6686550" y="5405438"/>
          <p14:tracePt t="40221" x="6678613" y="5413375"/>
          <p14:tracePt t="40227" x="6669088" y="5413375"/>
          <p14:tracePt t="40236" x="6661150" y="5413375"/>
          <p14:tracePt t="40250" x="6653213" y="5413375"/>
          <p14:tracePt t="40258" x="6643688" y="5413375"/>
          <p14:tracePt t="40298" x="6635750" y="5413375"/>
          <p14:tracePt t="40304" x="6626225" y="5421313"/>
          <p14:tracePt t="40313" x="6610350" y="5421313"/>
          <p14:tracePt t="40321" x="6600825" y="5430838"/>
          <p14:tracePt t="40328" x="6584950" y="5430838"/>
          <p14:tracePt t="40338" x="6567488" y="5430838"/>
          <p14:tracePt t="40344" x="6542088" y="5430838"/>
          <p14:tracePt t="40354" x="6524625" y="5430838"/>
          <p14:tracePt t="40359" x="6508750" y="5430838"/>
          <p14:tracePt t="40367" x="6491288" y="5430838"/>
          <p14:tracePt t="40374" x="6465888" y="5430838"/>
          <p14:tracePt t="40383" x="6440488" y="5430838"/>
          <p14:tracePt t="40390" x="6423025" y="5430838"/>
          <p14:tracePt t="40398" x="6397625" y="5430838"/>
          <p14:tracePt t="40406" x="6364288" y="5430838"/>
          <p14:tracePt t="40414" x="6338888" y="5430838"/>
          <p14:tracePt t="40421" x="6311900" y="5421313"/>
          <p14:tracePt t="40430" x="6278563" y="5413375"/>
          <p14:tracePt t="40439" x="6253163" y="5405438"/>
          <p14:tracePt t="40444" x="6227763" y="5387975"/>
          <p14:tracePt t="40454" x="6219825" y="5387975"/>
          <p14:tracePt t="40460" x="6194425" y="5387975"/>
          <p14:tracePt t="40468" x="6184900" y="5387975"/>
          <p14:tracePt t="40477" x="6176963" y="5387975"/>
          <p14:tracePt t="40484" x="6167438" y="5387975"/>
          <p14:tracePt t="40492" x="6159500" y="5387975"/>
          <p14:tracePt t="40507" x="6151563" y="5387975"/>
          <p14:tracePt t="40515" x="6142038" y="5387975"/>
          <p14:tracePt t="40523" x="6134100" y="5387975"/>
          <p14:tracePt t="40530" x="6126163" y="5380038"/>
          <p14:tracePt t="40546" x="6126163" y="5370513"/>
          <p14:tracePt t="40557" x="6116638" y="5370513"/>
          <p14:tracePt t="40561" x="6116638" y="5362575"/>
          <p14:tracePt t="40571" x="6116638" y="5353050"/>
          <p14:tracePt t="40625" x="6108700" y="5345113"/>
          <p14:tracePt t="40632" x="6100763" y="5319713"/>
          <p14:tracePt t="40648" x="6100763" y="5311775"/>
          <p14:tracePt t="40655" x="6100763" y="5286375"/>
          <p14:tracePt t="40663" x="6100763" y="5260975"/>
          <p14:tracePt t="40671" x="6100763" y="5235575"/>
          <p14:tracePt t="40678" x="6100763" y="5226050"/>
          <p14:tracePt t="40688" x="6100763" y="5218113"/>
          <p14:tracePt t="40694" x="6100763" y="5208588"/>
          <p14:tracePt t="40709" x="6100763" y="5200650"/>
          <p14:tracePt t="40781" x="6100763" y="5192713"/>
          <p14:tracePt t="40787" x="6100763" y="5167313"/>
          <p14:tracePt t="40795" x="6100763" y="5132388"/>
          <p14:tracePt t="40804" x="6108700" y="5106988"/>
          <p14:tracePt t="40811" x="6116638" y="5091113"/>
          <p14:tracePt t="40821" x="6126163" y="5064125"/>
          <p14:tracePt t="40826" x="6151563" y="5038725"/>
          <p14:tracePt t="40835" x="6159500" y="5022850"/>
          <p14:tracePt t="40844" x="6194425" y="4987925"/>
          <p14:tracePt t="40849" x="6202363" y="4972050"/>
          <p14:tracePt t="40860" x="6219825" y="4954588"/>
          <p14:tracePt t="40866" x="6245225" y="4954588"/>
          <p14:tracePt t="40875" x="6261100" y="4946650"/>
          <p14:tracePt t="40881" x="6270625" y="4937125"/>
          <p14:tracePt t="40887" x="6278563" y="4929188"/>
          <p14:tracePt t="40896" x="6296025" y="4919663"/>
          <p14:tracePt t="40905" x="6311900" y="4911725"/>
          <p14:tracePt t="40911" x="6329363" y="4903788"/>
          <p14:tracePt t="40921" x="6346825" y="4894263"/>
          <p14:tracePt t="40927" x="6354763" y="4886325"/>
          <p14:tracePt t="40935" x="6372225" y="4886325"/>
          <p14:tracePt t="40945" x="6380163" y="4886325"/>
          <p14:tracePt t="40950" x="6389688" y="4886325"/>
          <p14:tracePt t="40959" x="6397625" y="4886325"/>
          <p14:tracePt t="40967" x="6405563" y="4886325"/>
          <p14:tracePt t="40983" x="6423025" y="4878388"/>
          <p14:tracePt t="40990" x="6430963" y="4878388"/>
          <p14:tracePt t="41005" x="6456363" y="4878388"/>
          <p14:tracePt t="41014" x="6465888" y="4878388"/>
          <p14:tracePt t="41022" x="6483350" y="4878388"/>
          <p14:tracePt t="41029" x="6508750" y="4878388"/>
          <p14:tracePt t="41038" x="6524625" y="4878388"/>
          <p14:tracePt t="41044" x="6559550" y="4878388"/>
          <p14:tracePt t="41054" x="6584950" y="4886325"/>
          <p14:tracePt t="41060" x="6610350" y="4894263"/>
          <p14:tracePt t="41069" x="6635750" y="4911725"/>
          <p14:tracePt t="41077" x="6643688" y="4919663"/>
          <p14:tracePt t="41083" x="6661150" y="4929188"/>
          <p14:tracePt t="41094" x="6678613" y="4929188"/>
          <p14:tracePt t="41099" x="6686550" y="4937125"/>
          <p14:tracePt t="41108" x="6694488" y="4946650"/>
          <p14:tracePt t="41115" x="6711950" y="4954588"/>
          <p14:tracePt t="41124" x="6719888" y="4962525"/>
          <p14:tracePt t="41130" x="6729413" y="4962525"/>
          <p14:tracePt t="41139" x="6737350" y="4972050"/>
          <p14:tracePt t="41145" x="6737350" y="4979988"/>
          <p14:tracePt t="41155" x="6745288" y="4987925"/>
          <p14:tracePt t="41173" x="6762750" y="4997450"/>
          <p14:tracePt t="41178" x="6770688" y="4997450"/>
          <p14:tracePt t="41185" x="6780213" y="4997450"/>
          <p14:tracePt t="41207" x="6788150" y="5005388"/>
          <p14:tracePt t="41223" x="6797675" y="5022850"/>
          <p14:tracePt t="41231" x="6805613" y="5038725"/>
          <p14:tracePt t="41238" x="6823075" y="5064125"/>
          <p14:tracePt t="41247" x="6831013" y="5064125"/>
          <p14:tracePt t="41256" x="6831013" y="5081588"/>
          <p14:tracePt t="41262" x="6838950" y="5081588"/>
          <p14:tracePt t="41272" x="6856413" y="5091113"/>
          <p14:tracePt t="41278" x="6856413" y="5099050"/>
          <p14:tracePt t="41287" x="6856413" y="5106988"/>
          <p14:tracePt t="41303" x="6856413" y="5116513"/>
          <p14:tracePt t="41309" x="6856413" y="5124450"/>
          <p14:tracePt t="41317" x="6856413" y="5132388"/>
          <p14:tracePt t="41387" x="6856413" y="5141913"/>
          <p14:tracePt t="41404" x="6856413" y="5149850"/>
          <p14:tracePt t="45238" x="6873875" y="5167313"/>
          <p14:tracePt t="45244" x="6889750" y="5192713"/>
          <p14:tracePt t="45253" x="6907213" y="5218113"/>
          <p14:tracePt t="45261" x="6942138" y="5251450"/>
          <p14:tracePt t="45269" x="6958013" y="5276850"/>
          <p14:tracePt t="45276" x="6975475" y="5302250"/>
          <p14:tracePt t="45284" x="6992938" y="5337175"/>
          <p14:tracePt t="45292" x="7018338" y="5370513"/>
          <p14:tracePt t="45299" x="7059613" y="5421313"/>
          <p14:tracePt t="45307" x="7077075" y="5472113"/>
          <p14:tracePt t="45315" x="7102475" y="5514975"/>
          <p14:tracePt t="45324" x="7127875" y="5565775"/>
          <p14:tracePt t="45330" x="7153275" y="5600700"/>
          <p14:tracePt t="45340" x="7170738" y="5641975"/>
          <p14:tracePt t="45346" x="7178675" y="5668963"/>
          <p14:tracePt t="45353" x="7188200" y="5684838"/>
          <p14:tracePt t="45361" x="7196138" y="5702300"/>
          <p14:tracePt t="45370" x="7204075" y="5719763"/>
          <p14:tracePt t="45377" x="7213600" y="5745163"/>
          <p14:tracePt t="45387" x="7213600" y="5770563"/>
          <p14:tracePt t="45393" x="7221538" y="5795963"/>
          <p14:tracePt t="45403" x="7239000" y="5821363"/>
          <p14:tracePt t="45409" x="7246938" y="5854700"/>
          <p14:tracePt t="45416" x="7246938" y="5864225"/>
          <p14:tracePt t="45425" x="7246938" y="5880100"/>
          <p14:tracePt t="45431" x="7246938" y="5889625"/>
          <p14:tracePt t="45439" x="7246938" y="5905500"/>
          <p14:tracePt t="45448" x="7246938" y="5932488"/>
          <p14:tracePt t="45455" x="7246938" y="5948363"/>
          <p14:tracePt t="45463" x="7246938" y="5965825"/>
          <p14:tracePt t="45470" x="7246938" y="5983288"/>
          <p14:tracePt t="45479" x="7229475" y="5999163"/>
          <p14:tracePt t="45486" x="7229475" y="6016625"/>
          <p14:tracePt t="45494" x="7221538" y="6034088"/>
          <p14:tracePt t="45503" x="7213600" y="6049963"/>
          <p14:tracePt t="45509" x="7204075" y="6059488"/>
          <p14:tracePt t="45519" x="7188200" y="6084888"/>
          <p14:tracePt t="45524" x="7170738" y="6102350"/>
          <p14:tracePt t="45533" x="7162800" y="6118225"/>
          <p14:tracePt t="45542" x="7137400" y="6127750"/>
          <p14:tracePt t="45548" x="7127875" y="6143625"/>
          <p14:tracePt t="45558" x="7119938" y="6153150"/>
          <p14:tracePt t="45564" x="7119938" y="6161088"/>
          <p14:tracePt t="45572" x="7112000" y="6169025"/>
          <p14:tracePt t="45579" x="7102475" y="6178550"/>
          <p14:tracePt t="45586" x="7094538" y="6186488"/>
          <p14:tracePt t="45604" x="7077075" y="6186488"/>
          <p14:tracePt t="45993" x="7043738" y="6194425"/>
          <p14:tracePt t="46000" x="7000875" y="6203950"/>
          <p14:tracePt t="46007" x="6967538" y="6211888"/>
          <p14:tracePt t="46016" x="6924675" y="6221413"/>
          <p14:tracePt t="46024" x="6864350" y="6221413"/>
          <p14:tracePt t="46031" x="6823075" y="6221413"/>
          <p14:tracePt t="46039" x="6770688" y="6221413"/>
          <p14:tracePt t="46046" x="6745288" y="6221413"/>
          <p14:tracePt t="46055" x="6711950" y="6221413"/>
          <p14:tracePt t="46062" x="6669088" y="6221413"/>
          <p14:tracePt t="46071" x="6635750" y="6221413"/>
          <p14:tracePt t="46078" x="6584950" y="6221413"/>
          <p14:tracePt t="46088" x="6550025" y="6221413"/>
          <p14:tracePt t="46093" x="6508750" y="6221413"/>
          <p14:tracePt t="46103" x="6483350" y="6221413"/>
          <p14:tracePt t="46109" x="6456363" y="6211888"/>
          <p14:tracePt t="46117" x="6423025" y="6203950"/>
          <p14:tracePt t="46126" x="6389688" y="6194425"/>
          <p14:tracePt t="46133" x="6354763" y="6194425"/>
          <p14:tracePt t="46141" x="6311900" y="6178550"/>
          <p14:tracePt t="46149" x="6286500" y="6178550"/>
          <p14:tracePt t="46171" x="6184900" y="6153150"/>
          <p14:tracePt t="46179" x="6142038" y="6143625"/>
          <p14:tracePt t="46187" x="6116638" y="6135688"/>
          <p14:tracePt t="46195" x="6091238" y="6127750"/>
          <p14:tracePt t="46204" x="6065838" y="6118225"/>
          <p14:tracePt t="46210" x="6040438" y="6102350"/>
          <p14:tracePt t="46220" x="6024563" y="6092825"/>
          <p14:tracePt t="46226" x="6007100" y="6084888"/>
          <p14:tracePt t="46233" x="5997575" y="6067425"/>
          <p14:tracePt t="46243" x="5964238" y="6049963"/>
          <p14:tracePt t="46249" x="5938838" y="6042025"/>
          <p14:tracePt t="46260" x="5895975" y="5991225"/>
          <p14:tracePt t="46265" x="5862638" y="5957888"/>
          <p14:tracePt t="46274" x="5827713" y="5905500"/>
          <p14:tracePt t="46280" x="5802313" y="5838825"/>
          <p14:tracePt t="46289" x="5776913" y="5778500"/>
          <p14:tracePt t="46296" x="5751513" y="5727700"/>
          <p14:tracePt t="46303" x="5735638" y="5684838"/>
          <p14:tracePt t="46311" x="5718175" y="5634038"/>
          <p14:tracePt t="46321" x="5708650" y="5600700"/>
          <p14:tracePt t="46327" x="5708650" y="5575300"/>
          <p14:tracePt t="46336" x="5708650" y="5549900"/>
          <p14:tracePt t="46342" x="5708650" y="5532438"/>
          <p14:tracePt t="46350" x="5708650" y="5514975"/>
          <p14:tracePt t="46358" x="5708650" y="5481638"/>
          <p14:tracePt t="46365" x="5708650" y="5464175"/>
          <p14:tracePt t="46373" x="5708650" y="5446713"/>
          <p14:tracePt t="46380" x="5718175" y="5421313"/>
          <p14:tracePt t="46388" x="5735638" y="5380038"/>
          <p14:tracePt t="46396" x="5776913" y="5337175"/>
          <p14:tracePt t="46404" x="5845175" y="5268913"/>
          <p14:tracePt t="46412" x="5921375" y="5218113"/>
          <p14:tracePt t="46421" x="5972175" y="5175250"/>
          <p14:tracePt t="46427" x="6040438" y="5124450"/>
          <p14:tracePt t="46436" x="6075363" y="5091113"/>
          <p14:tracePt t="46443" x="6126163" y="5064125"/>
          <p14:tracePt t="46454" x="6159500" y="5022850"/>
          <p14:tracePt t="46459" x="6202363" y="4997450"/>
          <p14:tracePt t="46466" x="6235700" y="4979988"/>
          <p14:tracePt t="46477" x="6261100" y="4962525"/>
          <p14:tracePt t="46483" x="6278563" y="4954588"/>
          <p14:tracePt t="46490" x="6296025" y="4937125"/>
          <p14:tracePt t="46499" x="6321425" y="4929188"/>
          <p14:tracePt t="46507" x="6329363" y="4929188"/>
          <p14:tracePt t="46513" x="6354763" y="4929188"/>
          <p14:tracePt t="46522" x="6372225" y="4929188"/>
          <p14:tracePt t="46529" x="6415088" y="4929188"/>
          <p14:tracePt t="46538" x="6430963" y="4929188"/>
          <p14:tracePt t="46545" x="6456363" y="4929188"/>
          <p14:tracePt t="46555" x="6491288" y="4929188"/>
          <p14:tracePt t="46560" x="6516688" y="4946650"/>
          <p14:tracePt t="46570" x="6542088" y="4954588"/>
          <p14:tracePt t="46576" x="6567488" y="4962525"/>
          <p14:tracePt t="46586" x="6592888" y="4972050"/>
          <p14:tracePt t="46592" x="6610350" y="4987925"/>
          <p14:tracePt t="46599" x="6635750" y="4997450"/>
          <p14:tracePt t="46609" x="6669088" y="5013325"/>
          <p14:tracePt t="46616" x="6678613" y="5022850"/>
          <p14:tracePt t="46624" x="6694488" y="5038725"/>
          <p14:tracePt t="46630" x="6719888" y="5056188"/>
          <p14:tracePt t="46640" x="6745288" y="5064125"/>
          <p14:tracePt t="46646" x="6754813" y="5073650"/>
          <p14:tracePt t="46653" x="6770688" y="5091113"/>
          <p14:tracePt t="46661" x="6788150" y="5099050"/>
          <p14:tracePt t="46671" x="6823075" y="5116513"/>
          <p14:tracePt t="46677" x="6848475" y="5141913"/>
          <p14:tracePt t="46686" x="6873875" y="5157788"/>
          <p14:tracePt t="46693" x="6881813" y="5167313"/>
          <p14:tracePt t="46700" x="6915150" y="5183188"/>
          <p14:tracePt t="46710" x="6932613" y="5200650"/>
          <p14:tracePt t="46716" x="6958013" y="5226050"/>
          <p14:tracePt t="46726" x="6975475" y="5243513"/>
          <p14:tracePt t="46732" x="7008813" y="5268913"/>
          <p14:tracePt t="46741" x="7026275" y="5286375"/>
          <p14:tracePt t="46748" x="7043738" y="5294313"/>
          <p14:tracePt t="46754" x="7051675" y="5319713"/>
          <p14:tracePt t="46763" x="7069138" y="5337175"/>
          <p14:tracePt t="46769" x="7085013" y="5353050"/>
          <p14:tracePt t="46779" x="7102475" y="5370513"/>
          <p14:tracePt t="46787" x="7119938" y="5387975"/>
          <p14:tracePt t="46794" x="7137400" y="5438775"/>
          <p14:tracePt t="46803" x="7178675" y="5489575"/>
          <p14:tracePt t="46809" x="7196138" y="5532438"/>
          <p14:tracePt t="46819" x="7204075" y="5557838"/>
          <p14:tracePt t="46826" x="7213600" y="5583238"/>
          <p14:tracePt t="46833" x="7221538" y="5616575"/>
          <p14:tracePt t="46843" x="7221538" y="5634038"/>
          <p14:tracePt t="46848" x="7229475" y="5659438"/>
          <p14:tracePt t="46858" x="7239000" y="5684838"/>
          <p14:tracePt t="46865" x="7256463" y="5719763"/>
          <p14:tracePt t="46873" x="7264400" y="5745163"/>
          <p14:tracePt t="46880" x="7272338" y="5788025"/>
          <p14:tracePt t="46886" x="7272338" y="5813425"/>
          <p14:tracePt t="46895" x="7272338" y="5846763"/>
          <p14:tracePt t="46904" x="7272338" y="5880100"/>
          <p14:tracePt t="46911" x="7272338" y="5905500"/>
          <p14:tracePt t="46920" x="7272338" y="5932488"/>
          <p14:tracePt t="46926" x="7264400" y="5957888"/>
          <p14:tracePt t="46936" x="7256463" y="5983288"/>
          <p14:tracePt t="46942" x="7246938" y="5999163"/>
          <p14:tracePt t="46950" x="7239000" y="6008688"/>
          <p14:tracePt t="46959" x="7229475" y="6024563"/>
          <p14:tracePt t="46966" x="7221538" y="6042025"/>
          <p14:tracePt t="46975" x="7204075" y="6059488"/>
          <p14:tracePt t="46980" x="7196138" y="6067425"/>
          <p14:tracePt t="46990" x="7170738" y="6084888"/>
          <p14:tracePt t="46997" x="7153275" y="6110288"/>
          <p14:tracePt t="47003" x="7137400" y="6127750"/>
          <p14:tracePt t="47012" x="7119938" y="6153150"/>
          <p14:tracePt t="47020" x="7094538" y="6161088"/>
          <p14:tracePt t="47028" x="7077075" y="6178550"/>
          <p14:tracePt t="47037" x="7051675" y="6194425"/>
          <p14:tracePt t="47044" x="7026275" y="6211888"/>
          <p14:tracePt t="47052" x="6992938" y="6237288"/>
          <p14:tracePt t="47058" x="6967538" y="6254750"/>
          <p14:tracePt t="47068" x="6950075" y="6262688"/>
          <p14:tracePt t="47074" x="6942138" y="6272213"/>
          <p14:tracePt t="47082" x="6915150" y="6280150"/>
          <p14:tracePt t="47089" x="6899275" y="6288088"/>
          <p14:tracePt t="47098" x="6881813" y="6288088"/>
          <p14:tracePt t="47107" x="6873875" y="6297613"/>
          <p14:tracePt t="47113" x="6864350" y="6313488"/>
          <p14:tracePt t="47121" x="6848475" y="6323013"/>
          <p14:tracePt t="47129" x="6838950" y="6330950"/>
          <p14:tracePt t="47137" x="6823075" y="6330950"/>
          <p14:tracePt t="47145" x="6805613" y="6330950"/>
          <p14:tracePt t="47154" x="6788150" y="6338888"/>
          <p14:tracePt t="47159" x="6780213" y="6338888"/>
          <p14:tracePt t="47169" x="6762750" y="6338888"/>
          <p14:tracePt t="47188" x="6737350" y="6348413"/>
          <p14:tracePt t="47192" x="6719888" y="6348413"/>
          <p14:tracePt t="47200" x="6711950" y="6348413"/>
          <p14:tracePt t="47207" x="6686550" y="6348413"/>
          <p14:tracePt t="47215" x="6678613" y="6348413"/>
          <p14:tracePt t="47222" x="6661150" y="6348413"/>
          <p14:tracePt t="47230" x="6643688" y="6348413"/>
          <p14:tracePt t="47236" x="6626225" y="6348413"/>
          <p14:tracePt t="47246" x="6592888" y="6348413"/>
          <p14:tracePt t="47253" x="6575425" y="6348413"/>
          <p14:tracePt t="47261" x="6559550" y="6348413"/>
          <p14:tracePt t="47270" x="6524625" y="6348413"/>
          <p14:tracePt t="47277" x="6499225" y="6348413"/>
          <p14:tracePt t="47286" x="6483350" y="6348413"/>
          <p14:tracePt t="47292" x="6465888" y="6348413"/>
          <p14:tracePt t="47300" x="6430963" y="6348413"/>
          <p14:tracePt t="47308" x="6405563" y="6338888"/>
          <p14:tracePt t="47316" x="6389688" y="6330950"/>
          <p14:tracePt t="47324" x="6364288" y="6330950"/>
          <p14:tracePt t="47330" x="6346825" y="6330950"/>
          <p14:tracePt t="47339" x="6338888" y="6330950"/>
          <p14:tracePt t="47347" x="6321425" y="6323013"/>
          <p14:tracePt t="47355" x="6303963" y="6305550"/>
          <p14:tracePt t="47362" x="6286500" y="6297613"/>
          <p14:tracePt t="47370" x="6270625" y="6288088"/>
          <p14:tracePt t="47378" x="6253163" y="6288088"/>
          <p14:tracePt t="47387" x="6245225" y="6288088"/>
          <p14:tracePt t="47394" x="6227763" y="6280150"/>
          <p14:tracePt t="47403" x="6202363" y="6272213"/>
          <p14:tracePt t="47409" x="6184900" y="6272213"/>
          <p14:tracePt t="47425" x="6176963" y="6262688"/>
          <p14:tracePt t="47432" x="6167438" y="6262688"/>
          <p14:tracePt t="47441" x="6159500" y="6254750"/>
          <p14:tracePt t="47448" x="6151563" y="6246813"/>
          <p14:tracePt t="47457" x="6134100" y="6246813"/>
          <p14:tracePt t="47464" x="6116638" y="6221413"/>
          <p14:tracePt t="47472" x="6091238" y="6194425"/>
          <p14:tracePt t="47479" x="6065838" y="6169025"/>
          <p14:tracePt t="47486" x="6024563" y="6118225"/>
          <p14:tracePt t="47495" x="6007100" y="6084888"/>
          <p14:tracePt t="47504" x="5989638" y="6049963"/>
          <p14:tracePt t="47511" x="5972175" y="6024563"/>
          <p14:tracePt t="47520" x="5964238" y="6008688"/>
          <p14:tracePt t="47526" x="5956300" y="5999163"/>
          <p14:tracePt t="47535" x="5946775" y="5983288"/>
          <p14:tracePt t="47540" x="5938838" y="5973763"/>
          <p14:tracePt t="47549" x="5938838" y="5965825"/>
          <p14:tracePt t="47559" x="5938838" y="5957888"/>
          <p14:tracePt t="47604" x="5930900" y="5948363"/>
          <p14:tracePt t="47611" x="5930900" y="5932488"/>
          <p14:tracePt t="47619" x="5930900" y="5915025"/>
          <p14:tracePt t="47627" x="5930900" y="5889625"/>
          <p14:tracePt t="47636" x="5930900" y="5864225"/>
          <p14:tracePt t="47643" x="5930900" y="5838825"/>
          <p14:tracePt t="47651" x="5930900" y="5803900"/>
          <p14:tracePt t="47658" x="5930900" y="5778500"/>
          <p14:tracePt t="47674" x="5930900" y="5770563"/>
          <p14:tracePt t="47682" x="5930900" y="5761038"/>
          <p14:tracePt t="47744" x="5930900" y="5753100"/>
          <p14:tracePt t="47752" x="5930900" y="5745163"/>
          <p14:tracePt t="47760" x="5930900" y="5735638"/>
          <p14:tracePt t="48523" x="5751513" y="5565775"/>
          <p14:tracePt t="48530" x="5530850" y="5345113"/>
          <p14:tracePt t="48537" x="5148263" y="4878388"/>
          <p14:tracePt t="48547" x="4995863" y="4699000"/>
          <p14:tracePt t="48555" x="4724400" y="4435475"/>
          <p14:tracePt t="48561" x="4451350" y="4087813"/>
          <p14:tracePt t="48570" x="4256088" y="3824288"/>
          <p14:tracePt t="48577" x="4137025" y="3646488"/>
          <p14:tracePt t="48586" x="3984625" y="3467100"/>
          <p14:tracePt t="48592" x="3703638" y="3084513"/>
          <p14:tracePt t="48600" x="3508375" y="2820988"/>
          <p14:tracePt t="48610" x="3432175" y="2711450"/>
          <p14:tracePt t="48616" x="3363913" y="2608263"/>
          <p14:tracePt t="48625" x="3297238" y="2532063"/>
          <p14:tracePt t="48631" x="3254375" y="2463800"/>
          <p14:tracePt t="48641" x="3211513" y="2405063"/>
          <p14:tracePt t="48647" x="3178175" y="2354263"/>
          <p14:tracePt t="48657" x="3160713" y="2319338"/>
          <p14:tracePt t="48662" x="3152775" y="2293938"/>
          <p14:tracePt t="48669" x="3143250" y="2268538"/>
          <p14:tracePt t="48944" x="2965450" y="2090738"/>
          <p14:tracePt t="48951" x="2693988" y="1860550"/>
          <p14:tracePt t="48959" x="2420938" y="1649413"/>
          <p14:tracePt t="48966" x="2293938" y="1546225"/>
          <p14:tracePt t="48975" x="2065338" y="1300163"/>
          <p14:tracePt t="48981" x="1843088" y="1079500"/>
          <p14:tracePt t="48991" x="1639888" y="917575"/>
          <p14:tracePt t="48997" x="1512888" y="815975"/>
          <p14:tracePt t="49006" x="1419225" y="747713"/>
          <p14:tracePt t="49012" x="1308100" y="620713"/>
          <p14:tracePt t="49020" x="1223963" y="527050"/>
          <p14:tracePt t="49029" x="1120775" y="433388"/>
          <p14:tracePt t="49038" x="1036638" y="357188"/>
          <p14:tracePt t="49044" x="976313" y="296863"/>
          <p14:tracePt t="49053" x="909638" y="246063"/>
          <p14:tracePt t="49059" x="858838" y="212725"/>
          <p14:tracePt t="49069" x="806450" y="187325"/>
          <p14:tracePt t="49075" x="790575" y="161925"/>
          <p14:tracePt t="49084" x="773113" y="144463"/>
          <p14:tracePt t="49092" x="722313" y="119063"/>
          <p14:tracePt t="49098" x="688975" y="76200"/>
          <p14:tracePt t="49108" x="620713" y="2540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34AE415-80AA-45E5-AC00-942988CF0B80}"/>
              </a:ext>
            </a:extLst>
          </p:cNvPr>
          <p:cNvGrpSpPr/>
          <p:nvPr/>
        </p:nvGrpSpPr>
        <p:grpSpPr>
          <a:xfrm>
            <a:off x="241990" y="4572000"/>
            <a:ext cx="3523527" cy="1307409"/>
            <a:chOff x="-360683" y="4956635"/>
            <a:chExt cx="3523527" cy="1307409"/>
          </a:xfrm>
        </p:grpSpPr>
        <p:pic>
          <p:nvPicPr>
            <p:cNvPr id="12" name="図 11">
              <a:extLst>
                <a:ext uri="{FF2B5EF4-FFF2-40B4-BE49-F238E27FC236}">
                  <a16:creationId xmlns:a16="http://schemas.microsoft.com/office/drawing/2014/main" id="{C8377776-122E-4382-87ED-A7A0873657D0}"/>
                </a:ext>
              </a:extLst>
            </p:cNvPr>
            <p:cNvPicPr>
              <a:picLocks noChangeAspect="1"/>
            </p:cNvPicPr>
            <p:nvPr/>
          </p:nvPicPr>
          <p:blipFill rotWithShape="1">
            <a:blip r:embed="rId3"/>
            <a:srcRect t="28558" r="15033" b="6643"/>
            <a:stretch/>
          </p:blipFill>
          <p:spPr>
            <a:xfrm>
              <a:off x="-360683" y="4956635"/>
              <a:ext cx="3523527" cy="1307409"/>
            </a:xfrm>
            <a:prstGeom prst="rect">
              <a:avLst/>
            </a:prstGeom>
          </p:spPr>
        </p:pic>
        <p:sp>
          <p:nvSpPr>
            <p:cNvPr id="3" name="楕円 2">
              <a:extLst>
                <a:ext uri="{FF2B5EF4-FFF2-40B4-BE49-F238E27FC236}">
                  <a16:creationId xmlns:a16="http://schemas.microsoft.com/office/drawing/2014/main" id="{7EBE5733-6FAD-4B96-A409-56B580CD2004}"/>
                </a:ext>
              </a:extLst>
            </p:cNvPr>
            <p:cNvSpPr/>
            <p:nvPr/>
          </p:nvSpPr>
          <p:spPr>
            <a:xfrm>
              <a:off x="-322030" y="5941509"/>
              <a:ext cx="1061834" cy="171322"/>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grpSp>
      <p:sp>
        <p:nvSpPr>
          <p:cNvPr id="6" name="四角形: 角を丸くする 5">
            <a:extLst>
              <a:ext uri="{FF2B5EF4-FFF2-40B4-BE49-F238E27FC236}">
                <a16:creationId xmlns:a16="http://schemas.microsoft.com/office/drawing/2014/main" id="{390B8AAC-1B34-426F-9E7B-963716CC7903}"/>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チャット議論の始め方③</a:t>
            </a:r>
          </a:p>
        </p:txBody>
      </p:sp>
      <p:sp>
        <p:nvSpPr>
          <p:cNvPr id="7" name="テキスト ボックス 6">
            <a:extLst>
              <a:ext uri="{FF2B5EF4-FFF2-40B4-BE49-F238E27FC236}">
                <a16:creationId xmlns:a16="http://schemas.microsoft.com/office/drawing/2014/main" id="{D6638701-B2DA-49A5-A6A3-B95D88F03225}"/>
              </a:ext>
            </a:extLst>
          </p:cNvPr>
          <p:cNvSpPr txBox="1"/>
          <p:nvPr/>
        </p:nvSpPr>
        <p:spPr>
          <a:xfrm>
            <a:off x="51397" y="1334811"/>
            <a:ext cx="5829843" cy="2031325"/>
          </a:xfrm>
          <a:prstGeom prst="rect">
            <a:avLst/>
          </a:prstGeom>
          <a:noFill/>
        </p:spPr>
        <p:txBody>
          <a:bodyPr wrap="square" rtlCol="0">
            <a:spAutoFit/>
          </a:bodyPr>
          <a:lstStyle/>
          <a:p>
            <a:r>
              <a:rPr lang="ja-JP" altLang="en-US" sz="1400" b="1" dirty="0"/>
              <a:t>③議論開始時刻になるまで待つ。</a:t>
            </a:r>
            <a:endParaRPr lang="en-US" altLang="ja-JP" sz="1400" b="1" dirty="0"/>
          </a:p>
          <a:p>
            <a:r>
              <a:rPr lang="ja-JP" altLang="en-US" sz="1400" b="1" dirty="0"/>
              <a:t>④議論開始時刻になったら</a:t>
            </a:r>
            <a:r>
              <a:rPr lang="en-US" altLang="ja-JP" sz="1400" b="1" dirty="0"/>
              <a:t>slack</a:t>
            </a:r>
            <a:r>
              <a:rPr lang="ja-JP" altLang="en-US" sz="1400" b="1" dirty="0"/>
              <a:t>で議論を行う。評価は</a:t>
            </a:r>
            <a:r>
              <a:rPr lang="en-US" altLang="ja-JP" sz="1400" b="1" dirty="0"/>
              <a:t>web</a:t>
            </a:r>
            <a:r>
              <a:rPr lang="ja-JP" altLang="en-US" sz="1400" b="1" dirty="0"/>
              <a:t>アプリで行う。</a:t>
            </a:r>
            <a:endParaRPr lang="en-US" altLang="ja-JP" sz="1400" b="1" dirty="0"/>
          </a:p>
          <a:p>
            <a:r>
              <a:rPr lang="ja-JP" altLang="en-US" sz="1400" dirty="0"/>
              <a:t>議論開始時刻になると、</a:t>
            </a:r>
            <a:r>
              <a:rPr lang="en-US" altLang="ja-JP" sz="1400" dirty="0"/>
              <a:t>bot</a:t>
            </a:r>
            <a:r>
              <a:rPr lang="ja-JP" altLang="en-US" sz="1400" dirty="0"/>
              <a:t>が</a:t>
            </a:r>
            <a:r>
              <a:rPr lang="en-US" altLang="ja-JP" sz="1400" dirty="0"/>
              <a:t>slack</a:t>
            </a:r>
            <a:r>
              <a:rPr lang="ja-JP" altLang="en-US" sz="1400" dirty="0"/>
              <a:t>のチャンネルに「</a:t>
            </a:r>
            <a:r>
              <a:rPr lang="en-US" altLang="ja-JP" sz="1400" dirty="0" err="1"/>
              <a:t>discussionstart</a:t>
            </a:r>
            <a:r>
              <a:rPr lang="ja-JP" altLang="en-US" sz="1400" dirty="0"/>
              <a:t>」と投稿します。すると議論開始です。</a:t>
            </a:r>
            <a:r>
              <a:rPr lang="en-US" altLang="ja-JP" sz="1400" dirty="0"/>
              <a:t>Web</a:t>
            </a:r>
            <a:r>
              <a:rPr lang="ja-JP" altLang="en-US" sz="1400" dirty="0"/>
              <a:t>アプリのチャンネル選択でも、以下のように</a:t>
            </a:r>
            <a:endParaRPr lang="en-US" altLang="ja-JP" sz="1400" dirty="0"/>
          </a:p>
          <a:p>
            <a:r>
              <a:rPr lang="ja-JP" altLang="en-US" sz="1400" dirty="0"/>
              <a:t>（ゲーム進行中）になります。</a:t>
            </a:r>
            <a:endParaRPr lang="en-US" altLang="ja-JP" sz="1400" dirty="0"/>
          </a:p>
          <a:p>
            <a:r>
              <a:rPr lang="ja-JP" altLang="en-US" sz="1400" dirty="0"/>
              <a:t>この状態になっているのを確認してクリックをすると、右のような</a:t>
            </a:r>
            <a:r>
              <a:rPr lang="en-US" altLang="ja-JP" sz="1400" dirty="0"/>
              <a:t>Slack</a:t>
            </a:r>
            <a:r>
              <a:rPr lang="ja-JP" altLang="en-US" sz="1400" dirty="0"/>
              <a:t>のログが表示されたページになります。</a:t>
            </a:r>
            <a:endParaRPr lang="en-US" altLang="ja-JP" sz="1400" dirty="0"/>
          </a:p>
        </p:txBody>
      </p:sp>
      <p:pic>
        <p:nvPicPr>
          <p:cNvPr id="8" name="図 7">
            <a:extLst>
              <a:ext uri="{FF2B5EF4-FFF2-40B4-BE49-F238E27FC236}">
                <a16:creationId xmlns:a16="http://schemas.microsoft.com/office/drawing/2014/main" id="{141BDED7-195A-4916-ACBA-F5E795B746D2}"/>
              </a:ext>
            </a:extLst>
          </p:cNvPr>
          <p:cNvPicPr>
            <a:picLocks noChangeAspect="1"/>
          </p:cNvPicPr>
          <p:nvPr/>
        </p:nvPicPr>
        <p:blipFill rotWithShape="1">
          <a:blip r:embed="rId4"/>
          <a:srcRect r="32374"/>
          <a:stretch/>
        </p:blipFill>
        <p:spPr>
          <a:xfrm>
            <a:off x="280643" y="3690851"/>
            <a:ext cx="2098419" cy="545449"/>
          </a:xfrm>
          <a:prstGeom prst="rect">
            <a:avLst/>
          </a:prstGeom>
        </p:spPr>
      </p:pic>
      <p:pic>
        <p:nvPicPr>
          <p:cNvPr id="10" name="図 9">
            <a:extLst>
              <a:ext uri="{FF2B5EF4-FFF2-40B4-BE49-F238E27FC236}">
                <a16:creationId xmlns:a16="http://schemas.microsoft.com/office/drawing/2014/main" id="{16FFA7DD-0357-4736-B6B1-64EA86EFE254}"/>
              </a:ext>
            </a:extLst>
          </p:cNvPr>
          <p:cNvPicPr>
            <a:picLocks noChangeAspect="1"/>
          </p:cNvPicPr>
          <p:nvPr/>
        </p:nvPicPr>
        <p:blipFill rotWithShape="1">
          <a:blip r:embed="rId5"/>
          <a:srcRect r="47733" b="14444"/>
          <a:stretch/>
        </p:blipFill>
        <p:spPr>
          <a:xfrm>
            <a:off x="5129688" y="3175748"/>
            <a:ext cx="3685960" cy="3425996"/>
          </a:xfrm>
          <a:prstGeom prst="rect">
            <a:avLst/>
          </a:prstGeom>
        </p:spPr>
      </p:pic>
      <p:sp>
        <p:nvSpPr>
          <p:cNvPr id="11" name="矢印: 右 10">
            <a:extLst>
              <a:ext uri="{FF2B5EF4-FFF2-40B4-BE49-F238E27FC236}">
                <a16:creationId xmlns:a16="http://schemas.microsoft.com/office/drawing/2014/main" id="{37693658-2C82-4BD2-9B76-DA401CD1F87E}"/>
              </a:ext>
            </a:extLst>
          </p:cNvPr>
          <p:cNvSpPr/>
          <p:nvPr/>
        </p:nvSpPr>
        <p:spPr>
          <a:xfrm>
            <a:off x="2791201" y="5023786"/>
            <a:ext cx="2420703" cy="7571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741087240"/>
      </p:ext>
    </p:extLst>
  </p:cSld>
  <p:clrMapOvr>
    <a:masterClrMapping/>
  </p:clrMapOvr>
  <mc:AlternateContent xmlns:mc="http://schemas.openxmlformats.org/markup-compatibility/2006" xmlns:p14="http://schemas.microsoft.com/office/powerpoint/2010/main">
    <mc:Choice Requires="p14">
      <p:transition spd="slow" p14:dur="2000" advTm="52721"/>
    </mc:Choice>
    <mc:Fallback xmlns="">
      <p:transition spd="slow" advTm="52721"/>
    </mc:Fallback>
  </mc:AlternateContent>
  <p:extLst>
    <p:ext uri="{3A86A75C-4F4B-4683-9AE1-C65F6400EC91}">
      <p14:laserTraceLst xmlns:p14="http://schemas.microsoft.com/office/powerpoint/2010/main">
        <p14:tracePtLst>
          <p14:tracePt t="101" x="3632200" y="6330950"/>
          <p14:tracePt t="283" x="2770188" y="6756400"/>
          <p14:tracePt t="288" x="2760663" y="6721475"/>
          <p14:tracePt t="296" x="2760663" y="6713538"/>
          <p14:tracePt t="303" x="2760663" y="6705600"/>
          <p14:tracePt t="312" x="2760663" y="6696075"/>
          <p14:tracePt t="431" x="2760663" y="6688138"/>
          <p14:tracePt t="441" x="2760663" y="6670675"/>
          <p14:tracePt t="456" x="2760663" y="6654800"/>
          <p14:tracePt t="464" x="2760663" y="6637338"/>
          <p14:tracePt t="474" x="2760663" y="6611938"/>
          <p14:tracePt t="479" x="2760663" y="6569075"/>
          <p14:tracePt t="490" x="2760663" y="6543675"/>
          <p14:tracePt t="496" x="2760663" y="6526213"/>
          <p14:tracePt t="503" x="2760663" y="6510338"/>
          <p14:tracePt t="511" x="2760663" y="6483350"/>
          <p14:tracePt t="520" x="2760663" y="6457950"/>
          <p14:tracePt t="567" x="2760663" y="6467475"/>
          <p14:tracePt t="575" x="2760663" y="6510338"/>
          <p14:tracePt t="583" x="2760663" y="6551613"/>
          <p14:tracePt t="591" x="2778125" y="6619875"/>
          <p14:tracePt t="600" x="2795588" y="6662738"/>
          <p14:tracePt t="607" x="2803525" y="6696075"/>
          <p14:tracePt t="615" x="2811463" y="6721475"/>
          <p14:tracePt t="624" x="2820988" y="6756400"/>
          <p14:tracePt t="631" x="2828925" y="6764338"/>
          <p14:tracePt t="640" x="2838450" y="6772275"/>
          <p14:tracePt t="649" x="2838450" y="6781800"/>
          <p14:tracePt t="664" x="2854325" y="6781800"/>
          <p14:tracePt t="674" x="2871788" y="6781800"/>
          <p14:tracePt t="680" x="2897188" y="6781800"/>
          <p14:tracePt t="690" x="2940050" y="6756400"/>
          <p14:tracePt t="696" x="2982913" y="6705600"/>
          <p14:tracePt t="703" x="3008313" y="6645275"/>
          <p14:tracePt t="711" x="3049588" y="6577013"/>
          <p14:tracePt t="721" x="3109913" y="6500813"/>
          <p14:tracePt t="727" x="3127375" y="6442075"/>
          <p14:tracePt t="736" x="3135313" y="6381750"/>
          <p14:tracePt t="744" x="3152775" y="6323013"/>
          <p14:tracePt t="751" x="3152775" y="6262688"/>
          <p14:tracePt t="759" x="3160713" y="6203950"/>
          <p14:tracePt t="768" x="3168650" y="6161088"/>
          <p14:tracePt t="775" x="3178175" y="6110288"/>
          <p14:tracePt t="785" x="3178175" y="6049963"/>
          <p14:tracePt t="794" x="3178175" y="5999163"/>
          <p14:tracePt t="802" x="3178175" y="5957888"/>
          <p14:tracePt t="811" x="3178175" y="5897563"/>
          <p14:tracePt t="818" x="3178175" y="5864225"/>
          <p14:tracePt t="823" x="3178175" y="5821363"/>
          <p14:tracePt t="831" x="3178175" y="5795963"/>
          <p14:tracePt t="840" x="3178175" y="5778500"/>
          <p14:tracePt t="848" x="3178175" y="5753100"/>
          <p14:tracePt t="857" x="3178175" y="5745163"/>
          <p14:tracePt t="863" x="3178175" y="5735638"/>
          <p14:tracePt t="873" x="3178175" y="5727700"/>
          <p14:tracePt t="879" x="3186113" y="5727700"/>
          <p14:tracePt t="889" x="3186113" y="5719763"/>
          <p14:tracePt t="1184" x="3186113" y="5710238"/>
          <p14:tracePt t="2712" x="3178175" y="5702300"/>
          <p14:tracePt t="2721" x="3168650" y="5694363"/>
          <p14:tracePt t="2728" x="3152775" y="5684838"/>
          <p14:tracePt t="2737" x="3135313" y="5668963"/>
          <p14:tracePt t="2744" x="3109913" y="5641975"/>
          <p14:tracePt t="2752" x="3092450" y="5634038"/>
          <p14:tracePt t="2776" x="3092450" y="5626100"/>
          <p14:tracePt t="2784" x="3084513" y="5626100"/>
          <p14:tracePt t="2792" x="3074988" y="5616575"/>
          <p14:tracePt t="2801" x="3067050" y="5600700"/>
          <p14:tracePt t="2808" x="3049588" y="5583238"/>
          <p14:tracePt t="2817" x="3041650" y="5565775"/>
          <p14:tracePt t="2824" x="3033713" y="5557838"/>
          <p14:tracePt t="2832" x="3033713" y="5540375"/>
          <p14:tracePt t="2840" x="3016250" y="5524500"/>
          <p14:tracePt t="2848" x="3008313" y="5514975"/>
          <p14:tracePt t="2856" x="2998788" y="5507038"/>
          <p14:tracePt t="2864" x="2998788" y="5489575"/>
          <p14:tracePt t="2873" x="2990850" y="5481638"/>
          <p14:tracePt t="2880" x="2990850" y="5464175"/>
          <p14:tracePt t="2893" x="2982913" y="5446713"/>
          <p14:tracePt t="2896" x="2973388" y="5438775"/>
          <p14:tracePt t="2906" x="2965450" y="5413375"/>
          <p14:tracePt t="2914" x="2940050" y="5395913"/>
          <p14:tracePt t="2923" x="2897188" y="5362575"/>
          <p14:tracePt t="2930" x="2828925" y="5337175"/>
          <p14:tracePt t="2937" x="2786063" y="5319713"/>
          <p14:tracePt t="2944" x="2735263" y="5311775"/>
          <p14:tracePt t="2952" x="2701925" y="5302250"/>
          <p14:tracePt t="2960" x="2659063" y="5302250"/>
          <p14:tracePt t="2969" x="2633663" y="5294313"/>
          <p14:tracePt t="2977" x="2625725" y="5294313"/>
          <p14:tracePt t="2985" x="2616200" y="5294313"/>
          <p14:tracePt t="3032" x="2608263" y="5294313"/>
          <p14:tracePt t="3064" x="2608263" y="5286375"/>
          <p14:tracePt t="3072" x="2608263" y="5276850"/>
          <p14:tracePt t="3112" x="2600325" y="5276850"/>
          <p14:tracePt t="3121" x="2590800" y="5276850"/>
          <p14:tracePt t="3128" x="2590800" y="5268913"/>
          <p14:tracePt t="3137" x="2565400" y="5260975"/>
          <p14:tracePt t="3145" x="2549525" y="5260975"/>
          <p14:tracePt t="3152" x="2497138" y="5251450"/>
          <p14:tracePt t="3160" x="2455863" y="5251450"/>
          <p14:tracePt t="3169" x="2420938" y="5235575"/>
          <p14:tracePt t="3176" x="2379663" y="5226050"/>
          <p14:tracePt t="3184" x="2327275" y="5208588"/>
          <p14:tracePt t="3192" x="2276475" y="5192713"/>
          <p14:tracePt t="3201" x="2235200" y="5175250"/>
          <p14:tracePt t="3208" x="2208213" y="5175250"/>
          <p14:tracePt t="3216" x="2192338" y="5175250"/>
          <p14:tracePt t="3225" x="2174875" y="5167313"/>
          <p14:tracePt t="3232" x="2157413" y="5157788"/>
          <p14:tracePt t="3239" x="2149475" y="5149850"/>
          <p14:tracePt t="3249" x="2132013" y="5132388"/>
          <p14:tracePt t="3257" x="2116138" y="5116513"/>
          <p14:tracePt t="3265" x="2098675" y="5099050"/>
          <p14:tracePt t="3273" x="2081213" y="5081588"/>
          <p14:tracePt t="3281" x="2065338" y="5064125"/>
          <p14:tracePt t="3289" x="2055813" y="5038725"/>
          <p14:tracePt t="3298" x="2038350" y="4987925"/>
          <p14:tracePt t="3306" x="2005013" y="4937125"/>
          <p14:tracePt t="3314" x="1987550" y="4886325"/>
          <p14:tracePt t="3323" x="1962150" y="4827588"/>
          <p14:tracePt t="3328" x="1946275" y="4784725"/>
          <p14:tracePt t="3337" x="1928813" y="4733925"/>
          <p14:tracePt t="3344" x="1911350" y="4683125"/>
          <p14:tracePt t="3352" x="1885950" y="4640263"/>
          <p14:tracePt t="3360" x="1860550" y="4589463"/>
          <p14:tracePt t="3369" x="1843088" y="4538663"/>
          <p14:tracePt t="3376" x="1817688" y="4452938"/>
          <p14:tracePt t="3384" x="1792288" y="4359275"/>
          <p14:tracePt t="3392" x="1792288" y="4265613"/>
          <p14:tracePt t="3402" x="1776413" y="4138613"/>
          <p14:tracePt t="3409" x="1776413" y="3994150"/>
          <p14:tracePt t="3416" x="1776413" y="3857625"/>
          <p14:tracePt t="3424" x="1776413" y="3738563"/>
          <p14:tracePt t="3432" x="1776413" y="3646488"/>
          <p14:tracePt t="3440" x="1776413" y="3568700"/>
          <p14:tracePt t="3448" x="1776413" y="3509963"/>
          <p14:tracePt t="3456" x="1776413" y="3441700"/>
          <p14:tracePt t="3464" x="1776413" y="3355975"/>
          <p14:tracePt t="3472" x="1776413" y="3271838"/>
          <p14:tracePt t="3479" x="1776413" y="3186113"/>
          <p14:tracePt t="3487" x="1776413" y="3144838"/>
          <p14:tracePt t="3495" x="1776413" y="3109913"/>
          <p14:tracePt t="3504" x="1776413" y="3076575"/>
          <p14:tracePt t="3511" x="1776413" y="3051175"/>
          <p14:tracePt t="3519" x="1776413" y="3016250"/>
          <p14:tracePt t="3527" x="1792288" y="2990850"/>
          <p14:tracePt t="3535" x="1827213" y="2949575"/>
          <p14:tracePt t="3544" x="1835150" y="2940050"/>
          <p14:tracePt t="3551" x="1852613" y="2922588"/>
          <p14:tracePt t="3560" x="1860550" y="2914650"/>
          <p14:tracePt t="3567" x="1878013" y="2906713"/>
          <p14:tracePt t="3575" x="1885950" y="2897188"/>
          <p14:tracePt t="3583" x="1893888" y="2889250"/>
          <p14:tracePt t="3592" x="1903413" y="2889250"/>
          <p14:tracePt t="3599" x="1911350" y="2871788"/>
          <p14:tracePt t="3607" x="1920875" y="2855913"/>
          <p14:tracePt t="3624" x="1936750" y="2846388"/>
          <p14:tracePt t="3632" x="1946275" y="2846388"/>
          <p14:tracePt t="3639" x="1954213" y="2846388"/>
          <p14:tracePt t="3647" x="1954213" y="2830513"/>
          <p14:tracePt t="3655" x="1962150" y="2830513"/>
          <p14:tracePt t="3663" x="1962150" y="2820988"/>
          <p14:tracePt t="3670" x="1971675" y="2820988"/>
          <p14:tracePt t="3679" x="1971675" y="2813050"/>
          <p14:tracePt t="3808" x="1971675" y="2805113"/>
          <p14:tracePt t="3849" x="1971675" y="2795588"/>
          <p14:tracePt t="3879" x="1962150" y="2787650"/>
          <p14:tracePt t="3912" x="1946275" y="2787650"/>
          <p14:tracePt t="3920" x="1911350" y="2787650"/>
          <p14:tracePt t="3927" x="1878013" y="2778125"/>
          <p14:tracePt t="3935" x="1860550" y="2778125"/>
          <p14:tracePt t="3944" x="1852613" y="2778125"/>
          <p14:tracePt t="21025" x="1843088" y="2778125"/>
          <p14:tracePt t="21041" x="1868488" y="2778125"/>
          <p14:tracePt t="21049" x="1936750" y="2778125"/>
          <p14:tracePt t="21057" x="2005013" y="2778125"/>
          <p14:tracePt t="21065" x="2081213" y="2778125"/>
          <p14:tracePt t="21073" x="2149475" y="2778125"/>
          <p14:tracePt t="21081" x="2235200" y="2778125"/>
          <p14:tracePt t="21089" x="2311400" y="2778125"/>
          <p14:tracePt t="21097" x="2379663" y="2778125"/>
          <p14:tracePt t="21105" x="2455863" y="2770188"/>
          <p14:tracePt t="21113" x="2524125" y="2770188"/>
          <p14:tracePt t="21121" x="2600325" y="2762250"/>
          <p14:tracePt t="21129" x="2659063" y="2752725"/>
          <p14:tracePt t="21136" x="2719388" y="2752725"/>
          <p14:tracePt t="21146" x="2786063" y="2752725"/>
          <p14:tracePt t="21153" x="2846388" y="2752725"/>
          <p14:tracePt t="21161" x="2905125" y="2752725"/>
          <p14:tracePt t="21169" x="2947988" y="2752725"/>
          <p14:tracePt t="21177" x="2990850" y="2752725"/>
          <p14:tracePt t="21186" x="3024188" y="2752725"/>
          <p14:tracePt t="21193" x="3049588" y="2752725"/>
          <p14:tracePt t="21202" x="3074988" y="2744788"/>
          <p14:tracePt t="21209" x="3109913" y="2744788"/>
          <p14:tracePt t="21219" x="3160713" y="2744788"/>
          <p14:tracePt t="21226" x="3203575" y="2744788"/>
          <p14:tracePt t="21236" x="3244850" y="2744788"/>
          <p14:tracePt t="21242" x="3297238" y="2744788"/>
          <p14:tracePt t="21250" x="3338513" y="2744788"/>
          <p14:tracePt t="21257" x="3363913" y="2744788"/>
          <p14:tracePt t="21266" x="3398838" y="2744788"/>
          <p14:tracePt t="21273" x="3432175" y="2744788"/>
          <p14:tracePt t="21281" x="3467100" y="2744788"/>
          <p14:tracePt t="21289" x="3492500" y="2744788"/>
          <p14:tracePt t="21298" x="3525838" y="2744788"/>
          <p14:tracePt t="21305" x="3559175" y="2744788"/>
          <p14:tracePt t="21313" x="3576638" y="2752725"/>
          <p14:tracePt t="21321" x="3586163" y="2752725"/>
          <p14:tracePt t="21330" x="3594100" y="2752725"/>
          <p14:tracePt t="21337" x="3602038" y="2752725"/>
          <p14:tracePt t="21354" x="3619500" y="2752725"/>
          <p14:tracePt t="21361" x="3636963" y="2752725"/>
          <p14:tracePt t="21370" x="3662363" y="2752725"/>
          <p14:tracePt t="21378" x="3703638" y="2752725"/>
          <p14:tracePt t="21386" x="3756025" y="2762250"/>
          <p14:tracePt t="21393" x="3814763" y="2770188"/>
          <p14:tracePt t="21403" x="3883025" y="2778125"/>
          <p14:tracePt t="21410" x="3951288" y="2795588"/>
          <p14:tracePt t="21420" x="4017963" y="2813050"/>
          <p14:tracePt t="21426" x="4095750" y="2813050"/>
          <p14:tracePt t="21435" x="4162425" y="2830513"/>
          <p14:tracePt t="21442" x="4240213" y="2855913"/>
          <p14:tracePt t="21450" x="4316413" y="2863850"/>
          <p14:tracePt t="21457" x="4384675" y="2871788"/>
          <p14:tracePt t="21465" x="4460875" y="2897188"/>
          <p14:tracePt t="21473" x="4545013" y="2906713"/>
          <p14:tracePt t="21481" x="4664075" y="2932113"/>
          <p14:tracePt t="21489" x="4775200" y="2949575"/>
          <p14:tracePt t="21497" x="4868863" y="2965450"/>
          <p14:tracePt t="21505" x="4953000" y="2982913"/>
          <p14:tracePt t="21513" x="5029200" y="2990850"/>
          <p14:tracePt t="21521" x="5072063" y="3016250"/>
          <p14:tracePt t="21529" x="5106988" y="3033713"/>
          <p14:tracePt t="21538" x="5140325" y="3033713"/>
          <p14:tracePt t="21545" x="5165725" y="3041650"/>
          <p14:tracePt t="21554" x="5173663" y="3041650"/>
          <p14:tracePt t="21561" x="5199063" y="3051175"/>
          <p14:tracePt t="21570" x="5233988" y="3051175"/>
          <p14:tracePt t="21577" x="5259388" y="3051175"/>
          <p14:tracePt t="21586" x="5267325" y="3051175"/>
          <p14:tracePt t="21593" x="5284788" y="3051175"/>
          <p14:tracePt t="21604" x="5284788" y="3059113"/>
          <p14:tracePt t="21609" x="5292725" y="3059113"/>
          <p14:tracePt t="22426" x="5284788" y="3059113"/>
          <p14:tracePt t="22482" x="5276850" y="3059113"/>
          <p14:tracePt t="22650" x="5267325" y="3059113"/>
          <p14:tracePt t="23139" x="5276850" y="3059113"/>
          <p14:tracePt t="23146" x="5284788" y="3059113"/>
          <p14:tracePt t="23162" x="5292725" y="3059113"/>
          <p14:tracePt t="23171" x="5302250" y="3059113"/>
          <p14:tracePt t="23178" x="5318125" y="3059113"/>
          <p14:tracePt t="23186" x="5343525" y="3067050"/>
          <p14:tracePt t="23194" x="5360988" y="3076575"/>
          <p14:tracePt t="23202" x="5378450" y="3084513"/>
          <p14:tracePt t="23210" x="5403850" y="3094038"/>
          <p14:tracePt t="23219" x="5429250" y="3101975"/>
          <p14:tracePt t="23228" x="5446713" y="3109913"/>
          <p14:tracePt t="23235" x="5480050" y="3119438"/>
          <p14:tracePt t="23244" x="5505450" y="3127375"/>
          <p14:tracePt t="23253" x="5530850" y="3135313"/>
          <p14:tracePt t="23258" x="5548313" y="3135313"/>
          <p14:tracePt t="23269" x="5556250" y="3135313"/>
          <p14:tracePt t="23274" x="5565775" y="3135313"/>
          <p14:tracePt t="23787" x="5573713" y="3135313"/>
          <p14:tracePt t="23795" x="5581650" y="3135313"/>
          <p14:tracePt t="23801" x="5591175" y="3135313"/>
          <p14:tracePt t="23810" x="5599113" y="3135313"/>
          <p14:tracePt t="23820" x="5616575" y="3135313"/>
          <p14:tracePt t="23836" x="5632450" y="3135313"/>
          <p14:tracePt t="23842" x="5641975" y="3135313"/>
          <p14:tracePt t="23853" x="5649913" y="3144838"/>
          <p14:tracePt t="23858" x="5667375" y="3144838"/>
          <p14:tracePt t="23870" x="5675313" y="3144838"/>
          <p14:tracePt t="23874" x="5692775" y="3144838"/>
          <p14:tracePt t="23882" x="5708650" y="3144838"/>
          <p14:tracePt t="23894" x="5718175" y="3144838"/>
          <p14:tracePt t="23898" x="5735638" y="3144838"/>
          <p14:tracePt t="23906" x="5743575" y="3144838"/>
          <p14:tracePt t="23914" x="5751513" y="3144838"/>
          <p14:tracePt t="23922" x="5761038" y="3144838"/>
          <p14:tracePt t="23939" x="5776913" y="3144838"/>
          <p14:tracePt t="23946" x="5786438" y="3144838"/>
          <p14:tracePt t="23955" x="5786438" y="3152775"/>
          <p14:tracePt t="23962" x="5802313" y="3160713"/>
          <p14:tracePt t="24202" x="5811838" y="3160713"/>
          <p14:tracePt t="24228" x="5819775" y="3170238"/>
          <p14:tracePt t="24243" x="5827713" y="3178175"/>
          <p14:tracePt t="24283" x="5827713" y="3186113"/>
          <p14:tracePt t="24340" x="5827713" y="3195638"/>
          <p14:tracePt t="24420" x="5819775" y="3195638"/>
          <p14:tracePt t="24443" x="5811838" y="3195638"/>
          <p14:tracePt t="24451" x="5802313" y="3203575"/>
          <p14:tracePt t="24523" x="5794375" y="3203575"/>
          <p14:tracePt t="24531" x="5786438" y="3203575"/>
          <p14:tracePt t="24548" x="5776913" y="3203575"/>
          <p14:tracePt t="24595" x="5768975" y="3203575"/>
          <p14:tracePt t="24611" x="5761038" y="3203575"/>
          <p14:tracePt t="24660" x="5751513" y="3203575"/>
          <p14:tracePt t="24676" x="5743575" y="3203575"/>
          <p14:tracePt t="24691" x="5735638" y="3203575"/>
          <p14:tracePt t="24707" x="5726113" y="3203575"/>
          <p14:tracePt t="24716" x="5718175" y="3203575"/>
          <p14:tracePt t="24723" x="5718175" y="3211513"/>
          <p14:tracePt t="24748" x="5708650" y="3221038"/>
          <p14:tracePt t="25435" x="5700713" y="3221038"/>
          <p14:tracePt t="25443" x="5692775" y="3221038"/>
          <p14:tracePt t="25469" x="5683250" y="3221038"/>
          <p14:tracePt t="25475" x="5675313" y="3221038"/>
          <p14:tracePt t="25491" x="5667375" y="3221038"/>
          <p14:tracePt t="25499" x="5649913" y="3221038"/>
          <p14:tracePt t="25507" x="5641975" y="3221038"/>
          <p14:tracePt t="25519" x="5624513" y="3221038"/>
          <p14:tracePt t="25524" x="5616575" y="3221038"/>
          <p14:tracePt t="25532" x="5607050" y="3221038"/>
          <p14:tracePt t="25539" x="5599113" y="3221038"/>
          <p14:tracePt t="25555" x="5591175" y="3221038"/>
          <p14:tracePt t="25571" x="5573713" y="3221038"/>
          <p14:tracePt t="25580" x="5565775" y="3221038"/>
          <p14:tracePt t="25587" x="5548313" y="3221038"/>
          <p14:tracePt t="25595" x="5513388" y="3221038"/>
          <p14:tracePt t="25602" x="5472113" y="3221038"/>
          <p14:tracePt t="25611" x="5454650" y="3221038"/>
          <p14:tracePt t="25618" x="5421313" y="3221038"/>
          <p14:tracePt t="25627" x="5386388" y="3211513"/>
          <p14:tracePt t="25636" x="5353050" y="3211513"/>
          <p14:tracePt t="25643" x="5318125" y="3203575"/>
          <p14:tracePt t="25652" x="5292725" y="3195638"/>
          <p14:tracePt t="25659" x="5267325" y="3186113"/>
          <p14:tracePt t="25668" x="5249863" y="3178175"/>
          <p14:tracePt t="25676" x="5224463" y="3160713"/>
          <p14:tracePt t="25686" x="5199063" y="3144838"/>
          <p14:tracePt t="25691" x="5191125" y="3127375"/>
          <p14:tracePt t="25702" x="5173663" y="3119438"/>
          <p14:tracePt t="25707" x="5157788" y="3109913"/>
          <p14:tracePt t="25716" x="5157788" y="3101975"/>
          <p14:tracePt t="25723" x="5148263" y="3094038"/>
          <p14:tracePt t="25731" x="5140325" y="3094038"/>
          <p14:tracePt t="25739" x="5140325" y="3076575"/>
          <p14:tracePt t="25748" x="5132388" y="3067050"/>
          <p14:tracePt t="25787" x="5132388" y="3051175"/>
          <p14:tracePt t="25796" x="5122863" y="3025775"/>
          <p14:tracePt t="25803" x="5122863" y="3008313"/>
          <p14:tracePt t="25811" x="5122863" y="2982913"/>
          <p14:tracePt t="25818" x="5122863" y="2974975"/>
          <p14:tracePt t="25828" x="5122863" y="2957513"/>
          <p14:tracePt t="25836" x="5122863" y="2940050"/>
          <p14:tracePt t="25843" x="5122863" y="2922588"/>
          <p14:tracePt t="25852" x="5122863" y="2889250"/>
          <p14:tracePt t="25859" x="5122863" y="2846388"/>
          <p14:tracePt t="25868" x="5122863" y="2813050"/>
          <p14:tracePt t="25875" x="5122863" y="2770188"/>
          <p14:tracePt t="25887" x="5140325" y="2727325"/>
          <p14:tracePt t="25901" x="5173663" y="2643188"/>
          <p14:tracePt t="25908" x="5199063" y="2600325"/>
          <p14:tracePt t="25916" x="5224463" y="2582863"/>
          <p14:tracePt t="25923" x="5241925" y="2566988"/>
          <p14:tracePt t="25931" x="5249863" y="2557463"/>
          <p14:tracePt t="25940" x="5249863" y="2549525"/>
          <p14:tracePt t="25948" x="5267325" y="2549525"/>
          <p14:tracePt t="25956" x="5276850" y="2541588"/>
          <p14:tracePt t="25963" x="5284788" y="2541588"/>
          <p14:tracePt t="25971" x="5302250" y="2532063"/>
          <p14:tracePt t="25980" x="5318125" y="2524125"/>
          <p14:tracePt t="25988" x="5343525" y="2524125"/>
          <p14:tracePt t="25996" x="5386388" y="2516188"/>
          <p14:tracePt t="26004" x="5421313" y="2516188"/>
          <p14:tracePt t="26011" x="5462588" y="2516188"/>
          <p14:tracePt t="26018" x="5505450" y="2516188"/>
          <p14:tracePt t="26027" x="5548313" y="2516188"/>
          <p14:tracePt t="26036" x="5591175" y="2516188"/>
          <p14:tracePt t="26043" x="5641975" y="2516188"/>
          <p14:tracePt t="26052" x="5692775" y="2516188"/>
          <p14:tracePt t="26059" x="5743575" y="2516188"/>
          <p14:tracePt t="26069" x="5786438" y="2516188"/>
          <p14:tracePt t="26075" x="5819775" y="2516188"/>
          <p14:tracePt t="26086" x="5862638" y="2524125"/>
          <p14:tracePt t="26091" x="5888038" y="2532063"/>
          <p14:tracePt t="26101" x="5895975" y="2541588"/>
          <p14:tracePt t="26108" x="5913438" y="2541588"/>
          <p14:tracePt t="26116" x="5938838" y="2549525"/>
          <p14:tracePt t="26123" x="5956300" y="2557463"/>
          <p14:tracePt t="26132" x="5964238" y="2566988"/>
          <p14:tracePt t="26138" x="5989638" y="2574925"/>
          <p14:tracePt t="26147" x="5997575" y="2592388"/>
          <p14:tracePt t="26155" x="6007100" y="2600325"/>
          <p14:tracePt t="26163" x="6015038" y="2608263"/>
          <p14:tracePt t="26171" x="6032500" y="2617788"/>
          <p14:tracePt t="26179" x="6040438" y="2633663"/>
          <p14:tracePt t="26188" x="6040438" y="2643188"/>
          <p14:tracePt t="26196" x="6057900" y="2651125"/>
          <p14:tracePt t="26204" x="6075363" y="2676525"/>
          <p14:tracePt t="26212" x="6083300" y="2693988"/>
          <p14:tracePt t="26220" x="6091238" y="2711450"/>
          <p14:tracePt t="26229" x="6091238" y="2719388"/>
          <p14:tracePt t="26235" x="6091238" y="2736850"/>
          <p14:tracePt t="26244" x="6091238" y="2752725"/>
          <p14:tracePt t="26252" x="6100763" y="2770188"/>
          <p14:tracePt t="26261" x="6108700" y="2778125"/>
          <p14:tracePt t="26276" x="6116638" y="2787650"/>
          <p14:tracePt t="26285" x="6126163" y="2795588"/>
          <p14:tracePt t="26294" x="6126163" y="2805113"/>
          <p14:tracePt t="26302" x="6126163" y="2813050"/>
          <p14:tracePt t="26310" x="6126163" y="2820988"/>
          <p14:tracePt t="26324" x="6126163" y="2838450"/>
          <p14:tracePt t="26332" x="6134100" y="2838450"/>
          <p14:tracePt t="26340" x="6134100" y="2846388"/>
          <p14:tracePt t="26348" x="6134100" y="2855913"/>
          <p14:tracePt t="26357" x="6134100" y="2863850"/>
          <p14:tracePt t="26364" x="6134100" y="2871788"/>
          <p14:tracePt t="26372" x="6142038" y="2881313"/>
          <p14:tracePt t="26390" x="6142038" y="2889250"/>
          <p14:tracePt t="26405" x="6142038" y="2897188"/>
          <p14:tracePt t="26436" x="6142038" y="2906713"/>
          <p14:tracePt t="26461" x="6142038" y="2922588"/>
          <p14:tracePt t="26476" x="6142038" y="2940050"/>
          <p14:tracePt t="26485" x="6142038" y="2949575"/>
          <p14:tracePt t="26492" x="6134100" y="2949575"/>
          <p14:tracePt t="26502" x="6134100" y="2957513"/>
          <p14:tracePt t="26508" x="6134100" y="2965450"/>
          <p14:tracePt t="26541" x="6126163" y="2974975"/>
          <p14:tracePt t="26556" x="6126163" y="2982913"/>
          <p14:tracePt t="26565" x="6126163" y="2990850"/>
          <p14:tracePt t="26572" x="6116638" y="2990850"/>
          <p14:tracePt t="26581" x="6116638" y="3000375"/>
          <p14:tracePt t="26588" x="6116638" y="3008313"/>
          <p14:tracePt t="26612" x="6108700" y="3008313"/>
          <p14:tracePt t="26629" x="6108700" y="3016250"/>
          <p14:tracePt t="26653" x="6100763" y="3016250"/>
          <p14:tracePt t="26661" x="6091238" y="3025775"/>
          <p14:tracePt t="26669" x="6083300" y="3033713"/>
          <p14:tracePt t="26676" x="6065838" y="3033713"/>
          <p14:tracePt t="26685" x="6040438" y="3051175"/>
          <p14:tracePt t="26692" x="6015038" y="3059113"/>
          <p14:tracePt t="26702" x="5997575" y="3059113"/>
          <p14:tracePt t="26709" x="5972175" y="3059113"/>
          <p14:tracePt t="26718" x="5938838" y="3067050"/>
          <p14:tracePt t="26725" x="5905500" y="3076575"/>
          <p14:tracePt t="26735" x="5888038" y="3076575"/>
          <p14:tracePt t="26741" x="5862638" y="3084513"/>
          <p14:tracePt t="26748" x="5845175" y="3084513"/>
          <p14:tracePt t="26756" x="5837238" y="3084513"/>
          <p14:tracePt t="26766" x="5819775" y="3084513"/>
          <p14:tracePt t="26771" x="5811838" y="3084513"/>
          <p14:tracePt t="26781" x="5802313" y="3084513"/>
          <p14:tracePt t="26788" x="5794375" y="3084513"/>
          <p14:tracePt t="26797" x="5794375" y="3094038"/>
          <p14:tracePt t="26829" x="5786438" y="3094038"/>
          <p14:tracePt t="27012" x="5776913" y="3094038"/>
          <p14:tracePt t="27021" x="5768975" y="3101975"/>
          <p14:tracePt t="27028" x="5761038" y="3101975"/>
          <p14:tracePt t="27037" x="5726113" y="3119438"/>
          <p14:tracePt t="27044" x="5675313" y="3127375"/>
          <p14:tracePt t="27053" x="5616575" y="3144838"/>
          <p14:tracePt t="27061" x="5556250" y="3170238"/>
          <p14:tracePt t="27069" x="5480050" y="3186113"/>
          <p14:tracePt t="27077" x="5411788" y="3195638"/>
          <p14:tracePt t="27085" x="5353050" y="3195638"/>
          <p14:tracePt t="27092" x="5335588" y="3195638"/>
          <p14:tracePt t="29653" x="5327650" y="3195638"/>
          <p14:tracePt t="29661" x="5310188" y="3195638"/>
          <p14:tracePt t="29670" x="5292725" y="3195638"/>
          <p14:tracePt t="29677" x="5276850" y="3186113"/>
          <p14:tracePt t="30254" x="5276850" y="3178175"/>
          <p14:tracePt t="30278" x="5267325" y="3170238"/>
          <p14:tracePt t="30382" x="5259388" y="3170238"/>
          <p14:tracePt t="30414" x="5249863" y="3160713"/>
          <p14:tracePt t="30430" x="5241925" y="3160713"/>
          <p14:tracePt t="30438" x="5233988" y="3152775"/>
          <p14:tracePt t="30446" x="5224463" y="3152775"/>
          <p14:tracePt t="30455" x="5216525" y="3144838"/>
          <p14:tracePt t="30471" x="5208588" y="3144838"/>
          <p14:tracePt t="30478" x="5199063" y="3144838"/>
          <p14:tracePt t="30486" x="5191125" y="3144838"/>
          <p14:tracePt t="30511" x="5183188" y="3135313"/>
          <p14:tracePt t="30519" x="5173663" y="3135313"/>
          <p14:tracePt t="30535" x="5157788" y="3135313"/>
          <p14:tracePt t="30542" x="5140325" y="3135313"/>
          <p14:tracePt t="30551" x="5132388" y="3135313"/>
          <p14:tracePt t="30558" x="5114925" y="3135313"/>
          <p14:tracePt t="30574" x="5097463" y="3135313"/>
          <p14:tracePt t="30584" x="5089525" y="3135313"/>
          <p14:tracePt t="30601" x="5080000" y="3135313"/>
          <p14:tracePt t="30607" x="5072063" y="3135313"/>
          <p14:tracePt t="30615" x="5064125" y="3135313"/>
          <p14:tracePt t="30631" x="5046663" y="3135313"/>
          <p14:tracePt t="30638" x="5013325" y="3135313"/>
          <p14:tracePt t="30646" x="4995863" y="3144838"/>
          <p14:tracePt t="30654" x="4970463" y="3152775"/>
          <p14:tracePt t="30662" x="4945063" y="3160713"/>
          <p14:tracePt t="30671" x="4919663" y="3170238"/>
          <p14:tracePt t="30678" x="4910138" y="3170238"/>
          <p14:tracePt t="30686" x="4894263" y="3178175"/>
          <p14:tracePt t="30694" x="4868863" y="3186113"/>
          <p14:tracePt t="30701" x="4851400" y="3195638"/>
          <p14:tracePt t="30710" x="4833938" y="3203575"/>
          <p14:tracePt t="30719" x="4808538" y="3211513"/>
          <p14:tracePt t="30728" x="4791075" y="3228975"/>
          <p14:tracePt t="30734" x="4757738" y="3238500"/>
          <p14:tracePt t="30744" x="4732338" y="3246438"/>
          <p14:tracePt t="30750" x="4706938" y="3254375"/>
          <p14:tracePt t="30759" x="4681538" y="3254375"/>
          <p14:tracePt t="30768" x="4656138" y="3254375"/>
          <p14:tracePt t="30776" x="4638675" y="3263900"/>
          <p14:tracePt t="30785" x="4613275" y="3271838"/>
          <p14:tracePt t="30792" x="4587875" y="3279775"/>
          <p14:tracePt t="30801" x="4579938" y="3279775"/>
          <p14:tracePt t="30807" x="4554538" y="3289300"/>
          <p14:tracePt t="30814" x="4537075" y="3297238"/>
          <p14:tracePt t="30822" x="4529138" y="3305175"/>
          <p14:tracePt t="30831" x="4519613" y="3305175"/>
          <p14:tracePt t="30838" x="4503738" y="3314700"/>
          <p14:tracePt t="30847" x="4486275" y="3322638"/>
          <p14:tracePt t="30854" x="4476750" y="3322638"/>
          <p14:tracePt t="30862" x="4468813" y="3330575"/>
          <p14:tracePt t="30870" x="4460875" y="3340100"/>
          <p14:tracePt t="30878" x="4443413" y="3340100"/>
          <p14:tracePt t="30886" x="4425950" y="3348038"/>
          <p14:tracePt t="30895" x="4418013" y="3348038"/>
          <p14:tracePt t="30903" x="4400550" y="3348038"/>
          <p14:tracePt t="30910" x="4392613" y="3355975"/>
          <p14:tracePt t="30967" x="4384675" y="3355975"/>
          <p14:tracePt t="30974" x="4384675" y="3365500"/>
          <p14:tracePt t="31111" x="4375150" y="3365500"/>
          <p14:tracePt t="31126" x="4367213" y="3365500"/>
          <p14:tracePt t="31134" x="4367213" y="3355975"/>
          <p14:tracePt t="31151" x="4359275" y="3355975"/>
          <p14:tracePt t="31158" x="4359275" y="3348038"/>
          <p14:tracePt t="31167" x="4349750" y="3340100"/>
          <p14:tracePt t="31191" x="4341813" y="3330575"/>
          <p14:tracePt t="31201" x="4332288" y="3322638"/>
          <p14:tracePt t="31351" x="4324350" y="3322638"/>
          <p14:tracePt t="31375" x="4316413" y="3322638"/>
          <p14:tracePt t="31383" x="4306888" y="3322638"/>
          <p14:tracePt t="31422" x="4298950" y="3322638"/>
          <p14:tracePt t="31430" x="4291013" y="3322638"/>
          <p14:tracePt t="31438" x="4281488" y="3322638"/>
          <p14:tracePt t="31511" x="4273550" y="3322638"/>
          <p14:tracePt t="31518" x="4265613" y="3322638"/>
          <p14:tracePt t="31534" x="4256088" y="3322638"/>
          <p14:tracePt t="31542" x="4248150" y="3322638"/>
          <p14:tracePt t="31558" x="4240213" y="3322638"/>
          <p14:tracePt t="31582" x="4230688" y="3322638"/>
          <p14:tracePt t="31591" x="4222750" y="3314700"/>
          <p14:tracePt t="31606" x="4214813" y="3314700"/>
          <p14:tracePt t="31615" x="4205288" y="3314700"/>
          <p14:tracePt t="31622" x="4197350" y="3314700"/>
          <p14:tracePt t="31639" x="4187825" y="3314700"/>
          <p14:tracePt t="31646" x="4179888" y="3314700"/>
          <p14:tracePt t="31654" x="4162425" y="3314700"/>
          <p14:tracePt t="31662" x="4154488" y="3322638"/>
          <p14:tracePt t="31671" x="4146550" y="3330575"/>
          <p14:tracePt t="31678" x="4146550" y="3340100"/>
          <p14:tracePt t="31695" x="4137025" y="3340100"/>
          <p14:tracePt t="31702" x="4129088" y="3348038"/>
          <p14:tracePt t="31711" x="4129088" y="3355975"/>
          <p14:tracePt t="31822" x="4121150" y="3355975"/>
          <p14:tracePt t="31830" x="4121150" y="3365500"/>
          <p14:tracePt t="31960" x="4111625" y="3365500"/>
          <p14:tracePt t="31966" x="4111625" y="3373438"/>
          <p14:tracePt t="31999" x="4103688" y="3373438"/>
          <p14:tracePt t="32015" x="4103688" y="3382963"/>
          <p14:tracePt t="32263" x="4095750" y="3382963"/>
          <p14:tracePt t="32272" x="4086225" y="3390900"/>
          <p14:tracePt t="32287" x="4086225" y="3398838"/>
          <p14:tracePt t="32303" x="4078288" y="3398838"/>
          <p14:tracePt t="32311" x="4070350" y="3398838"/>
          <p14:tracePt t="32319" x="4070350" y="3408363"/>
          <p14:tracePt t="36001" x="4070350" y="3398838"/>
          <p14:tracePt t="36048" x="4078288" y="3398838"/>
          <p14:tracePt t="36121" x="4086225" y="3398838"/>
          <p14:tracePt t="36473" x="4095750" y="3408363"/>
          <p14:tracePt t="36778" x="4103688" y="3408363"/>
          <p14:tracePt t="36801" x="4111625" y="3408363"/>
          <p14:tracePt t="36817" x="4121150" y="3408363"/>
          <p14:tracePt t="36833" x="4129088" y="3408363"/>
          <p14:tracePt t="36849" x="4137025" y="3416300"/>
          <p14:tracePt t="36857" x="4146550" y="3416300"/>
          <p14:tracePt t="36873" x="4162425" y="3416300"/>
          <p14:tracePt t="36882" x="4171950" y="3416300"/>
          <p14:tracePt t="37033" x="4171950" y="3424238"/>
          <p14:tracePt t="37042" x="4179888" y="3424238"/>
          <p14:tracePt t="37048" x="4187825" y="3433763"/>
          <p14:tracePt t="37057" x="4187825" y="3441700"/>
          <p14:tracePt t="37081" x="4197350" y="3459163"/>
          <p14:tracePt t="37098" x="4205288" y="3459163"/>
          <p14:tracePt t="37114" x="4214813" y="3467100"/>
          <p14:tracePt t="37121" x="4214813" y="3475038"/>
          <p14:tracePt t="37129" x="4214813" y="3484563"/>
          <p14:tracePt t="37153" x="4214813" y="3492500"/>
          <p14:tracePt t="37161" x="4222750" y="3509963"/>
          <p14:tracePt t="37169" x="4222750" y="3527425"/>
          <p14:tracePt t="37179" x="4222750" y="3552825"/>
          <p14:tracePt t="37185" x="4222750" y="3578225"/>
          <p14:tracePt t="37193" x="4222750" y="3603625"/>
          <p14:tracePt t="37201" x="4187825" y="3679825"/>
          <p14:tracePt t="37209" x="4146550" y="3730625"/>
          <p14:tracePt t="37217" x="4121150" y="3781425"/>
          <p14:tracePt t="37225" x="4103688" y="3841750"/>
          <p14:tracePt t="37232" x="4078288" y="3892550"/>
          <p14:tracePt t="37241" x="4060825" y="3943350"/>
          <p14:tracePt t="37249" x="4044950" y="3976688"/>
          <p14:tracePt t="37259" x="4035425" y="4011613"/>
          <p14:tracePt t="37266" x="4017963" y="4044950"/>
          <p14:tracePt t="37274" x="4002088" y="4070350"/>
          <p14:tracePt t="37284" x="3967163" y="4105275"/>
          <p14:tracePt t="37289" x="3941763" y="4138613"/>
          <p14:tracePt t="37300" x="3883025" y="4189413"/>
          <p14:tracePt t="37306" x="3857625" y="4257675"/>
          <p14:tracePt t="37313" x="3814763" y="4283075"/>
          <p14:tracePt t="37321" x="3797300" y="4308475"/>
          <p14:tracePt t="37330" x="3763963" y="4341813"/>
          <p14:tracePt t="37337" x="3746500" y="4376738"/>
          <p14:tracePt t="37345" x="3721100" y="4419600"/>
          <p14:tracePt t="37353" x="3687763" y="4470400"/>
          <p14:tracePt t="37361" x="3662363" y="4513263"/>
          <p14:tracePt t="37369" x="3627438" y="4564063"/>
          <p14:tracePt t="37377" x="3611563" y="4614863"/>
          <p14:tracePt t="37385" x="3594100" y="4648200"/>
          <p14:tracePt t="37393" x="3559175" y="4708525"/>
          <p14:tracePt t="37401" x="3533775" y="4749800"/>
          <p14:tracePt t="37409" x="3517900" y="4792663"/>
          <p14:tracePt t="37416" x="3482975" y="4843463"/>
          <p14:tracePt t="37425" x="3457575" y="4894263"/>
          <p14:tracePt t="37434" x="3432175" y="4919663"/>
          <p14:tracePt t="37441" x="3398838" y="4946650"/>
          <p14:tracePt t="37450" x="3373438" y="4972050"/>
          <p14:tracePt t="37458" x="3348038" y="4997450"/>
          <p14:tracePt t="37467" x="3330575" y="5005388"/>
          <p14:tracePt t="37475" x="3305175" y="5030788"/>
          <p14:tracePt t="37484" x="3279775" y="5048250"/>
          <p14:tracePt t="37490" x="3262313" y="5064125"/>
          <p14:tracePt t="37499" x="3203575" y="5124450"/>
          <p14:tracePt t="37506" x="3152775" y="5175250"/>
          <p14:tracePt t="37513" x="3100388" y="5218113"/>
          <p14:tracePt t="37521" x="3049588" y="5251450"/>
          <p14:tracePt t="37530" x="2998788" y="5294313"/>
          <p14:tracePt t="37537" x="2947988" y="5327650"/>
          <p14:tracePt t="37545" x="2914650" y="5345113"/>
          <p14:tracePt t="37554" x="2871788" y="5370513"/>
          <p14:tracePt t="37561" x="2811463" y="5413375"/>
          <p14:tracePt t="37571" x="2778125" y="5438775"/>
          <p14:tracePt t="37577" x="2752725" y="5464175"/>
          <p14:tracePt t="37585" x="2719388" y="5481638"/>
          <p14:tracePt t="37593" x="2693988" y="5507038"/>
          <p14:tracePt t="37601" x="2668588" y="5524500"/>
          <p14:tracePt t="37610" x="2659063" y="5540375"/>
          <p14:tracePt t="37617" x="2633663" y="5557838"/>
          <p14:tracePt t="37625" x="2625725" y="5565775"/>
          <p14:tracePt t="37634" x="2608263" y="5583238"/>
          <p14:tracePt t="37641" x="2590800" y="5608638"/>
          <p14:tracePt t="37650" x="2574925" y="5626100"/>
          <p14:tracePt t="37658" x="2557463" y="5641975"/>
          <p14:tracePt t="37666" x="2540000" y="5659438"/>
          <p14:tracePt t="37675" x="2524125" y="5684838"/>
          <p14:tracePt t="37682" x="2514600" y="5710238"/>
          <p14:tracePt t="37691" x="2497138" y="5727700"/>
          <p14:tracePt t="37700" x="2489200" y="5735638"/>
          <p14:tracePt t="37705" x="2489200" y="5753100"/>
          <p14:tracePt t="37714" x="2489200" y="5770563"/>
          <p14:tracePt t="37730" x="2481263" y="5770563"/>
          <p14:tracePt t="37745" x="2481263" y="5778500"/>
          <p14:tracePt t="37761" x="2471738" y="5788025"/>
          <p14:tracePt t="37770" x="2471738" y="5795963"/>
          <p14:tracePt t="37777" x="2463800" y="5795963"/>
          <p14:tracePt t="37785" x="2463800" y="5813425"/>
          <p14:tracePt t="37793" x="2463800" y="5821363"/>
          <p14:tracePt t="37800" x="2455863" y="5821363"/>
          <p14:tracePt t="37810" x="2446338" y="5829300"/>
          <p14:tracePt t="38354" x="2446338" y="5838825"/>
          <p14:tracePt t="38387" x="2455863" y="5838825"/>
          <p14:tracePt t="38418" x="2463800" y="5846763"/>
          <p14:tracePt t="38434" x="2463800" y="5854700"/>
          <p14:tracePt t="38443" x="2471738" y="5864225"/>
          <p14:tracePt t="38594" x="2481263" y="5864225"/>
          <p14:tracePt t="38658" x="2481263" y="5880100"/>
          <p14:tracePt t="38667" x="2481263" y="5889625"/>
          <p14:tracePt t="38674" x="2481263" y="5897563"/>
          <p14:tracePt t="38683" x="2481263" y="5905500"/>
          <p14:tracePt t="38691" x="2481263" y="5915025"/>
          <p14:tracePt t="38826" x="2481263" y="5922963"/>
          <p14:tracePt t="38834" x="2471738" y="5932488"/>
          <p14:tracePt t="38842" x="2463800" y="5940425"/>
          <p14:tracePt t="38849" x="2455863" y="5973763"/>
          <p14:tracePt t="38858" x="2455863" y="5983288"/>
          <p14:tracePt t="38865" x="2455863" y="5991225"/>
          <p14:tracePt t="38874" x="2446338" y="5999163"/>
          <p14:tracePt t="38931" x="2438400" y="6008688"/>
          <p14:tracePt t="38948" x="2430463" y="6016625"/>
          <p14:tracePt t="38954" x="2430463" y="6024563"/>
          <p14:tracePt t="38962" x="2420938" y="6034088"/>
          <p14:tracePt t="38971" x="2413000" y="6034088"/>
          <p14:tracePt t="38987" x="2405063" y="6042025"/>
          <p14:tracePt t="38995" x="2395538" y="6049963"/>
          <p14:tracePt t="39002" x="2387600" y="6049963"/>
          <p14:tracePt t="39011" x="2379663" y="6059488"/>
          <p14:tracePt t="39019" x="2379663" y="6067425"/>
          <p14:tracePt t="39026" x="2370138" y="6076950"/>
          <p14:tracePt t="39050" x="2370138" y="6084888"/>
          <p14:tracePt t="39058" x="2362200" y="6092825"/>
          <p14:tracePt t="39074" x="2352675" y="6102350"/>
          <p14:tracePt t="39082" x="2344738" y="6118225"/>
          <p14:tracePt t="39091" x="2336800" y="6127750"/>
          <p14:tracePt t="39122" x="2327275" y="6135688"/>
          <p14:tracePt t="39131" x="2319338" y="6143625"/>
          <p14:tracePt t="39139" x="2319338" y="6153150"/>
          <p14:tracePt t="39155" x="2311400" y="6153150"/>
          <p14:tracePt t="39162" x="2301875" y="6161088"/>
          <p14:tracePt t="39170" x="2301875" y="6169025"/>
          <p14:tracePt t="39194" x="2293938" y="6169025"/>
          <p14:tracePt t="39202" x="2293938" y="6178550"/>
          <p14:tracePt t="39210" x="2286000" y="6186488"/>
          <p14:tracePt t="39218" x="2276475" y="6186488"/>
          <p14:tracePt t="39226" x="2268538" y="6186488"/>
          <p14:tracePt t="39234" x="2251075" y="6186488"/>
          <p14:tracePt t="39242" x="2251075" y="6194425"/>
          <p14:tracePt t="39250" x="2235200" y="6203950"/>
          <p14:tracePt t="39258" x="2217738" y="6211888"/>
          <p14:tracePt t="39265" x="2208213" y="6211888"/>
          <p14:tracePt t="39274" x="2200275" y="6221413"/>
          <p14:tracePt t="39283" x="2200275" y="6229350"/>
          <p14:tracePt t="39290" x="2192338" y="6229350"/>
          <p14:tracePt t="39338" x="2182813" y="6229350"/>
          <p14:tracePt t="39347" x="2166938" y="6229350"/>
          <p14:tracePt t="39370" x="2157413" y="6229350"/>
          <p14:tracePt t="39379" x="2149475" y="6229350"/>
          <p14:tracePt t="39385" x="2141538" y="6229350"/>
          <p14:tracePt t="39394" x="2124075" y="6229350"/>
          <p14:tracePt t="39402" x="2106613" y="6229350"/>
          <p14:tracePt t="39411" x="2098675" y="6229350"/>
          <p14:tracePt t="39418" x="2090738" y="6229350"/>
          <p14:tracePt t="39426" x="2081213" y="6229350"/>
          <p14:tracePt t="39434" x="2065338" y="6229350"/>
          <p14:tracePt t="39442" x="2047875" y="6229350"/>
          <p14:tracePt t="39451" x="2038350" y="6229350"/>
          <p14:tracePt t="39458" x="2022475" y="6229350"/>
          <p14:tracePt t="39465" x="1997075" y="6237288"/>
          <p14:tracePt t="39474" x="1987550" y="6237288"/>
          <p14:tracePt t="39483" x="1971675" y="6237288"/>
          <p14:tracePt t="39490" x="1946275" y="6237288"/>
          <p14:tracePt t="39499" x="1936750" y="6237288"/>
          <p14:tracePt t="39506" x="1920875" y="6237288"/>
          <p14:tracePt t="39517" x="1911350" y="6237288"/>
          <p14:tracePt t="39522" x="1893888" y="6237288"/>
          <p14:tracePt t="39532" x="1868488" y="6237288"/>
          <p14:tracePt t="39538" x="1860550" y="6237288"/>
          <p14:tracePt t="39548" x="1843088" y="6237288"/>
          <p14:tracePt t="39554" x="1835150" y="6237288"/>
          <p14:tracePt t="39562" x="1809750" y="6237288"/>
          <p14:tracePt t="39570" x="1784350" y="6237288"/>
          <p14:tracePt t="39578" x="1766888" y="6237288"/>
          <p14:tracePt t="39586" x="1733550" y="6237288"/>
          <p14:tracePt t="39595" x="1708150" y="6237288"/>
          <p14:tracePt t="39603" x="1673225" y="6237288"/>
          <p14:tracePt t="39610" x="1657350" y="6229350"/>
          <p14:tracePt t="39618" x="1631950" y="6229350"/>
          <p14:tracePt t="39626" x="1606550" y="6229350"/>
          <p14:tracePt t="39634" x="1597025" y="6229350"/>
          <p14:tracePt t="39642" x="1579563" y="6229350"/>
          <p14:tracePt t="39650" x="1563688" y="6229350"/>
          <p14:tracePt t="39659" x="1554163" y="6221413"/>
          <p14:tracePt t="39665" x="1538288" y="6211888"/>
          <p14:tracePt t="39675" x="1528763" y="6211888"/>
          <p14:tracePt t="39690" x="1512888" y="6203950"/>
          <p14:tracePt t="39699" x="1487488" y="6194425"/>
          <p14:tracePt t="39706" x="1477963" y="6186488"/>
          <p14:tracePt t="39715" x="1470025" y="6186488"/>
          <p14:tracePt t="39723" x="1452563" y="6186488"/>
          <p14:tracePt t="39733" x="1444625" y="6186488"/>
          <p14:tracePt t="39739" x="1427163" y="6178550"/>
          <p14:tracePt t="39749" x="1409700" y="6169025"/>
          <p14:tracePt t="39754" x="1401763" y="6161088"/>
          <p14:tracePt t="39762" x="1376363" y="6153150"/>
          <p14:tracePt t="39770" x="1358900" y="6143625"/>
          <p14:tracePt t="39778" x="1343025" y="6127750"/>
          <p14:tracePt t="39786" x="1333500" y="6127750"/>
          <p14:tracePt t="39795" x="1317625" y="6110288"/>
          <p14:tracePt t="39801" x="1308100" y="6110288"/>
          <p14:tracePt t="39810" x="1300163" y="6092825"/>
          <p14:tracePt t="39818" x="1282700" y="6084888"/>
          <p14:tracePt t="39826" x="1265238" y="6084888"/>
          <p14:tracePt t="39842" x="1257300" y="6076950"/>
          <p14:tracePt t="39851" x="1257300" y="6067425"/>
          <p14:tracePt t="39858" x="1249363" y="6059488"/>
          <p14:tracePt t="39866" x="1249363" y="6049963"/>
          <p14:tracePt t="39874" x="1249363" y="6034088"/>
          <p14:tracePt t="39883" x="1249363" y="6024563"/>
          <p14:tracePt t="39891" x="1249363" y="6008688"/>
          <p14:tracePt t="39899" x="1249363" y="5983288"/>
          <p14:tracePt t="39916" x="1249363" y="5932488"/>
          <p14:tracePt t="39922" x="1257300" y="5897563"/>
          <p14:tracePt t="39932" x="1274763" y="5872163"/>
          <p14:tracePt t="39938" x="1300163" y="5854700"/>
          <p14:tracePt t="39949" x="1308100" y="5838825"/>
          <p14:tracePt t="39955" x="1325563" y="5803900"/>
          <p14:tracePt t="39966" x="1343025" y="5795963"/>
          <p14:tracePt t="39970" x="1350963" y="5778500"/>
          <p14:tracePt t="39979" x="1368425" y="5770563"/>
          <p14:tracePt t="39986" x="1376363" y="5753100"/>
          <p14:tracePt t="39995" x="1401763" y="5745163"/>
          <p14:tracePt t="40002" x="1419225" y="5735638"/>
          <p14:tracePt t="40010" x="1435100" y="5719763"/>
          <p14:tracePt t="40018" x="1444625" y="5710238"/>
          <p14:tracePt t="40027" x="1477963" y="5702300"/>
          <p14:tracePt t="40034" x="1520825" y="5676900"/>
          <p14:tracePt t="40042" x="1554163" y="5659438"/>
          <p14:tracePt t="40049" x="1579563" y="5641975"/>
          <p14:tracePt t="40058" x="1606550" y="5634038"/>
          <p14:tracePt t="40065" x="1639888" y="5626100"/>
          <p14:tracePt t="40074" x="1690688" y="5616575"/>
          <p14:tracePt t="40082" x="1716088" y="5616575"/>
          <p14:tracePt t="40091" x="1741488" y="5608638"/>
          <p14:tracePt t="40099" x="1766888" y="5600700"/>
          <p14:tracePt t="40108" x="1809750" y="5600700"/>
          <p14:tracePt t="40115" x="1843088" y="5600700"/>
          <p14:tracePt t="40122" x="1868488" y="5600700"/>
          <p14:tracePt t="40133" x="1903413" y="5600700"/>
          <p14:tracePt t="40139" x="1936750" y="5600700"/>
          <p14:tracePt t="40147" x="1979613" y="5608638"/>
          <p14:tracePt t="40155" x="2030413" y="5616575"/>
          <p14:tracePt t="40162" x="2065338" y="5634038"/>
          <p14:tracePt t="40170" x="2116138" y="5668963"/>
          <p14:tracePt t="40178" x="2174875" y="5694363"/>
          <p14:tracePt t="40186" x="2208213" y="5710238"/>
          <p14:tracePt t="40195" x="2268538" y="5727700"/>
          <p14:tracePt t="40202" x="2327275" y="5745163"/>
          <p14:tracePt t="40211" x="2379663" y="5761038"/>
          <p14:tracePt t="40219" x="2446338" y="5795963"/>
          <p14:tracePt t="40227" x="2489200" y="5803900"/>
          <p14:tracePt t="40235" x="2524125" y="5813425"/>
          <p14:tracePt t="40243" x="2557463" y="5829300"/>
          <p14:tracePt t="40251" x="2590800" y="5838825"/>
          <p14:tracePt t="40259" x="2600325" y="5838825"/>
          <p14:tracePt t="40267" x="2616200" y="5846763"/>
          <p14:tracePt t="40275" x="2633663" y="5854700"/>
          <p14:tracePt t="40283" x="2651125" y="5864225"/>
          <p14:tracePt t="40300" x="2659063" y="5864225"/>
          <p14:tracePt t="40307" x="2668588" y="5864225"/>
          <p14:tracePt t="40339" x="2676525" y="5872163"/>
          <p14:tracePt t="40371" x="2676525" y="5880100"/>
          <p14:tracePt t="40379" x="2684463" y="5880100"/>
          <p14:tracePt t="40396" x="2684463" y="5889625"/>
          <p14:tracePt t="40403" x="2684463" y="5905500"/>
          <p14:tracePt t="40411" x="2684463" y="5932488"/>
          <p14:tracePt t="40420" x="2684463" y="5957888"/>
          <p14:tracePt t="40428" x="2684463" y="5965825"/>
          <p14:tracePt t="40435" x="2684463" y="5983288"/>
          <p14:tracePt t="40443" x="2684463" y="5999163"/>
          <p14:tracePt t="40451" x="2684463" y="6008688"/>
          <p14:tracePt t="40459" x="2684463" y="6016625"/>
          <p14:tracePt t="40467" x="2684463" y="6034088"/>
          <p14:tracePt t="40475" x="2676525" y="6067425"/>
          <p14:tracePt t="40482" x="2668588" y="6084888"/>
          <p14:tracePt t="40491" x="2651125" y="6102350"/>
          <p14:tracePt t="40499" x="2625725" y="6127750"/>
          <p14:tracePt t="40507" x="2616200" y="6143625"/>
          <p14:tracePt t="40515" x="2590800" y="6161088"/>
          <p14:tracePt t="40523" x="2565400" y="6186488"/>
          <p14:tracePt t="40532" x="2549525" y="6203950"/>
          <p14:tracePt t="40541" x="2524125" y="6229350"/>
          <p14:tracePt t="40549" x="2506663" y="6246813"/>
          <p14:tracePt t="40556" x="2489200" y="6262688"/>
          <p14:tracePt t="40565" x="2455863" y="6272213"/>
          <p14:tracePt t="40573" x="2430463" y="6280150"/>
          <p14:tracePt t="40579" x="2405063" y="6297613"/>
          <p14:tracePt t="40587" x="2387600" y="6305550"/>
          <p14:tracePt t="40596" x="2379663" y="6323013"/>
          <p14:tracePt t="40603" x="2362200" y="6338888"/>
          <p14:tracePt t="40611" x="2336800" y="6356350"/>
          <p14:tracePt t="40619" x="2311400" y="6365875"/>
          <p14:tracePt t="40628" x="2293938" y="6373813"/>
          <p14:tracePt t="40635" x="2260600" y="6381750"/>
          <p14:tracePt t="40643" x="2225675" y="6391275"/>
          <p14:tracePt t="40652" x="2174875" y="6399213"/>
          <p14:tracePt t="40660" x="2132013" y="6407150"/>
          <p14:tracePt t="40667" x="2090738" y="6407150"/>
          <p14:tracePt t="40675" x="2055813" y="6407150"/>
          <p14:tracePt t="40683" x="2005013" y="6407150"/>
          <p14:tracePt t="40691" x="1962150" y="6407150"/>
          <p14:tracePt t="40699" x="1903413" y="6407150"/>
          <p14:tracePt t="40707" x="1852613" y="6407150"/>
          <p14:tracePt t="40715" x="1827213" y="6407150"/>
          <p14:tracePt t="40723" x="1766888" y="6399213"/>
          <p14:tracePt t="40731" x="1724025" y="6391275"/>
          <p14:tracePt t="40740" x="1665288" y="6373813"/>
          <p14:tracePt t="40750" x="1614488" y="6356350"/>
          <p14:tracePt t="40757" x="1579563" y="6338888"/>
          <p14:tracePt t="40765" x="1520825" y="6323013"/>
          <p14:tracePt t="40773" x="1462088" y="6297613"/>
          <p14:tracePt t="40781" x="1393825" y="6280150"/>
          <p14:tracePt t="40788" x="1333500" y="6272213"/>
          <p14:tracePt t="40796" x="1265238" y="6254750"/>
          <p14:tracePt t="40804" x="1189038" y="6246813"/>
          <p14:tracePt t="40811" x="1130300" y="6246813"/>
          <p14:tracePt t="40819" x="1087438" y="6237288"/>
          <p14:tracePt t="40827" x="1044575" y="6229350"/>
          <p14:tracePt t="40834" x="993775" y="6221413"/>
          <p14:tracePt t="40843" x="960438" y="6211888"/>
          <p14:tracePt t="40851" x="925513" y="6203950"/>
          <p14:tracePt t="40860" x="892175" y="6194425"/>
          <p14:tracePt t="40867" x="874713" y="6178550"/>
          <p14:tracePt t="40875" x="858838" y="6178550"/>
          <p14:tracePt t="40883" x="841375" y="6178550"/>
          <p14:tracePt t="40891" x="831850" y="6169025"/>
          <p14:tracePt t="40899" x="823913" y="6169025"/>
          <p14:tracePt t="40915" x="815975" y="6161088"/>
          <p14:tracePt t="40923" x="798513" y="6153150"/>
          <p14:tracePt t="40932" x="781050" y="6143625"/>
          <p14:tracePt t="40939" x="773113" y="6127750"/>
          <p14:tracePt t="40951" x="765175" y="6127750"/>
          <p14:tracePt t="40955" x="747713" y="6110288"/>
          <p14:tracePt t="40966" x="747713" y="6102350"/>
          <p14:tracePt t="40972" x="730250" y="6092825"/>
          <p14:tracePt t="40982" x="714375" y="6076950"/>
          <p14:tracePt t="40988" x="704850" y="6049963"/>
          <p14:tracePt t="40996" x="696913" y="6042025"/>
          <p14:tracePt t="41003" x="696913" y="6034088"/>
          <p14:tracePt t="41012" x="696913" y="6008688"/>
          <p14:tracePt t="41019" x="696913" y="5991225"/>
          <p14:tracePt t="41028" x="696913" y="5948363"/>
          <p14:tracePt t="41035" x="696913" y="5905500"/>
          <p14:tracePt t="41043" x="696913" y="5880100"/>
          <p14:tracePt t="41051" x="696913" y="5846763"/>
          <p14:tracePt t="41060" x="696913" y="5821363"/>
          <p14:tracePt t="41067" x="696913" y="5788025"/>
          <p14:tracePt t="41076" x="696913" y="5761038"/>
          <p14:tracePt t="41083" x="696913" y="5753100"/>
          <p14:tracePt t="41091" x="696913" y="5745163"/>
          <p14:tracePt t="41098" x="696913" y="5727700"/>
          <p14:tracePt t="41108" x="714375" y="5710238"/>
          <p14:tracePt t="41116" x="739775" y="5702300"/>
          <p14:tracePt t="41123" x="773113" y="5684838"/>
          <p14:tracePt t="41132" x="806450" y="5684838"/>
          <p14:tracePt t="41140" x="823913" y="5684838"/>
          <p14:tracePt t="41149" x="858838" y="5676900"/>
          <p14:tracePt t="41156" x="892175" y="5676900"/>
          <p14:tracePt t="41165" x="925513" y="5668963"/>
          <p14:tracePt t="41172" x="960438" y="5668963"/>
          <p14:tracePt t="41182" x="976313" y="5668963"/>
          <p14:tracePt t="41187" x="1011238" y="5668963"/>
          <p14:tracePt t="41196" x="1054100" y="5659438"/>
          <p14:tracePt t="41203" x="1112838" y="5659438"/>
          <p14:tracePt t="41211" x="1155700" y="5659438"/>
          <p14:tracePt t="41219" x="1223963" y="5659438"/>
          <p14:tracePt t="41228" x="1317625" y="5641975"/>
          <p14:tracePt t="41236" x="1384300" y="5641975"/>
          <p14:tracePt t="41243" x="1470025" y="5641975"/>
          <p14:tracePt t="41251" x="1538288" y="5641975"/>
          <p14:tracePt t="41259" x="1631950" y="5641975"/>
          <p14:tracePt t="41267" x="1716088" y="5641975"/>
          <p14:tracePt t="41275" x="1784350" y="5641975"/>
          <p14:tracePt t="41283" x="1860550" y="5651500"/>
          <p14:tracePt t="41291" x="1946275" y="5668963"/>
          <p14:tracePt t="41298" x="2022475" y="5694363"/>
          <p14:tracePt t="41308" x="2090738" y="5710238"/>
          <p14:tracePt t="41316" x="2166938" y="5745163"/>
          <p14:tracePt t="41324" x="2217738" y="5770563"/>
          <p14:tracePt t="41332" x="2268538" y="5795963"/>
          <p14:tracePt t="41341" x="2311400" y="5803900"/>
          <p14:tracePt t="41348" x="2336800" y="5813425"/>
          <p14:tracePt t="41357" x="2362200" y="5821363"/>
          <p14:tracePt t="41365" x="2387600" y="5829300"/>
          <p14:tracePt t="41382" x="2395538" y="5829300"/>
          <p14:tracePt t="41389" x="2405063" y="5838825"/>
          <p14:tracePt t="41396" x="2405063" y="5846763"/>
          <p14:tracePt t="41419" x="2413000" y="5846763"/>
          <p14:tracePt t="41428" x="2430463" y="5846763"/>
          <p14:tracePt t="41443" x="2438400" y="5846763"/>
          <p14:tracePt t="41452" x="2446338" y="5846763"/>
          <p14:tracePt t="41467" x="2455863" y="5846763"/>
          <p14:tracePt t="41475" x="2471738" y="5846763"/>
          <p14:tracePt t="41482" x="2481263" y="5854700"/>
          <p14:tracePt t="41491" x="2497138" y="5864225"/>
          <p14:tracePt t="41499" x="2506663" y="5872163"/>
          <p14:tracePt t="41507" x="2524125" y="5889625"/>
          <p14:tracePt t="41516" x="2540000" y="5897563"/>
          <p14:tracePt t="41525" x="2549525" y="5897563"/>
          <p14:tracePt t="41532" x="2557463" y="5897563"/>
          <p14:tracePt t="41549" x="2565400" y="5897563"/>
          <p14:tracePt t="41556" x="2574925" y="5897563"/>
          <p14:tracePt t="41566" x="2582863" y="5897563"/>
          <p14:tracePt t="41572" x="2590800" y="5897563"/>
          <p14:tracePt t="41581" x="2600325" y="5897563"/>
          <p14:tracePt t="41588" x="2608263" y="5905500"/>
          <p14:tracePt t="41596" x="2625725" y="5905500"/>
          <p14:tracePt t="41603" x="2641600" y="5905500"/>
          <p14:tracePt t="41611" x="2659063" y="5905500"/>
          <p14:tracePt t="41620" x="2668588" y="5905500"/>
          <p14:tracePt t="41628" x="2676525" y="5905500"/>
          <p14:tracePt t="41635" x="2693988" y="5915025"/>
          <p14:tracePt t="41644" x="2701925" y="5922963"/>
          <p14:tracePt t="41675" x="2709863" y="5922963"/>
          <p14:tracePt t="41691" x="2719388" y="5940425"/>
          <p14:tracePt t="41699" x="2727325" y="5948363"/>
          <p14:tracePt t="41851" x="2727325" y="5957888"/>
          <p14:tracePt t="42068" x="2735263" y="5965825"/>
          <p14:tracePt t="42083" x="2744788" y="5965825"/>
          <p14:tracePt t="42099" x="2752725" y="5965825"/>
          <p14:tracePt t="42114" x="2760663" y="5965825"/>
          <p14:tracePt t="42124" x="2770188" y="5965825"/>
          <p14:tracePt t="42141" x="2770188" y="5957888"/>
          <p14:tracePt t="42148" x="2786063" y="5948363"/>
          <p14:tracePt t="42155" x="2795588" y="5940425"/>
          <p14:tracePt t="42166" x="2795588" y="5932488"/>
          <p14:tracePt t="42172" x="2803525" y="5932488"/>
          <p14:tracePt t="42181" x="2811463" y="5922963"/>
          <p14:tracePt t="42195" x="2820988" y="5922963"/>
          <p14:tracePt t="42268" x="2828925" y="5922963"/>
          <p14:tracePt t="42276" x="2838450" y="5922963"/>
          <p14:tracePt t="42309" x="2846388" y="5922963"/>
          <p14:tracePt t="42621" x="2854325" y="5922963"/>
          <p14:tracePt t="42692" x="2863850" y="5922963"/>
          <p14:tracePt t="42717" x="2871788" y="5922963"/>
          <p14:tracePt t="42789" x="2879725" y="5922963"/>
          <p14:tracePt t="42812" x="2889250" y="5922963"/>
          <p14:tracePt t="42820" x="2897188" y="5922963"/>
          <p14:tracePt t="42836" x="2905125" y="5922963"/>
          <p14:tracePt t="42852" x="2914650" y="5922963"/>
          <p14:tracePt t="42861" x="2922588" y="5922963"/>
          <p14:tracePt t="42908" x="2930525" y="5922963"/>
          <p14:tracePt t="42924" x="2940050" y="5922963"/>
          <p14:tracePt t="42948" x="2940050" y="5915025"/>
          <p14:tracePt t="42964" x="2947988" y="5915025"/>
          <p14:tracePt t="43317" x="2955925" y="5905500"/>
          <p14:tracePt t="43324" x="2965450" y="5905500"/>
          <p14:tracePt t="43332" x="2965450" y="5897563"/>
          <p14:tracePt t="43421" x="2973388" y="5897563"/>
          <p14:tracePt t="43428" x="2982913" y="5897563"/>
          <p14:tracePt t="43461" x="2982913" y="5889625"/>
          <p14:tracePt t="43477" x="2990850" y="5889625"/>
          <p14:tracePt t="43604" x="2990850" y="5880100"/>
          <p14:tracePt t="43612" x="2998788" y="5880100"/>
          <p14:tracePt t="43708" x="3008313" y="5880100"/>
          <p14:tracePt t="44678" x="2998788" y="5880100"/>
          <p14:tracePt t="44685" x="2990850" y="5880100"/>
          <p14:tracePt t="44694" x="2973388" y="5880100"/>
          <p14:tracePt t="44701" x="2955925" y="5889625"/>
          <p14:tracePt t="44725" x="2947988" y="5889625"/>
          <p14:tracePt t="44733" x="2940050" y="5889625"/>
          <p14:tracePt t="44741" x="2930525" y="5889625"/>
          <p14:tracePt t="44757" x="2914650" y="5889625"/>
          <p14:tracePt t="44766" x="2914650" y="5897563"/>
          <p14:tracePt t="44773" x="2897188" y="5897563"/>
          <p14:tracePt t="44781" x="2879725" y="5915025"/>
          <p14:tracePt t="44789" x="2854325" y="5922963"/>
          <p14:tracePt t="44799" x="2846388" y="5932488"/>
          <p14:tracePt t="44806" x="2828925" y="5948363"/>
          <p14:tracePt t="44814" x="2820988" y="5948363"/>
          <p14:tracePt t="44823" x="2811463" y="5965825"/>
          <p14:tracePt t="44832" x="2803525" y="5973763"/>
          <p14:tracePt t="44837" x="2795588" y="5983288"/>
          <p14:tracePt t="44848" x="2786063" y="5983288"/>
          <p14:tracePt t="44861" x="2770188" y="5991225"/>
          <p14:tracePt t="44870" x="2760663" y="5999163"/>
          <p14:tracePt t="44885" x="2752725" y="5999163"/>
          <p14:tracePt t="44894" x="2744788" y="6008688"/>
          <p14:tracePt t="44906" x="2735263" y="6008688"/>
          <p14:tracePt t="44910" x="2727325" y="6016625"/>
          <p14:tracePt t="44917" x="2719388" y="6016625"/>
          <p14:tracePt t="44925" x="2719388" y="6024563"/>
          <p14:tracePt t="44933" x="2701925" y="6024563"/>
          <p14:tracePt t="44941" x="2676525" y="6034088"/>
          <p14:tracePt t="44949" x="2668588" y="6034088"/>
          <p14:tracePt t="44958" x="2651125" y="6034088"/>
          <p14:tracePt t="44965" x="2633663" y="6049963"/>
          <p14:tracePt t="44973" x="2616200" y="6067425"/>
          <p14:tracePt t="44981" x="2608263" y="6067425"/>
          <p14:tracePt t="44989" x="2590800" y="6067425"/>
          <p14:tracePt t="44998" x="2582863" y="6076950"/>
          <p14:tracePt t="45005" x="2574925" y="6076950"/>
          <p14:tracePt t="45015" x="2565400" y="6084888"/>
          <p14:tracePt t="45031" x="2557463" y="6084888"/>
          <p14:tracePt t="45038" x="2557463" y="6092825"/>
          <p14:tracePt t="45054" x="2549525" y="6092825"/>
          <p14:tracePt t="45061" x="2549525" y="6102350"/>
          <p14:tracePt t="45365" x="2549525" y="6110288"/>
          <p14:tracePt t="45478" x="2549525" y="6118225"/>
          <p14:tracePt t="45958" x="2557463" y="6118225"/>
          <p14:tracePt t="45989" x="2565400" y="6118225"/>
          <p14:tracePt t="46005" x="2574925" y="6118225"/>
          <p14:tracePt t="46133" x="2582863" y="6118225"/>
          <p14:tracePt t="46157" x="2590800" y="6118225"/>
          <p14:tracePt t="46342" x="2600325" y="6118225"/>
          <p14:tracePt t="46350" x="2608263" y="6118225"/>
          <p14:tracePt t="47255" x="2600325" y="6118225"/>
          <p14:tracePt t="47263" x="2600325" y="6127750"/>
          <p14:tracePt t="47280" x="2590800" y="6127750"/>
          <p14:tracePt t="47287" x="2590800" y="6135688"/>
          <p14:tracePt t="47589" x="2582863" y="6135688"/>
          <p14:tracePt t="47694" x="2582863" y="6127750"/>
          <p14:tracePt t="47718" x="2590800" y="6127750"/>
          <p14:tracePt t="47734" x="2608263" y="6118225"/>
          <p14:tracePt t="47743" x="2616200" y="6118225"/>
          <p14:tracePt t="47758" x="2616200" y="6110288"/>
          <p14:tracePt t="47775" x="2625725" y="6110288"/>
          <p14:tracePt t="47782" x="2633663" y="6110288"/>
          <p14:tracePt t="48062" x="2633663" y="6102350"/>
          <p14:tracePt t="48086" x="2641600" y="6102350"/>
          <p14:tracePt t="48097" x="2651125" y="6102350"/>
          <p14:tracePt t="48102" x="2659063" y="6102350"/>
          <p14:tracePt t="48160" x="2676525" y="6102350"/>
          <p14:tracePt t="48166" x="2684463" y="6102350"/>
          <p14:tracePt t="48182" x="2684463" y="6110288"/>
          <p14:tracePt t="48190" x="2693988" y="6118225"/>
          <p14:tracePt t="48197" x="2709863" y="6127750"/>
          <p14:tracePt t="48206" x="2719388" y="6135688"/>
          <p14:tracePt t="48214" x="2727325" y="6153150"/>
          <p14:tracePt t="48223" x="2735263" y="6169025"/>
          <p14:tracePt t="48231" x="2752725" y="6186488"/>
          <p14:tracePt t="48239" x="2752725" y="6194425"/>
          <p14:tracePt t="48247" x="2770188" y="6211888"/>
          <p14:tracePt t="48255" x="2778125" y="6211888"/>
          <p14:tracePt t="48264" x="2786063" y="6221413"/>
          <p14:tracePt t="48271" x="2795588" y="6229350"/>
          <p14:tracePt t="48281" x="2803525" y="6237288"/>
          <p14:tracePt t="48288" x="2811463" y="6237288"/>
          <p14:tracePt t="48298" x="2828925" y="6246813"/>
          <p14:tracePt t="48303" x="2846388" y="6246813"/>
          <p14:tracePt t="48320" x="2863850" y="6246813"/>
          <p14:tracePt t="48328" x="2871788" y="6246813"/>
          <p14:tracePt t="48335" x="2889250" y="6246813"/>
          <p14:tracePt t="48343" x="2914650" y="6246813"/>
          <p14:tracePt t="48351" x="2940050" y="6246813"/>
          <p14:tracePt t="48360" x="2982913" y="6246813"/>
          <p14:tracePt t="48368" x="3033713" y="6246813"/>
          <p14:tracePt t="48375" x="3084513" y="6246813"/>
          <p14:tracePt t="48383" x="3160713" y="6246813"/>
          <p14:tracePt t="48391" x="3228975" y="6246813"/>
          <p14:tracePt t="48399" x="3313113" y="6246813"/>
          <p14:tracePt t="48407" x="3414713" y="6262688"/>
          <p14:tracePt t="48415" x="3500438" y="6262688"/>
          <p14:tracePt t="48423" x="3586163" y="6272213"/>
          <p14:tracePt t="48432" x="3670300" y="6280150"/>
          <p14:tracePt t="48439" x="3746500" y="6280150"/>
          <p14:tracePt t="48447" x="3814763" y="6280150"/>
          <p14:tracePt t="48455" x="3890963" y="6288088"/>
          <p14:tracePt t="48464" x="3951288" y="6288088"/>
          <p14:tracePt t="48471" x="4002088" y="6288088"/>
          <p14:tracePt t="48482" x="4052888" y="6288088"/>
          <p14:tracePt t="48488" x="4103688" y="6288088"/>
          <p14:tracePt t="48497" x="4179888" y="6288088"/>
          <p14:tracePt t="48503" x="4265613" y="6288088"/>
          <p14:tracePt t="48514" x="4349750" y="6262688"/>
          <p14:tracePt t="48519" x="4443413" y="6246813"/>
          <p14:tracePt t="48528" x="4545013" y="6237288"/>
          <p14:tracePt t="48535" x="4656138" y="6237288"/>
          <p14:tracePt t="48543" x="4757738" y="6221413"/>
          <p14:tracePt t="48551" x="4843463" y="6221413"/>
          <p14:tracePt t="48560" x="4910138" y="6221413"/>
          <p14:tracePt t="48567" x="4995863" y="6211888"/>
          <p14:tracePt t="48575" x="5072063" y="6203950"/>
          <p14:tracePt t="48583" x="5148263" y="6169025"/>
          <p14:tracePt t="48591" x="5224463" y="6135688"/>
          <p14:tracePt t="48599" x="5284788" y="6118225"/>
          <p14:tracePt t="48607" x="5360988" y="6092825"/>
          <p14:tracePt t="48615" x="5429250" y="6084888"/>
          <p14:tracePt t="48623" x="5505450" y="6059488"/>
          <p14:tracePt t="48632" x="5581650" y="6042025"/>
          <p14:tracePt t="48639" x="5624513" y="6034088"/>
          <p14:tracePt t="48648" x="5683250" y="6024563"/>
          <p14:tracePt t="48655" x="5735638" y="5999163"/>
          <p14:tracePt t="48664" x="5794375" y="5983288"/>
          <p14:tracePt t="48671" x="5853113" y="5965825"/>
          <p14:tracePt t="48680" x="5913438" y="5948363"/>
          <p14:tracePt t="48689" x="5981700" y="5932488"/>
          <p14:tracePt t="48697" x="6024563" y="5905500"/>
          <p14:tracePt t="48704" x="6091238" y="5880100"/>
          <p14:tracePt t="48713" x="6151563" y="5846763"/>
          <p14:tracePt t="48719" x="6202363" y="5813425"/>
          <p14:tracePt t="48728" x="6261100" y="5778500"/>
          <p14:tracePt t="48735" x="6311900" y="5761038"/>
          <p14:tracePt t="48743" x="6372225" y="5735638"/>
          <p14:tracePt t="48751" x="6423025" y="5719763"/>
          <p14:tracePt t="48760" x="6483350" y="5702300"/>
          <p14:tracePt t="48767" x="6534150" y="5676900"/>
          <p14:tracePt t="48775" x="6584950" y="5651500"/>
          <p14:tracePt t="48783" x="6626225" y="5616575"/>
          <p14:tracePt t="48791" x="6653213" y="5600700"/>
          <p14:tracePt t="48799" x="6678613" y="5591175"/>
          <p14:tracePt t="48808" x="6711950" y="5575300"/>
          <p14:tracePt t="48815" x="6737350" y="5557838"/>
          <p14:tracePt t="48823" x="6745288" y="5549900"/>
          <p14:tracePt t="48830" x="6754813" y="5540375"/>
          <p14:tracePt t="48839" x="6762750" y="5532438"/>
          <p14:tracePt t="48848" x="6780213" y="5514975"/>
          <p14:tracePt t="48857" x="6780213" y="5507038"/>
          <p14:tracePt t="49087" x="6788150" y="5507038"/>
          <p14:tracePt t="49416" x="6788150" y="5514975"/>
          <p14:tracePt t="49431" x="6780213" y="5524500"/>
          <p14:tracePt t="49440" x="6770688" y="5532438"/>
          <p14:tracePt t="49446" x="6762750" y="5532438"/>
          <p14:tracePt t="49455" x="6754813" y="5532438"/>
          <p14:tracePt t="49464" x="6737350" y="5540375"/>
          <p14:tracePt t="49480" x="6729413" y="5549900"/>
          <p14:tracePt t="49487" x="6719888" y="5549900"/>
          <p14:tracePt t="49504" x="6704013" y="5557838"/>
          <p14:tracePt t="49513" x="6686550" y="5565775"/>
          <p14:tracePt t="49520" x="6678613" y="5565775"/>
          <p14:tracePt t="49528" x="6653213" y="5575300"/>
          <p14:tracePt t="49535" x="6626225" y="5583238"/>
          <p14:tracePt t="49543" x="6600825" y="5600700"/>
          <p14:tracePt t="49551" x="6584950" y="5608638"/>
          <p14:tracePt t="49560" x="6567488" y="5616575"/>
          <p14:tracePt t="49566" x="6550025" y="5626100"/>
          <p14:tracePt t="49575" x="6542088" y="5634038"/>
          <p14:tracePt t="49583" x="6516688" y="5634038"/>
          <p14:tracePt t="49591" x="6483350" y="5634038"/>
          <p14:tracePt t="49600" x="6448425" y="5634038"/>
          <p14:tracePt t="49607" x="6423025" y="5634038"/>
          <p14:tracePt t="49614" x="6389688" y="5634038"/>
          <p14:tracePt t="49623" x="6354763" y="5634038"/>
          <p14:tracePt t="49630" x="6321425" y="5634038"/>
          <p14:tracePt t="49639" x="6278563" y="5634038"/>
          <p14:tracePt t="49648" x="6261100" y="5634038"/>
          <p14:tracePt t="49655" x="6219825" y="5634038"/>
          <p14:tracePt t="49664" x="6159500" y="5634038"/>
          <p14:tracePt t="49672" x="6126163" y="5634038"/>
          <p14:tracePt t="49680" x="6108700" y="5634038"/>
          <p14:tracePt t="49687" x="6075363" y="5634038"/>
          <p14:tracePt t="49698" x="6040438" y="5626100"/>
          <p14:tracePt t="49704" x="6007100" y="5616575"/>
          <p14:tracePt t="49713" x="5981700" y="5608638"/>
          <p14:tracePt t="49721" x="5964238" y="5600700"/>
          <p14:tracePt t="49727" x="5913438" y="5591175"/>
          <p14:tracePt t="49735" x="5888038" y="5583238"/>
          <p14:tracePt t="49743" x="5837238" y="5575300"/>
          <p14:tracePt t="49751" x="5776913" y="5575300"/>
          <p14:tracePt t="49759" x="5743575" y="5565775"/>
          <p14:tracePt t="49767" x="5735638" y="5557838"/>
          <p14:tracePt t="49775" x="5718175" y="5540375"/>
          <p14:tracePt t="49783" x="5700713" y="5532438"/>
          <p14:tracePt t="49791" x="5692775" y="5514975"/>
          <p14:tracePt t="49799" x="5667375" y="5507038"/>
          <p14:tracePt t="49807" x="5641975" y="5481638"/>
          <p14:tracePt t="49815" x="5624513" y="5464175"/>
          <p14:tracePt t="49823" x="5599113" y="5438775"/>
          <p14:tracePt t="49830" x="5573713" y="5413375"/>
          <p14:tracePt t="49839" x="5548313" y="5387975"/>
          <p14:tracePt t="49847" x="5497513" y="5337175"/>
          <p14:tracePt t="49855" x="5437188" y="5294313"/>
          <p14:tracePt t="49864" x="5378450" y="5276850"/>
          <p14:tracePt t="49872" x="5310188" y="5243513"/>
          <p14:tracePt t="49880" x="5259388" y="5226050"/>
          <p14:tracePt t="49887" x="5216525" y="5208588"/>
          <p14:tracePt t="49897" x="5165725" y="5167313"/>
          <p14:tracePt t="49903" x="5114925" y="5157788"/>
          <p14:tracePt t="49914" x="5089525" y="5149850"/>
          <p14:tracePt t="49920" x="5038725" y="5124450"/>
          <p14:tracePt t="49930" x="5003800" y="5116513"/>
          <p14:tracePt t="49936" x="4953000" y="5091113"/>
          <p14:tracePt t="49943" x="4919663" y="5073650"/>
          <p14:tracePt t="49952" x="4894263" y="5056188"/>
          <p14:tracePt t="49959" x="4876800" y="5048250"/>
          <p14:tracePt t="49967" x="4851400" y="5030788"/>
          <p14:tracePt t="49976" x="4833938" y="5013325"/>
          <p14:tracePt t="49983" x="4818063" y="5013325"/>
          <p14:tracePt t="49991" x="4818063" y="5005388"/>
          <p14:tracePt t="49999" x="4808538" y="4997450"/>
          <p14:tracePt t="50008" x="4791075" y="4987925"/>
          <p14:tracePt t="50023" x="4783138" y="4979988"/>
          <p14:tracePt t="50071" x="4783138" y="4972050"/>
          <p14:tracePt t="50079" x="4775200" y="4972050"/>
          <p14:tracePt t="50288" x="4765675" y="4962525"/>
          <p14:tracePt t="50296" x="4765675" y="4946650"/>
          <p14:tracePt t="50313" x="4757738" y="4946650"/>
          <p14:tracePt t="50352" x="4749800" y="4946650"/>
          <p14:tracePt t="50361" x="4740275" y="4946650"/>
          <p14:tracePt t="50368" x="4714875" y="4946650"/>
          <p14:tracePt t="50376" x="4706938" y="4946650"/>
          <p14:tracePt t="50384" x="4689475" y="4946650"/>
          <p14:tracePt t="50392" x="4681538" y="4946650"/>
          <p14:tracePt t="50489" x="4673600" y="4946650"/>
          <p14:tracePt t="50496" x="4664075" y="4946650"/>
          <p14:tracePt t="50504" x="4638675" y="4946650"/>
          <p14:tracePt t="50514" x="4605338" y="4997450"/>
          <p14:tracePt t="50520" x="4545013" y="5056188"/>
          <p14:tracePt t="50531" x="4503738" y="5081588"/>
          <p14:tracePt t="50537" x="4451350" y="5091113"/>
          <p14:tracePt t="50546" x="4410075" y="5091113"/>
          <p14:tracePt t="50552" x="4375150" y="5099050"/>
          <p14:tracePt t="50563" x="4349750" y="5099050"/>
          <p14:tracePt t="50569" x="4316413" y="5099050"/>
          <p14:tracePt t="50577" x="4291013" y="5099050"/>
          <p14:tracePt t="50584" x="4281488" y="5099050"/>
          <p14:tracePt t="50592" x="4256088" y="5099050"/>
          <p14:tracePt t="50601" x="4240213" y="5099050"/>
          <p14:tracePt t="50609" x="4230688" y="5099050"/>
          <p14:tracePt t="50616" x="4205288" y="5081588"/>
          <p14:tracePt t="50624" x="4179888" y="5064125"/>
          <p14:tracePt t="50632" x="4146550" y="5048250"/>
          <p14:tracePt t="50640" x="4111625" y="5038725"/>
          <p14:tracePt t="50648" x="4060825" y="5013325"/>
          <p14:tracePt t="50657" x="4017963" y="4987925"/>
          <p14:tracePt t="50663" x="3976688" y="4962525"/>
          <p14:tracePt t="50672" x="3941763" y="4929188"/>
          <p14:tracePt t="50680" x="3900488" y="4878388"/>
          <p14:tracePt t="50689" x="3857625" y="4792663"/>
          <p14:tracePt t="50697" x="3814763" y="4708525"/>
          <p14:tracePt t="50705" x="3763963" y="4605338"/>
          <p14:tracePt t="50713" x="3678238" y="4486275"/>
          <p14:tracePt t="50721" x="3619500" y="4376738"/>
          <p14:tracePt t="50730" x="3586163" y="4275138"/>
          <p14:tracePt t="50738" x="3543300" y="4156075"/>
          <p14:tracePt t="50747" x="3482975" y="4052888"/>
          <p14:tracePt t="50753" x="3414713" y="3976688"/>
          <p14:tracePt t="50760" x="3373438" y="3908425"/>
          <p14:tracePt t="50768" x="3330575" y="3832225"/>
          <p14:tracePt t="50776" x="3279775" y="3773488"/>
          <p14:tracePt t="50784" x="3219450" y="3705225"/>
          <p14:tracePt t="50792" x="3178175" y="3654425"/>
          <p14:tracePt t="50800" x="3152775" y="3594100"/>
          <p14:tracePt t="50808" x="3117850" y="3527425"/>
          <p14:tracePt t="50816" x="3100388" y="3484563"/>
          <p14:tracePt t="50824" x="3074988" y="3416300"/>
          <p14:tracePt t="50832" x="3067050" y="3373438"/>
          <p14:tracePt t="50841" x="3049588" y="3322638"/>
          <p14:tracePt t="50848" x="3033713" y="3279775"/>
          <p14:tracePt t="50856" x="2998788" y="3211513"/>
          <p14:tracePt t="50863" x="2973388" y="3127375"/>
          <p14:tracePt t="50872" x="2930525" y="3033713"/>
          <p14:tracePt t="50880" x="2879725" y="2957513"/>
          <p14:tracePt t="50888" x="2820988" y="2889250"/>
          <p14:tracePt t="50897" x="2770188" y="2813050"/>
          <p14:tracePt t="50912" x="2668588" y="2668588"/>
          <p14:tracePt t="50920" x="2625725" y="2608263"/>
          <p14:tracePt t="50931" x="2565400" y="2532063"/>
          <p14:tracePt t="50938" x="2524125" y="2463800"/>
          <p14:tracePt t="50947" x="2481263" y="2387600"/>
          <p14:tracePt t="50953" x="2420938" y="2286000"/>
          <p14:tracePt t="50961" x="2352675" y="2174875"/>
          <p14:tracePt t="50968" x="2268538" y="2039938"/>
          <p14:tracePt t="50976" x="2166938" y="1870075"/>
          <p14:tracePt t="50984" x="2081213" y="1751013"/>
          <p14:tracePt t="50992" x="2012950" y="1657350"/>
          <p14:tracePt t="51000" x="1936750" y="1571625"/>
          <p14:tracePt t="51008" x="1868488" y="1487488"/>
          <p14:tracePt t="51016" x="1784350" y="1419225"/>
          <p14:tracePt t="51024" x="1708150" y="1350963"/>
          <p14:tracePt t="51032" x="1631950" y="1274763"/>
          <p14:tracePt t="51041" x="1538288" y="1163638"/>
          <p14:tracePt t="51048" x="1444625" y="1069975"/>
          <p14:tracePt t="51056" x="1358900" y="977900"/>
          <p14:tracePt t="51064" x="1290638" y="892175"/>
          <p14:tracePt t="51072" x="1223963" y="798513"/>
          <p14:tracePt t="51081" x="1147763" y="688975"/>
          <p14:tracePt t="51090" x="1104900" y="603250"/>
          <p14:tracePt t="51097" x="1062038" y="509588"/>
          <p14:tracePt t="51104" x="1019175" y="458788"/>
          <p14:tracePt t="51113" x="1003300" y="400050"/>
          <p14:tracePt t="51120" x="976313" y="347663"/>
          <p14:tracePt t="51130" x="960438" y="314325"/>
          <p14:tracePt t="51138" x="950913" y="280988"/>
          <p14:tracePt t="51147" x="942975" y="238125"/>
          <p14:tracePt t="51152" x="925513" y="187325"/>
          <p14:tracePt t="51161" x="917575" y="161925"/>
          <p14:tracePt t="51168" x="900113" y="144463"/>
          <p14:tracePt t="51177" x="892175" y="119063"/>
          <p14:tracePt t="51185" x="874713" y="93663"/>
          <p14:tracePt t="51192" x="866775" y="68263"/>
          <p14:tracePt t="51200" x="849313" y="42863"/>
          <p14:tracePt t="51209" x="831850" y="25400"/>
          <p14:tracePt t="51216" x="815975"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7B4484DB-9CC9-49E1-8EB5-57C8D5406516}"/>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チャット議論の見方・評価方法</a:t>
            </a:r>
            <a:endParaRPr lang="en-US" altLang="ja-JP" sz="4400" b="1">
              <a:solidFill>
                <a:schemeClr val="tx1"/>
              </a:solidFill>
            </a:endParaRPr>
          </a:p>
        </p:txBody>
      </p:sp>
      <p:sp>
        <p:nvSpPr>
          <p:cNvPr id="5" name="テキスト ボックス 4">
            <a:extLst>
              <a:ext uri="{FF2B5EF4-FFF2-40B4-BE49-F238E27FC236}">
                <a16:creationId xmlns:a16="http://schemas.microsoft.com/office/drawing/2014/main" id="{280C07F1-845B-4818-987A-032637365D3E}"/>
              </a:ext>
            </a:extLst>
          </p:cNvPr>
          <p:cNvSpPr txBox="1"/>
          <p:nvPr/>
        </p:nvSpPr>
        <p:spPr>
          <a:xfrm>
            <a:off x="74549" y="1659285"/>
            <a:ext cx="4185627" cy="3539430"/>
          </a:xfrm>
          <a:prstGeom prst="rect">
            <a:avLst/>
          </a:prstGeom>
          <a:noFill/>
        </p:spPr>
        <p:txBody>
          <a:bodyPr wrap="square" rtlCol="0">
            <a:spAutoFit/>
          </a:bodyPr>
          <a:lstStyle/>
          <a:p>
            <a:r>
              <a:rPr lang="en-US" altLang="ja-JP" sz="1400" dirty="0"/>
              <a:t>Slack</a:t>
            </a:r>
            <a:r>
              <a:rPr lang="ja-JP" altLang="en-US" sz="1400" dirty="0"/>
              <a:t>で議論を行うとログがリアルタイムで</a:t>
            </a:r>
            <a:r>
              <a:rPr lang="en-US" altLang="ja-JP" sz="1400" dirty="0"/>
              <a:t>Web</a:t>
            </a:r>
            <a:r>
              <a:rPr lang="ja-JP" altLang="en-US" sz="1400" dirty="0"/>
              <a:t>アプリのデータに蓄積されます。ただし、</a:t>
            </a:r>
            <a:r>
              <a:rPr lang="en-US" altLang="ja-JP" sz="1400" dirty="0"/>
              <a:t>web</a:t>
            </a:r>
            <a:r>
              <a:rPr lang="ja-JP" altLang="en-US" sz="1400" dirty="0"/>
              <a:t>アプリのページの更新をしなければ、ページには表示されません。</a:t>
            </a:r>
            <a:endParaRPr lang="en-US" altLang="ja-JP" sz="1400" dirty="0"/>
          </a:p>
          <a:p>
            <a:r>
              <a:rPr lang="ja-JP" altLang="en-US" sz="1400" dirty="0"/>
              <a:t>推奨は</a:t>
            </a:r>
            <a:r>
              <a:rPr lang="en-US" altLang="ja-JP" sz="1400" dirty="0"/>
              <a:t>PC</a:t>
            </a:r>
            <a:r>
              <a:rPr lang="ja-JP" altLang="en-US" sz="1400" dirty="0"/>
              <a:t>ディスプレイの半分に</a:t>
            </a:r>
            <a:r>
              <a:rPr lang="en-US" altLang="ja-JP" sz="1400" dirty="0"/>
              <a:t>web</a:t>
            </a:r>
            <a:r>
              <a:rPr lang="ja-JP" altLang="en-US" sz="1400" dirty="0"/>
              <a:t>アプリを、半分に</a:t>
            </a:r>
            <a:r>
              <a:rPr lang="en-US" altLang="ja-JP" sz="1400" dirty="0"/>
              <a:t>Slack</a:t>
            </a:r>
            <a:r>
              <a:rPr lang="ja-JP" altLang="en-US" sz="1400" dirty="0"/>
              <a:t>を表示させる方法です。</a:t>
            </a:r>
            <a:endParaRPr lang="en-US" altLang="ja-JP" sz="1400" dirty="0"/>
          </a:p>
          <a:p>
            <a:r>
              <a:rPr lang="ja-JP" altLang="en-US" sz="1400" dirty="0"/>
              <a:t>評価はログの下にある青色の「評価」ボタンから行います。</a:t>
            </a:r>
            <a:endParaRPr lang="en-US" altLang="ja-JP" sz="1400" dirty="0"/>
          </a:p>
          <a:p>
            <a:r>
              <a:rPr lang="ja-JP" altLang="en-US" sz="1400" dirty="0"/>
              <a:t>評価ボタンを押すと、</a:t>
            </a:r>
            <a:r>
              <a:rPr lang="en-US" altLang="ja-JP" sz="1400" dirty="0"/>
              <a:t>Slack</a:t>
            </a:r>
            <a:r>
              <a:rPr lang="ja-JP" altLang="en-US" sz="1400" dirty="0"/>
              <a:t>の</a:t>
            </a:r>
            <a:r>
              <a:rPr lang="en-US" altLang="ja-JP" sz="1400" dirty="0"/>
              <a:t>bot</a:t>
            </a:r>
            <a:r>
              <a:rPr lang="ja-JP" altLang="en-US" sz="1400" dirty="0"/>
              <a:t>により評価をした相手に</a:t>
            </a:r>
            <a:r>
              <a:rPr lang="en-US" altLang="ja-JP" sz="1400" dirty="0"/>
              <a:t>DM</a:t>
            </a:r>
            <a:r>
              <a:rPr lang="ja-JP" altLang="en-US" sz="1400" dirty="0"/>
              <a:t>が届きます。</a:t>
            </a:r>
            <a:endParaRPr lang="en-US" altLang="ja-JP" sz="1400" dirty="0"/>
          </a:p>
          <a:p>
            <a:endParaRPr lang="en-US" altLang="ja-JP" sz="1400" dirty="0"/>
          </a:p>
          <a:p>
            <a:endParaRPr lang="en-US" altLang="ja-JP" sz="1400" dirty="0"/>
          </a:p>
          <a:p>
            <a:endParaRPr lang="en-US" altLang="ja-JP" sz="1400" dirty="0"/>
          </a:p>
          <a:p>
            <a:endParaRPr lang="en-US" altLang="ja-JP" sz="1400" dirty="0"/>
          </a:p>
          <a:p>
            <a:r>
              <a:rPr lang="ja-JP" altLang="en-US" sz="1400" dirty="0"/>
              <a:t>自分が評価された場合、</a:t>
            </a:r>
            <a:r>
              <a:rPr lang="en-US" altLang="ja-JP" sz="1400" dirty="0"/>
              <a:t>DM</a:t>
            </a:r>
            <a:r>
              <a:rPr lang="ja-JP" altLang="en-US" sz="1400" dirty="0"/>
              <a:t>で匿名の評価が届き、評価された投稿の色、批評価回数が変化します。</a:t>
            </a:r>
            <a:endParaRPr lang="en-US" altLang="ja-JP" sz="1400" dirty="0"/>
          </a:p>
        </p:txBody>
      </p:sp>
      <p:pic>
        <p:nvPicPr>
          <p:cNvPr id="12" name="図 11">
            <a:extLst>
              <a:ext uri="{FF2B5EF4-FFF2-40B4-BE49-F238E27FC236}">
                <a16:creationId xmlns:a16="http://schemas.microsoft.com/office/drawing/2014/main" id="{45203E3F-7F53-42CF-9955-DC9EB3143015}"/>
              </a:ext>
            </a:extLst>
          </p:cNvPr>
          <p:cNvPicPr>
            <a:picLocks noChangeAspect="1"/>
          </p:cNvPicPr>
          <p:nvPr/>
        </p:nvPicPr>
        <p:blipFill rotWithShape="1">
          <a:blip r:embed="rId3"/>
          <a:srcRect r="14057"/>
          <a:stretch/>
        </p:blipFill>
        <p:spPr>
          <a:xfrm>
            <a:off x="401463" y="5249281"/>
            <a:ext cx="3283100" cy="452055"/>
          </a:xfrm>
          <a:prstGeom prst="rect">
            <a:avLst/>
          </a:prstGeom>
        </p:spPr>
      </p:pic>
      <p:grpSp>
        <p:nvGrpSpPr>
          <p:cNvPr id="2" name="グループ化 1">
            <a:extLst>
              <a:ext uri="{FF2B5EF4-FFF2-40B4-BE49-F238E27FC236}">
                <a16:creationId xmlns:a16="http://schemas.microsoft.com/office/drawing/2014/main" id="{9D98AADA-37E6-4941-BD84-5F35CBBE0ABD}"/>
              </a:ext>
            </a:extLst>
          </p:cNvPr>
          <p:cNvGrpSpPr/>
          <p:nvPr/>
        </p:nvGrpSpPr>
        <p:grpSpPr>
          <a:xfrm>
            <a:off x="4314733" y="2103827"/>
            <a:ext cx="4791342" cy="3482263"/>
            <a:chOff x="4774177" y="1989629"/>
            <a:chExt cx="4791342" cy="3482263"/>
          </a:xfrm>
        </p:grpSpPr>
        <p:grpSp>
          <p:nvGrpSpPr>
            <p:cNvPr id="20" name="グループ化 19">
              <a:extLst>
                <a:ext uri="{FF2B5EF4-FFF2-40B4-BE49-F238E27FC236}">
                  <a16:creationId xmlns:a16="http://schemas.microsoft.com/office/drawing/2014/main" id="{29D5484E-5C36-4BDD-A4F3-5BEA59359D5A}"/>
                </a:ext>
              </a:extLst>
            </p:cNvPr>
            <p:cNvGrpSpPr/>
            <p:nvPr/>
          </p:nvGrpSpPr>
          <p:grpSpPr>
            <a:xfrm>
              <a:off x="5110589" y="2294980"/>
              <a:ext cx="4454930" cy="2620633"/>
              <a:chOff x="1259029" y="1461082"/>
              <a:chExt cx="5379008" cy="3566618"/>
            </a:xfrm>
          </p:grpSpPr>
          <p:pic>
            <p:nvPicPr>
              <p:cNvPr id="21" name="Picture 2" descr="https://lh5.googleusercontent.com/hhdVcQOTy7G0STZKNRnSyfB0bxwKXIOvCygkH3liOsbSLA9DhD-ywMsQ8RrQ76FKnoQC7y1fS4UjFxOwD9RzBZl1sIwkYEXnrSJT6Sn-0JPRmXHTu4SHMRg2gA3EUyLw">
                <a:extLst>
                  <a:ext uri="{FF2B5EF4-FFF2-40B4-BE49-F238E27FC236}">
                    <a16:creationId xmlns:a16="http://schemas.microsoft.com/office/drawing/2014/main" id="{37B62C1F-4B69-4836-9545-A6BDD5F0B6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472" r="57857"/>
              <a:stretch/>
            </p:blipFill>
            <p:spPr bwMode="auto">
              <a:xfrm>
                <a:off x="1259029" y="1461084"/>
                <a:ext cx="2711086" cy="34789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https://lh3.googleusercontent.com/Sbo735Kk-D1P2xgywrIoJCd1z_RoUy4CSpDIFKqK3AKu17A_Hnr7P0KVOsKK9M1BA5J1NXW1oShxGrF_8xX6B1M44B7kfwAIT-ZMpbogEWz2GXPClNv9P9HclBZ7kiqv">
                <a:extLst>
                  <a:ext uri="{FF2B5EF4-FFF2-40B4-BE49-F238E27FC236}">
                    <a16:creationId xmlns:a16="http://schemas.microsoft.com/office/drawing/2014/main" id="{8EDCD318-3FF9-4F42-BAF9-CFE7B79D04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276"/>
              <a:stretch/>
            </p:blipFill>
            <p:spPr bwMode="auto">
              <a:xfrm>
                <a:off x="3732733" y="1461082"/>
                <a:ext cx="2905304" cy="3478980"/>
              </a:xfrm>
              <a:prstGeom prst="rect">
                <a:avLst/>
              </a:prstGeom>
              <a:noFill/>
              <a:extLst>
                <a:ext uri="{909E8E84-426E-40DD-AFC4-6F175D3DCCD1}">
                  <a14:hiddenFill xmlns:a14="http://schemas.microsoft.com/office/drawing/2010/main">
                    <a:solidFill>
                      <a:srgbClr val="FFFFFF"/>
                    </a:solidFill>
                  </a14:hiddenFill>
                </a:ext>
              </a:extLst>
            </p:spPr>
          </p:pic>
          <p:sp>
            <p:nvSpPr>
              <p:cNvPr id="23" name="正方形/長方形 22">
                <a:extLst>
                  <a:ext uri="{FF2B5EF4-FFF2-40B4-BE49-F238E27FC236}">
                    <a16:creationId xmlns:a16="http://schemas.microsoft.com/office/drawing/2014/main" id="{040A6DBE-70B9-4DD2-96E0-57E57904DD0C}"/>
                  </a:ext>
                </a:extLst>
              </p:cNvPr>
              <p:cNvSpPr/>
              <p:nvPr/>
            </p:nvSpPr>
            <p:spPr>
              <a:xfrm>
                <a:off x="1776845" y="4692599"/>
                <a:ext cx="2013789" cy="335101"/>
              </a:xfrm>
              <a:prstGeom prst="rect">
                <a:avLst/>
              </a:prstGeom>
              <a:solidFill>
                <a:schemeClr val="accent2">
                  <a:lumMod val="40000"/>
                  <a:lumOff val="60000"/>
                </a:schemeClr>
              </a:solidFill>
              <a:ln>
                <a:solidFill>
                  <a:schemeClr val="tx1"/>
                </a:solidFill>
              </a:ln>
            </p:spPr>
            <p:txBody>
              <a:bodyPr wrap="square">
                <a:spAutoFit/>
              </a:bodyPr>
              <a:lstStyle/>
              <a:p>
                <a:r>
                  <a:rPr lang="ja-JP" altLang="en-US" sz="1000" b="1" dirty="0">
                    <a:solidFill>
                      <a:srgbClr val="000000"/>
                    </a:solidFill>
                    <a:latin typeface="Calibri" panose="020F0502020204030204" pitchFamily="34" charset="0"/>
                  </a:rPr>
                  <a:t>「</a:t>
                </a:r>
                <a:r>
                  <a:rPr lang="en-US" altLang="ja-JP" sz="1000" b="1" dirty="0" err="1">
                    <a:solidFill>
                      <a:srgbClr val="000000"/>
                    </a:solidFill>
                    <a:latin typeface="Calibri" panose="020F0502020204030204" pitchFamily="34" charset="0"/>
                  </a:rPr>
                  <a:t>yamato</a:t>
                </a:r>
                <a:r>
                  <a:rPr lang="ja-JP" altLang="en-US" sz="1000" b="1" dirty="0">
                    <a:solidFill>
                      <a:srgbClr val="000000"/>
                    </a:solidFill>
                    <a:latin typeface="Calibri" panose="020F0502020204030204" pitchFamily="34" charset="0"/>
                  </a:rPr>
                  <a:t>」でログイン中</a:t>
                </a:r>
                <a:endParaRPr lang="ja-JP" altLang="en-US" sz="1000" dirty="0"/>
              </a:p>
            </p:txBody>
          </p:sp>
        </p:grpSp>
        <p:pic>
          <p:nvPicPr>
            <p:cNvPr id="9" name="図 8">
              <a:extLst>
                <a:ext uri="{FF2B5EF4-FFF2-40B4-BE49-F238E27FC236}">
                  <a16:creationId xmlns:a16="http://schemas.microsoft.com/office/drawing/2014/main" id="{8AF83CA7-00EC-48D5-AADB-1FBA3F652B0D}"/>
                </a:ext>
              </a:extLst>
            </p:cNvPr>
            <p:cNvPicPr>
              <a:picLocks noChangeAspect="1"/>
            </p:cNvPicPr>
            <p:nvPr/>
          </p:nvPicPr>
          <p:blipFill rotWithShape="1">
            <a:blip r:embed="rId6">
              <a:extLst>
                <a:ext uri="{28A0092B-C50C-407E-A947-70E740481C1C}">
                  <a14:useLocalDpi xmlns:a14="http://schemas.microsoft.com/office/drawing/2010/main" val="0"/>
                </a:ext>
              </a:extLst>
            </a:blip>
            <a:srcRect t="7933" b="19151"/>
            <a:stretch/>
          </p:blipFill>
          <p:spPr>
            <a:xfrm>
              <a:off x="4774177" y="1989629"/>
              <a:ext cx="4770300" cy="3482263"/>
            </a:xfrm>
            <a:prstGeom prst="rect">
              <a:avLst/>
            </a:prstGeom>
          </p:spPr>
        </p:pic>
      </p:grpSp>
    </p:spTree>
    <p:extLst>
      <p:ext uri="{BB962C8B-B14F-4D97-AF65-F5344CB8AC3E}">
        <p14:creationId xmlns:p14="http://schemas.microsoft.com/office/powerpoint/2010/main" val="1973553343"/>
      </p:ext>
    </p:extLst>
  </p:cSld>
  <p:clrMapOvr>
    <a:masterClrMapping/>
  </p:clrMapOvr>
  <mc:AlternateContent xmlns:mc="http://schemas.openxmlformats.org/markup-compatibility/2006" xmlns:p14="http://schemas.microsoft.com/office/powerpoint/2010/main">
    <mc:Choice Requires="p14">
      <p:transition spd="slow" p14:dur="2000" advTm="64212"/>
    </mc:Choice>
    <mc:Fallback xmlns="">
      <p:transition spd="slow" advTm="64212"/>
    </mc:Fallback>
  </mc:AlternateContent>
  <p:extLst>
    <p:ext uri="{3A86A75C-4F4B-4683-9AE1-C65F6400EC91}">
      <p14:laserTraceLst xmlns:p14="http://schemas.microsoft.com/office/powerpoint/2010/main">
        <p14:tracePtLst>
          <p14:tracePt t="2473" x="58738" y="161925"/>
          <p14:tracePt t="2481" x="111125" y="177800"/>
          <p14:tracePt t="2489" x="161925" y="195263"/>
          <p14:tracePt t="2496" x="212725" y="230188"/>
          <p14:tracePt t="2505" x="246063" y="246063"/>
          <p14:tracePt t="2512" x="263525" y="255588"/>
          <p14:tracePt t="2520" x="296863" y="263525"/>
          <p14:tracePt t="2527" x="314325" y="271463"/>
          <p14:tracePt t="2535" x="331788" y="280988"/>
          <p14:tracePt t="2553" x="339725" y="288925"/>
          <p14:tracePt t="2559" x="347663" y="288925"/>
          <p14:tracePt t="2568" x="347663" y="296863"/>
          <p14:tracePt t="2577" x="357188" y="296863"/>
          <p14:tracePt t="2583" x="382588" y="314325"/>
          <p14:tracePt t="2592" x="390525" y="322263"/>
          <p14:tracePt t="2599" x="415925" y="331788"/>
          <p14:tracePt t="2605" x="433388" y="339725"/>
          <p14:tracePt t="2613" x="458788" y="347663"/>
          <p14:tracePt t="2621" x="466725" y="357188"/>
          <p14:tracePt t="2629" x="484188" y="365125"/>
          <p14:tracePt t="2637" x="501650" y="382588"/>
          <p14:tracePt t="2644" x="534988" y="407988"/>
          <p14:tracePt t="2652" x="560388" y="433388"/>
          <p14:tracePt t="2661" x="585788" y="458788"/>
          <p14:tracePt t="2669" x="611188" y="509588"/>
          <p14:tracePt t="2676" x="636588" y="534988"/>
          <p14:tracePt t="2685" x="661988" y="560388"/>
          <p14:tracePt t="2695" x="679450" y="569913"/>
          <p14:tracePt t="2699" x="696913" y="595313"/>
          <p14:tracePt t="2709" x="714375" y="611188"/>
          <p14:tracePt t="2714" x="730250" y="620713"/>
          <p14:tracePt t="2722" x="739775" y="628650"/>
          <p14:tracePt t="2730" x="747713" y="628650"/>
          <p14:tracePt t="2832" x="747713" y="636588"/>
          <p14:tracePt t="18635" x="900113" y="704850"/>
          <p14:tracePt t="18642" x="1265238" y="892175"/>
          <p14:tracePt t="18650" x="1606550" y="1079500"/>
          <p14:tracePt t="18657" x="1733550" y="1138238"/>
          <p14:tracePt t="18666" x="2012950" y="1300163"/>
          <p14:tracePt t="18674" x="2235200" y="1411288"/>
          <p14:tracePt t="18682" x="2471738" y="1487488"/>
          <p14:tracePt t="18693" x="2582863" y="1555750"/>
          <p14:tracePt t="18697" x="2684463" y="1614488"/>
          <p14:tracePt t="18707" x="2803525" y="1690688"/>
          <p14:tracePt t="18712" x="2905125" y="1741488"/>
          <p14:tracePt t="18721" x="3016250" y="1819275"/>
          <p14:tracePt t="18730" x="3074988" y="1844675"/>
          <p14:tracePt t="18736" x="3135313" y="1878013"/>
          <p14:tracePt t="18743" x="3178175" y="1903413"/>
          <p14:tracePt t="18753" x="3236913" y="1938338"/>
          <p14:tracePt t="18762" x="3262313" y="1954213"/>
          <p14:tracePt t="18767" x="3297238" y="1971675"/>
          <p14:tracePt t="18774" x="3338513" y="1979613"/>
          <p14:tracePt t="18782" x="3355975" y="1989138"/>
          <p14:tracePt t="19094" x="3467100" y="2030413"/>
          <p14:tracePt t="19101" x="3611563" y="2065338"/>
          <p14:tracePt t="19109" x="3789363" y="2090738"/>
          <p14:tracePt t="19117" x="3933825" y="2124075"/>
          <p14:tracePt t="19125" x="4035425" y="2133600"/>
          <p14:tracePt t="19133" x="4187825" y="2149475"/>
          <p14:tracePt t="19141" x="4349750" y="2174875"/>
          <p14:tracePt t="19150" x="4494213" y="2184400"/>
          <p14:tracePt t="19156" x="4605338" y="2192338"/>
          <p14:tracePt t="19165" x="4689475" y="2209800"/>
          <p14:tracePt t="19175" x="4775200" y="2217738"/>
          <p14:tracePt t="19179" x="4826000" y="2227263"/>
          <p14:tracePt t="19190" x="4910138" y="2260600"/>
          <p14:tracePt t="19195" x="5003800" y="2268538"/>
          <p14:tracePt t="19203" x="5046663" y="2286000"/>
          <p14:tracePt t="19211" x="5122863" y="2303463"/>
          <p14:tracePt t="19218" x="5183188" y="2319338"/>
          <p14:tracePt t="19226" x="5216525" y="2328863"/>
          <p14:tracePt t="19233" x="5249863" y="2336800"/>
          <p14:tracePt t="19241" x="5276850" y="2344738"/>
          <p14:tracePt t="19250" x="5318125" y="2371725"/>
          <p14:tracePt t="19258" x="5327650" y="2379663"/>
          <p14:tracePt t="19514" x="5386388" y="2413000"/>
          <p14:tracePt t="19523" x="5462588" y="2447925"/>
          <p14:tracePt t="19530" x="5548313" y="2498725"/>
          <p14:tracePt t="19540" x="5624513" y="2549525"/>
          <p14:tracePt t="19545" x="5718175" y="2592388"/>
          <p14:tracePt t="19553" x="5811838" y="2633663"/>
          <p14:tracePt t="19560" x="5853113" y="2668588"/>
          <p14:tracePt t="19569" x="5905500" y="2686050"/>
          <p14:tracePt t="19576" x="5938838" y="2701925"/>
          <p14:tracePt t="19584" x="5981700" y="2727325"/>
          <p14:tracePt t="19592" x="6015038" y="2744788"/>
          <p14:tracePt t="19600" x="6024563" y="2752725"/>
          <p14:tracePt t="19607" x="6040438" y="2762250"/>
          <p14:tracePt t="19617" x="6057900" y="2770188"/>
          <p14:tracePt t="19623" x="6091238" y="2778125"/>
          <p14:tracePt t="19632" x="6100763" y="2787650"/>
          <p14:tracePt t="19641" x="6116638" y="2795588"/>
          <p14:tracePt t="19646" x="6126163" y="2795588"/>
          <p14:tracePt t="19656" x="6134100" y="2805113"/>
          <p14:tracePt t="19661" x="6142038" y="2820988"/>
          <p14:tracePt t="19669" x="6167438" y="2830513"/>
          <p14:tracePt t="19677" x="6184900" y="2838450"/>
          <p14:tracePt t="19685" x="6194425" y="2838450"/>
          <p14:tracePt t="19693" x="6219825" y="2846388"/>
          <p14:tracePt t="19701" x="6245225" y="2855913"/>
          <p14:tracePt t="19708" x="6261100" y="2863850"/>
          <p14:tracePt t="19717" x="6270625" y="2863850"/>
          <p14:tracePt t="19724" x="6278563" y="2863850"/>
          <p14:tracePt t="19732" x="6286500" y="2863850"/>
          <p14:tracePt t="19771" x="6296025" y="2871788"/>
          <p14:tracePt t="19779" x="6311900" y="2871788"/>
          <p14:tracePt t="19795" x="6321425" y="2881313"/>
          <p14:tracePt t="19802" x="6329363" y="2881313"/>
          <p14:tracePt t="19818" x="6338888" y="2881313"/>
          <p14:tracePt t="19825" x="6346825" y="2881313"/>
          <p14:tracePt t="19833" x="6354763" y="2881313"/>
          <p14:tracePt t="19849" x="6364288" y="2881313"/>
          <p14:tracePt t="19856" x="6372225" y="2881313"/>
          <p14:tracePt t="19864" x="6380163" y="2881313"/>
          <p14:tracePt t="19873" x="6389688" y="2881313"/>
          <p14:tracePt t="19880" x="6397625" y="2881313"/>
          <p14:tracePt t="19896" x="6405563" y="2881313"/>
          <p14:tracePt t="19907" x="6415088" y="2881313"/>
          <p14:tracePt t="19926" x="6423025" y="2881313"/>
          <p14:tracePt t="19942" x="6430963" y="2881313"/>
          <p14:tracePt t="19950" x="6440488" y="2881313"/>
          <p14:tracePt t="19957" x="6448425" y="2881313"/>
          <p14:tracePt t="19966" x="6456363" y="2881313"/>
          <p14:tracePt t="19981" x="6465888" y="2881313"/>
          <p14:tracePt t="19993" x="6473825" y="2881313"/>
          <p14:tracePt t="20008" x="6483350" y="2871788"/>
          <p14:tracePt t="20067" x="6491288" y="2863850"/>
          <p14:tracePt t="20082" x="6499225" y="2863850"/>
          <p14:tracePt t="20121" x="6516688" y="2855913"/>
          <p14:tracePt t="20169" x="6524625" y="2846388"/>
          <p14:tracePt t="20183" x="6524625" y="2838450"/>
          <p14:tracePt t="20191" x="6534150" y="2838450"/>
          <p14:tracePt t="20246" x="6534150" y="2820988"/>
          <p14:tracePt t="20277" x="6542088" y="2820988"/>
          <p14:tracePt t="20323" x="6550025" y="2813050"/>
          <p14:tracePt t="20331" x="6550025" y="2805113"/>
          <p14:tracePt t="20339" x="6550025" y="2795588"/>
          <p14:tracePt t="20347" x="6559550" y="2795588"/>
          <p14:tracePt t="20357" x="6559550" y="2787650"/>
          <p14:tracePt t="20362" x="6559550" y="2778125"/>
          <p14:tracePt t="38181" x="6550025" y="2778125"/>
          <p14:tracePt t="38188" x="6550025" y="2770188"/>
          <p14:tracePt t="38195" x="6542088" y="2762250"/>
          <p14:tracePt t="38205" x="6534150" y="2762250"/>
          <p14:tracePt t="38305" x="6524625" y="2762250"/>
          <p14:tracePt t="38375" x="6524625" y="2752725"/>
          <p14:tracePt t="44590" x="6372225" y="2693988"/>
          <p14:tracePt t="44596" x="6015038" y="2524125"/>
          <p14:tracePt t="44605" x="5827713" y="2447925"/>
          <p14:tracePt t="44612" x="5708650" y="2371725"/>
          <p14:tracePt t="44621" x="5249863" y="2073275"/>
          <p14:tracePt t="44628" x="4927600" y="1819275"/>
          <p14:tracePt t="44636" x="4757738" y="1708150"/>
          <p14:tracePt t="44644" x="4468813" y="1504950"/>
          <p14:tracePt t="44652" x="4103688" y="1292225"/>
          <p14:tracePt t="44660" x="3933825" y="1216025"/>
          <p14:tracePt t="44671" x="3848100" y="1163638"/>
          <p14:tracePt t="44674" x="3687763" y="1079500"/>
          <p14:tracePt t="44685" x="3441700" y="942975"/>
          <p14:tracePt t="44690" x="3168650" y="823913"/>
          <p14:tracePt t="44701" x="3049588" y="773113"/>
          <p14:tracePt t="44705" x="2955925" y="730250"/>
          <p14:tracePt t="44713" x="2854325" y="696913"/>
          <p14:tracePt t="44721" x="2770188" y="671513"/>
          <p14:tracePt t="44730" x="2676525" y="654050"/>
          <p14:tracePt t="44738" x="2633663" y="646113"/>
          <p14:tracePt t="44745" x="2590800" y="636588"/>
          <p14:tracePt t="44752" x="2574925" y="636588"/>
          <p14:tracePt t="44761" x="2557463" y="636588"/>
          <p14:tracePt t="44778" x="2549525" y="636588"/>
          <p14:tracePt t="45104" x="2405063" y="603250"/>
          <p14:tracePt t="45110" x="2301875" y="577850"/>
          <p14:tracePt t="45118" x="2192338" y="544513"/>
          <p14:tracePt t="45128" x="2098675" y="492125"/>
          <p14:tracePt t="45135" x="1885950" y="415925"/>
          <p14:tracePt t="45142" x="1766888" y="357188"/>
          <p14:tracePt t="45151" x="1665288" y="322263"/>
          <p14:tracePt t="45157" x="1579563" y="306388"/>
          <p14:tracePt t="45168" x="1487488" y="280988"/>
          <p14:tracePt t="45173" x="1419225" y="263525"/>
          <p14:tracePt t="45181" x="1325563" y="212725"/>
          <p14:tracePt t="45189" x="1223963" y="177800"/>
          <p14:tracePt t="45197" x="1120775" y="144463"/>
          <p14:tracePt t="45203" x="1003300" y="101600"/>
          <p14:tracePt t="45211" x="942975" y="76200"/>
          <p14:tracePt t="45219" x="849313" y="42863"/>
          <p14:tracePt t="45228" x="781050" y="25400"/>
          <p14:tracePt t="48745" x="365125" y="195263"/>
          <p14:tracePt t="48752" x="831850" y="552450"/>
          <p14:tracePt t="48759" x="1120775" y="773113"/>
          <p14:tracePt t="48767" x="1325563" y="917575"/>
          <p14:tracePt t="48776" x="1665288" y="1079500"/>
          <p14:tracePt t="48791" x="2124075" y="1393825"/>
          <p14:tracePt t="48801" x="2217738" y="1462088"/>
          <p14:tracePt t="48806" x="2311400" y="1538288"/>
          <p14:tracePt t="48817" x="2362200" y="1571625"/>
          <p14:tracePt t="48821" x="2430463" y="1631950"/>
          <p14:tracePt t="48830" x="2481263" y="1674813"/>
          <p14:tracePt t="48836" x="2514600" y="1700213"/>
          <p14:tracePt t="48845" x="2549525" y="1725613"/>
          <p14:tracePt t="48853" x="2565400" y="1741488"/>
          <p14:tracePt t="48861" x="2574925" y="1751013"/>
          <p14:tracePt t="48876" x="2582863" y="1758950"/>
          <p14:tracePt t="56412" x="2616200" y="1784350"/>
          <p14:tracePt t="56420" x="2651125" y="1801813"/>
          <p14:tracePt t="56427" x="2709863" y="1819275"/>
          <p14:tracePt t="56435" x="2760663" y="1852613"/>
          <p14:tracePt t="56443" x="2820988" y="1878013"/>
          <p14:tracePt t="56450" x="2871788" y="1911350"/>
          <p14:tracePt t="56459" x="2947988" y="1946275"/>
          <p14:tracePt t="56467" x="2990850" y="1979613"/>
          <p14:tracePt t="56476" x="3049588" y="2022475"/>
          <p14:tracePt t="56483" x="3100388" y="2065338"/>
          <p14:tracePt t="56489" x="3178175" y="2133600"/>
          <p14:tracePt t="56502" x="3228975" y="2174875"/>
          <p14:tracePt t="56505" x="3297238" y="2227263"/>
          <p14:tracePt t="56514" x="3355975" y="2260600"/>
          <p14:tracePt t="56520" x="3406775" y="2286000"/>
          <p14:tracePt t="56529" x="3475038" y="2319338"/>
          <p14:tracePt t="56536" x="3508375" y="2344738"/>
          <p14:tracePt t="56544" x="3533775" y="2362200"/>
          <p14:tracePt t="56551" x="3551238" y="2379663"/>
          <p14:tracePt t="56559" x="3568700" y="2387600"/>
          <p14:tracePt t="56566" x="3586163" y="2397125"/>
          <p14:tracePt t="56574" x="3594100" y="2397125"/>
          <p14:tracePt t="56583" x="3594100" y="2405063"/>
          <p14:tracePt t="56590" x="3602038" y="2405063"/>
          <p14:tracePt t="56661" x="3611563" y="2405063"/>
          <p14:tracePt t="56723" x="3619500" y="2422525"/>
          <p14:tracePt t="56738" x="3644900" y="2430463"/>
          <p14:tracePt t="56746" x="3652838" y="2438400"/>
          <p14:tracePt t="56755" x="3652838" y="2447925"/>
          <p14:tracePt t="56763" x="3662363" y="2447925"/>
          <p14:tracePt t="56769" x="3670300" y="2447925"/>
          <p14:tracePt t="56872" x="3678238" y="2455863"/>
          <p14:tracePt t="56878" x="3713163" y="2473325"/>
          <p14:tracePt t="56887" x="3729038" y="2489200"/>
          <p14:tracePt t="56895" x="3756025" y="2524125"/>
          <p14:tracePt t="56902" x="3781425" y="2549525"/>
          <p14:tracePt t="56909" x="3832225" y="2574925"/>
          <p14:tracePt t="56918" x="3873500" y="2625725"/>
          <p14:tracePt t="56925" x="3941763" y="2668588"/>
          <p14:tracePt t="56933" x="3992563" y="2719388"/>
          <p14:tracePt t="56943" x="4044950" y="2778125"/>
          <p14:tracePt t="56949" x="4070350" y="2795588"/>
          <p14:tracePt t="56958" x="4078288" y="2813050"/>
          <p14:tracePt t="56967" x="4111625" y="2846388"/>
          <p14:tracePt t="56971" x="4146550" y="2881313"/>
          <p14:tracePt t="56983" x="4179888" y="2906713"/>
          <p14:tracePt t="56987" x="4197350" y="2922588"/>
          <p14:tracePt t="56995" x="4222750" y="2940050"/>
          <p14:tracePt t="57003" x="4240213" y="2957513"/>
          <p14:tracePt t="57011" x="4248150" y="2965450"/>
          <p14:tracePt t="57021" x="4265613" y="2974975"/>
          <p14:tracePt t="57346" x="4418013" y="3033713"/>
          <p14:tracePt t="57353" x="4545013" y="3076575"/>
          <p14:tracePt t="57361" x="4664075" y="3135313"/>
          <p14:tracePt t="57370" x="4749800" y="3186113"/>
          <p14:tracePt t="57376" x="4868863" y="3254375"/>
          <p14:tracePt t="57385" x="5029200" y="3330575"/>
          <p14:tracePt t="57393" x="5140325" y="3373438"/>
          <p14:tracePt t="57399" x="5276850" y="3449638"/>
          <p14:tracePt t="57408" x="5353050" y="3484563"/>
          <p14:tracePt t="57416" x="5454650" y="3527425"/>
          <p14:tracePt t="57425" x="5556250" y="3560763"/>
          <p14:tracePt t="57433" x="5649913" y="3594100"/>
          <p14:tracePt t="57439" x="5776913" y="3636963"/>
          <p14:tracePt t="57450" x="5880100" y="3671888"/>
          <p14:tracePt t="57454" x="5981700" y="3687763"/>
          <p14:tracePt t="57463" x="6015038" y="3705225"/>
          <p14:tracePt t="57470" x="6108700" y="3730625"/>
          <p14:tracePt t="57478" x="6151563" y="3748088"/>
          <p14:tracePt t="57486" x="6202363" y="3756025"/>
          <p14:tracePt t="57493" x="6253163" y="3790950"/>
          <p14:tracePt t="57500" x="6311900" y="3806825"/>
          <p14:tracePt t="57509" x="6346825" y="3816350"/>
          <p14:tracePt t="57516" x="6405563" y="3832225"/>
          <p14:tracePt t="57526" x="6430963" y="3841750"/>
          <p14:tracePt t="57533" x="6448425" y="3849688"/>
          <p14:tracePt t="57542" x="6473825" y="3857625"/>
          <p14:tracePt t="57550" x="6483350" y="3857625"/>
          <p14:tracePt t="57556" x="6491288" y="3875088"/>
          <p14:tracePt t="57571" x="6499225" y="3875088"/>
          <p14:tracePt t="59929" x="6516688" y="3892550"/>
          <p14:tracePt t="59936" x="6534150" y="3917950"/>
          <p14:tracePt t="59943" x="6542088" y="3943350"/>
          <p14:tracePt t="59953" x="6575425" y="3976688"/>
          <p14:tracePt t="59961" x="6575425" y="3994150"/>
          <p14:tracePt t="59967" x="6600825" y="4011613"/>
          <p14:tracePt t="59975" x="6610350" y="4011613"/>
          <p14:tracePt t="59982" x="6618288" y="4027488"/>
          <p14:tracePt t="59992" x="6618288" y="4037013"/>
          <p14:tracePt t="59999" x="6626225" y="4037013"/>
          <p14:tracePt t="60008" x="6635750" y="4052888"/>
          <p14:tracePt t="60017" x="6643688" y="4062413"/>
          <p14:tracePt t="60033" x="6661150" y="4070350"/>
          <p14:tracePt t="60037" x="6669088" y="4079875"/>
          <p14:tracePt t="60053" x="6678613" y="4087813"/>
          <p14:tracePt t="60061" x="6686550" y="4095750"/>
          <p14:tracePt t="60068" x="6686550" y="4105275"/>
          <p14:tracePt t="60076" x="6694488" y="4105275"/>
          <p14:tracePt t="60084" x="6704013" y="4121150"/>
          <p14:tracePt t="60091" x="6711950" y="4130675"/>
          <p14:tracePt t="60108" x="6719888" y="4130675"/>
          <p14:tracePt t="60115" x="6737350" y="4130675"/>
          <p14:tracePt t="62367" x="6711950" y="4095750"/>
          <p14:tracePt t="62373" x="6661150" y="4062413"/>
          <p14:tracePt t="62380" x="6635750" y="4037013"/>
          <p14:tracePt t="62390" x="6610350" y="3994150"/>
          <p14:tracePt t="62398" x="6592888" y="3986213"/>
          <p14:tracePt t="62405" x="6575425" y="3968750"/>
          <p14:tracePt t="62415" x="6550025" y="3943350"/>
          <p14:tracePt t="62420" x="6534150" y="3935413"/>
          <p14:tracePt t="62431" x="6534150" y="3925888"/>
          <p14:tracePt t="62436" x="6524625" y="3925888"/>
          <p14:tracePt t="62444" x="6516688" y="3925888"/>
          <p14:tracePt t="62467" x="6508750" y="3917950"/>
          <p14:tracePt t="62795" x="6286500" y="3790950"/>
          <p14:tracePt t="62801" x="5905500" y="3517900"/>
          <p14:tracePt t="62810" x="5335588" y="3144838"/>
          <p14:tracePt t="62819" x="5208588" y="3041650"/>
          <p14:tracePt t="62825" x="4833938" y="2787650"/>
          <p14:tracePt t="62833" x="4410075" y="2541588"/>
          <p14:tracePt t="62841" x="4179888" y="2397125"/>
          <p14:tracePt t="62848" x="4070350" y="2319338"/>
          <p14:tracePt t="62857" x="3865563" y="2141538"/>
          <p14:tracePt t="62865" x="3687763" y="2030413"/>
          <p14:tracePt t="62874" x="3611563" y="1971675"/>
          <p14:tracePt t="62883" x="3517900" y="1928813"/>
          <p14:tracePt t="62888" x="3482975" y="1911350"/>
          <p14:tracePt t="62899" x="3457575" y="1895475"/>
          <p14:tracePt t="62903" x="3432175" y="1885950"/>
          <p14:tracePt t="62914" x="3414713" y="1878013"/>
          <p14:tracePt t="62919" x="3398838" y="1860550"/>
          <p14:tracePt t="63200" x="3211513" y="1784350"/>
          <p14:tracePt t="63207" x="3016250" y="1665288"/>
          <p14:tracePt t="63215" x="2608263" y="1385888"/>
          <p14:tracePt t="63222" x="2200275" y="1096963"/>
          <p14:tracePt t="63231" x="1946275" y="925513"/>
          <p14:tracePt t="63239" x="1817688" y="823913"/>
          <p14:tracePt t="63249" x="1333500" y="527050"/>
          <p14:tracePt t="63253" x="1044575" y="347663"/>
          <p14:tracePt t="63265" x="925513" y="255588"/>
          <p14:tracePt t="63269" x="831850" y="177800"/>
          <p14:tracePt t="63277" x="704850" y="5080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42B3330-6F7A-47BB-AA2D-A6D3BC79DEB3}"/>
              </a:ext>
            </a:extLst>
          </p:cNvPr>
          <p:cNvSpPr txBox="1"/>
          <p:nvPr/>
        </p:nvSpPr>
        <p:spPr>
          <a:xfrm>
            <a:off x="54780" y="1324810"/>
            <a:ext cx="8650982" cy="4185761"/>
          </a:xfrm>
          <a:prstGeom prst="rect">
            <a:avLst/>
          </a:prstGeom>
          <a:noFill/>
        </p:spPr>
        <p:txBody>
          <a:bodyPr wrap="square" rtlCol="0">
            <a:spAutoFit/>
          </a:bodyPr>
          <a:lstStyle/>
          <a:p>
            <a:r>
              <a:rPr lang="ja-JP" altLang="en-US" sz="1400" b="1" dirty="0"/>
              <a:t>⑤議論終了時刻になったら</a:t>
            </a:r>
            <a:r>
              <a:rPr lang="en-US" altLang="ja-JP" sz="1400" b="1" dirty="0" err="1"/>
              <a:t>Lv</a:t>
            </a:r>
            <a:r>
              <a:rPr lang="ja-JP" altLang="en-US" sz="1400" b="1" dirty="0"/>
              <a:t>１、</a:t>
            </a:r>
            <a:r>
              <a:rPr lang="en-US" altLang="ja-JP" sz="1400" b="1" dirty="0" err="1"/>
              <a:t>Lv</a:t>
            </a:r>
            <a:r>
              <a:rPr lang="ja-JP" altLang="en-US" sz="1400" b="1" dirty="0"/>
              <a:t>２のポイントが計算される</a:t>
            </a:r>
            <a:endParaRPr lang="en-US" altLang="ja-JP" sz="1400" b="1" dirty="0"/>
          </a:p>
          <a:p>
            <a:r>
              <a:rPr lang="ja-JP" altLang="en-US" sz="1400" b="1" dirty="0"/>
              <a:t>⑥計算が終わり次第、</a:t>
            </a:r>
            <a:r>
              <a:rPr lang="en-US" altLang="ja-JP" sz="1400" b="1" dirty="0"/>
              <a:t>Lv1,2</a:t>
            </a:r>
            <a:r>
              <a:rPr lang="ja-JP" altLang="en-US" sz="1400" b="1" dirty="0"/>
              <a:t>で何ポイント得ることができたのか、また、自分の持ちポイントの増減などの通知が来ます。</a:t>
            </a:r>
            <a:endParaRPr lang="en-US" altLang="ja-JP" sz="1400" b="1" dirty="0"/>
          </a:p>
          <a:p>
            <a:endParaRPr lang="en-US" altLang="ja-JP" sz="1400" dirty="0"/>
          </a:p>
          <a:p>
            <a:r>
              <a:rPr lang="ja-JP" altLang="en-US" sz="1400" dirty="0"/>
              <a:t>議論終了時刻になったら</a:t>
            </a:r>
            <a:r>
              <a:rPr lang="en-US" altLang="ja-JP" sz="1400" dirty="0"/>
              <a:t>bot</a:t>
            </a:r>
            <a:r>
              <a:rPr lang="ja-JP" altLang="en-US" sz="1400" dirty="0"/>
              <a:t>が</a:t>
            </a:r>
            <a:r>
              <a:rPr lang="en-US" altLang="ja-JP" sz="1400" dirty="0" err="1"/>
              <a:t>discussionfinish</a:t>
            </a:r>
            <a:r>
              <a:rPr lang="ja-JP" altLang="en-US" sz="1400" dirty="0"/>
              <a:t>と投稿します。</a:t>
            </a:r>
            <a:endParaRPr lang="en-US" altLang="ja-JP" sz="1400" dirty="0"/>
          </a:p>
          <a:p>
            <a:r>
              <a:rPr lang="ja-JP" altLang="en-US" sz="1400" dirty="0"/>
              <a:t>これが議論終了の合図です。</a:t>
            </a:r>
            <a:endParaRPr lang="en-US" altLang="ja-JP" sz="1400" dirty="0"/>
          </a:p>
          <a:p>
            <a:endParaRPr lang="en-US" altLang="ja-JP" sz="1400" dirty="0"/>
          </a:p>
          <a:p>
            <a:endParaRPr lang="en-US" altLang="ja-JP" sz="1400" dirty="0"/>
          </a:p>
          <a:p>
            <a:endParaRPr lang="en-US" altLang="ja-JP" sz="1400" dirty="0"/>
          </a:p>
          <a:p>
            <a:endParaRPr lang="en-US" altLang="ja-JP" sz="1400" dirty="0"/>
          </a:p>
          <a:p>
            <a:r>
              <a:rPr lang="ja-JP" altLang="en-US" sz="1400" dirty="0"/>
              <a:t>この投稿がされた後の評価は無効になります。</a:t>
            </a:r>
            <a:endParaRPr lang="en-US" altLang="ja-JP" sz="1400" dirty="0"/>
          </a:p>
          <a:p>
            <a:r>
              <a:rPr lang="ja-JP" altLang="en-US" sz="1400" dirty="0"/>
              <a:t>評価ボタンをクリックした場合、通知は届きますが、</a:t>
            </a:r>
            <a:endParaRPr lang="en-US" altLang="ja-JP" sz="1400" dirty="0"/>
          </a:p>
          <a:p>
            <a:r>
              <a:rPr lang="en-US" altLang="ja-JP" sz="1400" dirty="0" err="1"/>
              <a:t>Lv</a:t>
            </a:r>
            <a:r>
              <a:rPr lang="ja-JP" altLang="en-US" sz="1400" dirty="0"/>
              <a:t>１、</a:t>
            </a:r>
            <a:r>
              <a:rPr lang="en-US" altLang="ja-JP" sz="1400" dirty="0" err="1"/>
              <a:t>Lv</a:t>
            </a:r>
            <a:r>
              <a:rPr lang="ja-JP" altLang="en-US" sz="1400" dirty="0"/>
              <a:t>２の計算には関係しません。</a:t>
            </a:r>
            <a:endParaRPr lang="en-US" altLang="ja-JP" sz="1400" dirty="0"/>
          </a:p>
          <a:p>
            <a:r>
              <a:rPr lang="ja-JP" altLang="en-US" sz="1400" dirty="0"/>
              <a:t>エラーが出る可能性が高くなるので、評価は行わない</a:t>
            </a:r>
            <a:endParaRPr lang="en-US" altLang="ja-JP" sz="1400" dirty="0"/>
          </a:p>
          <a:p>
            <a:r>
              <a:rPr lang="ja-JP" altLang="en-US" sz="1400" dirty="0"/>
              <a:t>でください。</a:t>
            </a:r>
            <a:endParaRPr lang="en-US" altLang="ja-JP" sz="1400" dirty="0"/>
          </a:p>
          <a:p>
            <a:endParaRPr lang="en-US" altLang="ja-JP" sz="1400" dirty="0"/>
          </a:p>
          <a:p>
            <a:r>
              <a:rPr lang="ja-JP" altLang="en-US" sz="1400" dirty="0"/>
              <a:t>議論中に議論終了時間を変更することができます。</a:t>
            </a:r>
            <a:endParaRPr lang="en-US" altLang="ja-JP" sz="1400" dirty="0"/>
          </a:p>
          <a:p>
            <a:r>
              <a:rPr lang="ja-JP" altLang="en-US" sz="1400" dirty="0"/>
              <a:t>ログの一番上のグレーの部分から</a:t>
            </a:r>
            <a:endParaRPr lang="en-US" altLang="ja-JP" sz="1400" dirty="0"/>
          </a:p>
          <a:p>
            <a:r>
              <a:rPr lang="ja-JP" altLang="en-US" sz="1400" dirty="0"/>
              <a:t>議論終了時間変更ページを行ってください。</a:t>
            </a:r>
            <a:endParaRPr lang="en-US" altLang="ja-JP" sz="1400" dirty="0"/>
          </a:p>
        </p:txBody>
      </p:sp>
      <p:pic>
        <p:nvPicPr>
          <p:cNvPr id="5" name="図 4">
            <a:extLst>
              <a:ext uri="{FF2B5EF4-FFF2-40B4-BE49-F238E27FC236}">
                <a16:creationId xmlns:a16="http://schemas.microsoft.com/office/drawing/2014/main" id="{6D9DF54D-FA15-4030-95B2-AA6BAD039BFC}"/>
              </a:ext>
            </a:extLst>
          </p:cNvPr>
          <p:cNvPicPr>
            <a:picLocks noChangeAspect="1"/>
          </p:cNvPicPr>
          <p:nvPr/>
        </p:nvPicPr>
        <p:blipFill>
          <a:blip r:embed="rId3"/>
          <a:stretch>
            <a:fillRect/>
          </a:stretch>
        </p:blipFill>
        <p:spPr>
          <a:xfrm>
            <a:off x="962569" y="2854605"/>
            <a:ext cx="2720495" cy="444820"/>
          </a:xfrm>
          <a:prstGeom prst="rect">
            <a:avLst/>
          </a:prstGeom>
        </p:spPr>
      </p:pic>
      <p:sp>
        <p:nvSpPr>
          <p:cNvPr id="6" name="四角形: 角を丸くする 5">
            <a:extLst>
              <a:ext uri="{FF2B5EF4-FFF2-40B4-BE49-F238E27FC236}">
                <a16:creationId xmlns:a16="http://schemas.microsoft.com/office/drawing/2014/main" id="{9D6BB831-9249-4BF4-9D4F-82AB3375786F}"/>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チャット議論の終わり方</a:t>
            </a:r>
            <a:endParaRPr lang="en-US" altLang="ja-JP" sz="4400" b="1">
              <a:solidFill>
                <a:schemeClr val="tx1"/>
              </a:solidFill>
            </a:endParaRPr>
          </a:p>
        </p:txBody>
      </p:sp>
      <p:grpSp>
        <p:nvGrpSpPr>
          <p:cNvPr id="11" name="グループ化 10">
            <a:extLst>
              <a:ext uri="{FF2B5EF4-FFF2-40B4-BE49-F238E27FC236}">
                <a16:creationId xmlns:a16="http://schemas.microsoft.com/office/drawing/2014/main" id="{C40D7BC2-CFD6-4787-9CC1-77899E4C23A3}"/>
              </a:ext>
            </a:extLst>
          </p:cNvPr>
          <p:cNvGrpSpPr/>
          <p:nvPr/>
        </p:nvGrpSpPr>
        <p:grpSpPr>
          <a:xfrm>
            <a:off x="4572000" y="3012885"/>
            <a:ext cx="4191231" cy="2604129"/>
            <a:chOff x="7162801" y="2237464"/>
            <a:chExt cx="4609220" cy="2872999"/>
          </a:xfrm>
        </p:grpSpPr>
        <p:pic>
          <p:nvPicPr>
            <p:cNvPr id="3" name="図 2">
              <a:extLst>
                <a:ext uri="{FF2B5EF4-FFF2-40B4-BE49-F238E27FC236}">
                  <a16:creationId xmlns:a16="http://schemas.microsoft.com/office/drawing/2014/main" id="{D2F61BF7-CD61-4674-90FB-C91FABA0A8D9}"/>
                </a:ext>
              </a:extLst>
            </p:cNvPr>
            <p:cNvPicPr>
              <a:picLocks noChangeAspect="1"/>
            </p:cNvPicPr>
            <p:nvPr/>
          </p:nvPicPr>
          <p:blipFill rotWithShape="1">
            <a:blip r:embed="rId4"/>
            <a:srcRect l="1180"/>
            <a:stretch/>
          </p:blipFill>
          <p:spPr>
            <a:xfrm>
              <a:off x="7264945" y="2237464"/>
              <a:ext cx="4507076" cy="2872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楕円 6">
              <a:extLst>
                <a:ext uri="{FF2B5EF4-FFF2-40B4-BE49-F238E27FC236}">
                  <a16:creationId xmlns:a16="http://schemas.microsoft.com/office/drawing/2014/main" id="{AE565378-36D7-4C06-81A8-2FFBD0C1A018}"/>
                </a:ext>
              </a:extLst>
            </p:cNvPr>
            <p:cNvSpPr/>
            <p:nvPr/>
          </p:nvSpPr>
          <p:spPr>
            <a:xfrm>
              <a:off x="7162801" y="3268938"/>
              <a:ext cx="2399322" cy="320123"/>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grpSp>
      <p:cxnSp>
        <p:nvCxnSpPr>
          <p:cNvPr id="8" name="直線コネクタ 7">
            <a:extLst>
              <a:ext uri="{FF2B5EF4-FFF2-40B4-BE49-F238E27FC236}">
                <a16:creationId xmlns:a16="http://schemas.microsoft.com/office/drawing/2014/main" id="{ECD74B6A-3B20-4282-BD0B-E0E1ED680997}"/>
              </a:ext>
            </a:extLst>
          </p:cNvPr>
          <p:cNvCxnSpPr>
            <a:cxnSpLocks/>
            <a:endCxn id="7" idx="2"/>
          </p:cNvCxnSpPr>
          <p:nvPr/>
        </p:nvCxnSpPr>
        <p:spPr>
          <a:xfrm flipV="1">
            <a:off x="3887492" y="4092910"/>
            <a:ext cx="684508" cy="629185"/>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4498782"/>
      </p:ext>
    </p:extLst>
  </p:cSld>
  <p:clrMapOvr>
    <a:masterClrMapping/>
  </p:clrMapOvr>
  <mc:AlternateContent xmlns:mc="http://schemas.openxmlformats.org/markup-compatibility/2006" xmlns:p14="http://schemas.microsoft.com/office/powerpoint/2010/main">
    <mc:Choice Requires="p14">
      <p:transition spd="slow" p14:dur="2000" advTm="64343"/>
    </mc:Choice>
    <mc:Fallback xmlns="">
      <p:transition spd="slow" advTm="64343"/>
    </mc:Fallback>
  </mc:AlternateContent>
  <p:extLst>
    <p:ext uri="{3A86A75C-4F4B-4683-9AE1-C65F6400EC91}">
      <p14:laserTraceLst xmlns:p14="http://schemas.microsoft.com/office/powerpoint/2010/main">
        <p14:tracePtLst>
          <p14:tracePt t="520" x="4425950" y="1487488"/>
          <p14:tracePt t="528" x="4435475" y="1487488"/>
          <p14:tracePt t="536" x="4451350" y="1487488"/>
          <p14:tracePt t="544" x="4476750" y="1504950"/>
          <p14:tracePt t="553" x="4486275" y="1512888"/>
          <p14:tracePt t="560" x="4503738" y="1520825"/>
          <p14:tracePt t="569" x="4519613" y="1520825"/>
          <p14:tracePt t="577" x="4519613" y="1530350"/>
          <p14:tracePt t="584" x="4529138" y="1530350"/>
          <p14:tracePt t="601" x="4537075" y="1538288"/>
          <p14:tracePt t="610" x="4545013" y="1538288"/>
          <p14:tracePt t="616" x="4545013" y="1555750"/>
          <p14:tracePt t="627" x="4570413" y="1571625"/>
          <p14:tracePt t="633" x="4595813" y="1589088"/>
          <p14:tracePt t="641" x="4621213" y="1606550"/>
          <p14:tracePt t="648" x="4638675" y="1631950"/>
          <p14:tracePt t="656" x="4656138" y="1657350"/>
          <p14:tracePt t="665" x="4664075" y="1674813"/>
          <p14:tracePt t="673" x="4673600" y="1682750"/>
          <p14:tracePt t="684" x="4681538" y="1690688"/>
          <p14:tracePt t="697" x="4681538" y="1700213"/>
          <p14:tracePt t="729" x="4689475" y="1708150"/>
          <p14:tracePt t="760" x="4699000" y="1716088"/>
          <p14:tracePt t="769" x="4706938" y="1725613"/>
          <p14:tracePt t="785" x="4706938" y="1733550"/>
          <p14:tracePt t="792" x="4706938" y="1741488"/>
          <p14:tracePt t="801" x="4706938" y="1751013"/>
          <p14:tracePt t="816" x="4706938" y="1758950"/>
          <p14:tracePt t="826" x="4706938" y="1766888"/>
          <p14:tracePt t="833" x="4699000" y="1784350"/>
          <p14:tracePt t="842" x="4673600" y="1801813"/>
          <p14:tracePt t="849" x="4656138" y="1809750"/>
          <p14:tracePt t="857" x="4621213" y="1827213"/>
          <p14:tracePt t="865" x="4570413" y="1835150"/>
          <p14:tracePt t="873" x="4537075" y="1852613"/>
          <p14:tracePt t="881" x="4494213" y="1852613"/>
          <p14:tracePt t="889" x="4435475" y="1860550"/>
          <p14:tracePt t="896" x="4359275" y="1878013"/>
          <p14:tracePt t="904" x="4291013" y="1878013"/>
          <p14:tracePt t="929" x="4052888" y="1903413"/>
          <p14:tracePt t="937" x="3959225" y="1903413"/>
          <p14:tracePt t="945" x="3873500" y="1920875"/>
          <p14:tracePt t="952" x="3781425" y="1928813"/>
          <p14:tracePt t="961" x="3713163" y="1928813"/>
          <p14:tracePt t="969" x="3627438" y="1928813"/>
          <p14:tracePt t="976" x="3559175" y="1928813"/>
          <p14:tracePt t="985" x="3467100" y="1938338"/>
          <p14:tracePt t="993" x="3414713" y="1938338"/>
          <p14:tracePt t="1001" x="3338513" y="1938338"/>
          <p14:tracePt t="1010" x="3279775" y="1938338"/>
          <p14:tracePt t="1016" x="3244850" y="1938338"/>
          <p14:tracePt t="1026" x="3236913" y="1938338"/>
          <p14:tracePt t="1033" x="3211513" y="1938338"/>
          <p14:tracePt t="1042" x="3186113" y="1938338"/>
          <p14:tracePt t="1049" x="3168650" y="1938338"/>
          <p14:tracePt t="1056" x="3143250" y="1928813"/>
          <p14:tracePt t="1065" x="3109913" y="1928813"/>
          <p14:tracePt t="1073" x="3100388" y="1928813"/>
          <p14:tracePt t="1081" x="3074988" y="1928813"/>
          <p14:tracePt t="1089" x="3049588" y="1920875"/>
          <p14:tracePt t="1097" x="3033713" y="1920875"/>
          <p14:tracePt t="1105" x="3008313" y="1911350"/>
          <p14:tracePt t="1112" x="2973388" y="1911350"/>
          <p14:tracePt t="1120" x="2940050" y="1911350"/>
          <p14:tracePt t="1129" x="2914650" y="1903413"/>
          <p14:tracePt t="1136" x="2897188" y="1903413"/>
          <p14:tracePt t="1145" x="2889250" y="1903413"/>
          <p14:tracePt t="1153" x="2879725" y="1903413"/>
          <p14:tracePt t="1160" x="2871788" y="1903413"/>
          <p14:tracePt t="1169" x="2863850" y="1903413"/>
          <p14:tracePt t="1176" x="2846388" y="1903413"/>
          <p14:tracePt t="1184" x="2820988" y="1903413"/>
          <p14:tracePt t="1194" x="2811463" y="1903413"/>
          <p14:tracePt t="1201" x="2786063" y="1903413"/>
          <p14:tracePt t="1211" x="2770188" y="1903413"/>
          <p14:tracePt t="1216" x="2752725" y="1903413"/>
          <p14:tracePt t="1227" x="2709863" y="1903413"/>
          <p14:tracePt t="1232" x="2676525" y="1903413"/>
          <p14:tracePt t="1242" x="2659063" y="1895475"/>
          <p14:tracePt t="1248" x="2651125" y="1895475"/>
          <p14:tracePt t="1257" x="2641600" y="1895475"/>
          <p14:tracePt t="1265" x="2633663" y="1895475"/>
          <p14:tracePt t="1584" x="2633663" y="1885950"/>
          <p14:tracePt t="1616" x="2633663" y="1878013"/>
          <p14:tracePt t="1649" x="2633663" y="1870075"/>
          <p14:tracePt t="1657" x="2641600" y="1870075"/>
          <p14:tracePt t="1681" x="2651125" y="1870075"/>
          <p14:tracePt t="1706" x="2668588" y="1870075"/>
          <p14:tracePt t="1722" x="2676525" y="1860550"/>
          <p14:tracePt t="1730" x="2684463" y="1860550"/>
          <p14:tracePt t="1737" x="2693988" y="1860550"/>
          <p14:tracePt t="1754" x="2693988" y="1852613"/>
          <p14:tracePt t="1802" x="2701925" y="1852613"/>
          <p14:tracePt t="1809" x="2709863" y="1852613"/>
          <p14:tracePt t="1817" x="2709863" y="1844675"/>
          <p14:tracePt t="1826" x="2719388" y="1844675"/>
          <p14:tracePt t="2114" x="2719388" y="1835150"/>
          <p14:tracePt t="2170" x="2719388" y="1827213"/>
          <p14:tracePt t="2177" x="2727325" y="1827213"/>
          <p14:tracePt t="2266" x="2735263" y="1827213"/>
          <p14:tracePt t="2378" x="2744788" y="1819275"/>
          <p14:tracePt t="2393" x="2752725" y="1819275"/>
          <p14:tracePt t="2410" x="2760663" y="1819275"/>
          <p14:tracePt t="2715" x="2760663" y="1827213"/>
          <p14:tracePt t="2722" x="2770188" y="1844675"/>
          <p14:tracePt t="2731" x="2770188" y="1852613"/>
          <p14:tracePt t="2737" x="2770188" y="1870075"/>
          <p14:tracePt t="2746" x="2770188" y="1878013"/>
          <p14:tracePt t="2754" x="2770188" y="1885950"/>
          <p14:tracePt t="2762" x="2770188" y="1895475"/>
          <p14:tracePt t="2770" x="2770188" y="1903413"/>
          <p14:tracePt t="2794" x="2770188" y="1911350"/>
          <p14:tracePt t="2802" x="2770188" y="1920875"/>
          <p14:tracePt t="2810" x="2770188" y="1928813"/>
          <p14:tracePt t="2834" x="2770188" y="1938338"/>
          <p14:tracePt t="2844" x="2770188" y="1946275"/>
          <p14:tracePt t="2875" x="2770188" y="1954213"/>
          <p14:tracePt t="2890" x="2770188" y="1963738"/>
          <p14:tracePt t="3025" x="2770188" y="1971675"/>
          <p14:tracePt t="3274" x="2770188" y="1979613"/>
          <p14:tracePt t="3290" x="2770188" y="1989138"/>
          <p14:tracePt t="5795" x="2770188" y="1997075"/>
          <p14:tracePt t="6340" x="2770188" y="1989138"/>
          <p14:tracePt t="6347" x="2778125" y="1989138"/>
          <p14:tracePt t="6524" x="2778125" y="1979613"/>
          <p14:tracePt t="6595" x="2786063" y="1979613"/>
          <p14:tracePt t="6947" x="2786063" y="1971675"/>
          <p14:tracePt t="6963" x="2795588" y="1963738"/>
          <p14:tracePt t="6971" x="2795588" y="1954213"/>
          <p14:tracePt t="6980" x="2803525" y="1954213"/>
          <p14:tracePt t="8044" x="2811463" y="1954213"/>
          <p14:tracePt t="9173" x="2811463" y="1963738"/>
          <p14:tracePt t="10294" x="2811463" y="1971675"/>
          <p14:tracePt t="11069" x="2803525" y="1979613"/>
          <p14:tracePt t="11077" x="2786063" y="1989138"/>
          <p14:tracePt t="11096" x="2786063" y="1997075"/>
          <p14:tracePt t="11101" x="2770188" y="2005013"/>
          <p14:tracePt t="11109" x="2770188" y="2014538"/>
          <p14:tracePt t="11117" x="2760663" y="2014538"/>
          <p14:tracePt t="11134" x="2760663" y="2022475"/>
          <p14:tracePt t="11141" x="2752725" y="2022475"/>
          <p14:tracePt t="11149" x="2744788" y="2030413"/>
          <p14:tracePt t="11157" x="2744788" y="2039938"/>
          <p14:tracePt t="11165" x="2735263" y="2055813"/>
          <p14:tracePt t="11174" x="2727325" y="2073275"/>
          <p14:tracePt t="11181" x="2719388" y="2082800"/>
          <p14:tracePt t="11191" x="2709863" y="2082800"/>
          <p14:tracePt t="11197" x="2709863" y="2090738"/>
          <p14:tracePt t="11207" x="2701925" y="2098675"/>
          <p14:tracePt t="11214" x="2693988" y="2116138"/>
          <p14:tracePt t="11222" x="2684463" y="2124075"/>
          <p14:tracePt t="11229" x="2676525" y="2133600"/>
          <p14:tracePt t="11237" x="2668588" y="2133600"/>
          <p14:tracePt t="11245" x="2659063" y="2141538"/>
          <p14:tracePt t="11254" x="2659063" y="2149475"/>
          <p14:tracePt t="11261" x="2659063" y="2159000"/>
          <p14:tracePt t="11270" x="2651125" y="2159000"/>
          <p14:tracePt t="11277" x="2641600" y="2174875"/>
          <p14:tracePt t="11285" x="2633663" y="2184400"/>
          <p14:tracePt t="11293" x="2633663" y="2192338"/>
          <p14:tracePt t="11302" x="2633663" y="2209800"/>
          <p14:tracePt t="11310" x="2616200" y="2227263"/>
          <p14:tracePt t="11318" x="2608263" y="2227263"/>
          <p14:tracePt t="11324" x="2608263" y="2235200"/>
          <p14:tracePt t="11334" x="2600325" y="2252663"/>
          <p14:tracePt t="11341" x="2590800" y="2260600"/>
          <p14:tracePt t="11350" x="2590800" y="2278063"/>
          <p14:tracePt t="11359" x="2590800" y="2286000"/>
          <p14:tracePt t="11365" x="2590800" y="2303463"/>
          <p14:tracePt t="11375" x="2590800" y="2311400"/>
          <p14:tracePt t="11392" x="2582863" y="2328863"/>
          <p14:tracePt t="11398" x="2565400" y="2354263"/>
          <p14:tracePt t="11406" x="2565400" y="2362200"/>
          <p14:tracePt t="11413" x="2557463" y="2379663"/>
          <p14:tracePt t="11422" x="2549525" y="2397125"/>
          <p14:tracePt t="11429" x="2549525" y="2413000"/>
          <p14:tracePt t="11439" x="2540000" y="2422525"/>
          <p14:tracePt t="11446" x="2532063" y="2430463"/>
          <p14:tracePt t="11455" x="2532063" y="2438400"/>
          <p14:tracePt t="11470" x="2532063" y="2455863"/>
          <p14:tracePt t="11478" x="2532063" y="2463800"/>
          <p14:tracePt t="11503" x="2532063" y="2473325"/>
          <p14:tracePt t="11510" x="2524125" y="2489200"/>
          <p14:tracePt t="11525" x="2524125" y="2498725"/>
          <p14:tracePt t="11534" x="2524125" y="2516188"/>
          <p14:tracePt t="11541" x="2524125" y="2524125"/>
          <p14:tracePt t="11550" x="2514600" y="2532063"/>
          <p14:tracePt t="11558" x="2514600" y="2541588"/>
          <p14:tracePt t="11590" x="2506663" y="2549525"/>
          <p14:tracePt t="11598" x="2506663" y="2557463"/>
          <p14:tracePt t="11606" x="2497138" y="2566988"/>
          <p14:tracePt t="11613" x="2497138" y="2574925"/>
          <p14:tracePt t="11622" x="2497138" y="2582863"/>
          <p14:tracePt t="11630" x="2497138" y="2592388"/>
          <p14:tracePt t="11637" x="2497138" y="2617788"/>
          <p14:tracePt t="11646" x="2497138" y="2625725"/>
          <p14:tracePt t="11654" x="2497138" y="2643188"/>
          <p14:tracePt t="11670" x="2497138" y="2668588"/>
          <p14:tracePt t="11677" x="2497138" y="2676525"/>
          <p14:tracePt t="11711" x="2497138" y="2686050"/>
          <p14:tracePt t="11718" x="2497138" y="2693988"/>
          <p14:tracePt t="11735" x="2497138" y="2711450"/>
          <p14:tracePt t="11743" x="2497138" y="2727325"/>
          <p14:tracePt t="11751" x="2497138" y="2736850"/>
          <p14:tracePt t="11759" x="2497138" y="2744788"/>
          <p14:tracePt t="11766" x="2497138" y="2752725"/>
          <p14:tracePt t="11775" x="2497138" y="2762250"/>
          <p14:tracePt t="11783" x="2497138" y="2770188"/>
          <p14:tracePt t="11792" x="2497138" y="2778125"/>
          <p14:tracePt t="11809" x="2497138" y="2795588"/>
          <p14:tracePt t="11831" x="2497138" y="2805113"/>
          <p14:tracePt t="11839" x="2497138" y="2813050"/>
          <p14:tracePt t="11879" x="2497138" y="2820988"/>
          <p14:tracePt t="11902" x="2497138" y="2830513"/>
          <p14:tracePt t="11911" x="2497138" y="2838450"/>
          <p14:tracePt t="11925" x="2497138" y="2846388"/>
          <p14:tracePt t="11934" x="2489200" y="2846388"/>
          <p14:tracePt t="11942" x="2489200" y="2855913"/>
          <p14:tracePt t="11949" x="2489200" y="2863850"/>
          <p14:tracePt t="11966" x="2489200" y="2871788"/>
          <p14:tracePt t="12367" x="2489200" y="2881313"/>
          <p14:tracePt t="12374" x="2489200" y="2889250"/>
          <p14:tracePt t="12383" x="2489200" y="2906713"/>
          <p14:tracePt t="12399" x="2489200" y="2922588"/>
          <p14:tracePt t="12407" x="2489200" y="2940050"/>
          <p14:tracePt t="12414" x="2489200" y="2949575"/>
          <p14:tracePt t="12424" x="2489200" y="2965450"/>
          <p14:tracePt t="12430" x="2489200" y="2974975"/>
          <p14:tracePt t="12441" x="2489200" y="2990850"/>
          <p14:tracePt t="12446" x="2497138" y="3016250"/>
          <p14:tracePt t="12454" x="2497138" y="3025775"/>
          <p14:tracePt t="12463" x="2497138" y="3059113"/>
          <p14:tracePt t="12471" x="2497138" y="3084513"/>
          <p14:tracePt t="12479" x="2497138" y="3119438"/>
          <p14:tracePt t="12487" x="2514600" y="3152775"/>
          <p14:tracePt t="12494" x="2524125" y="3178175"/>
          <p14:tracePt t="12502" x="2540000" y="3203575"/>
          <p14:tracePt t="12511" x="2549525" y="3238500"/>
          <p14:tracePt t="12518" x="2557463" y="3289300"/>
          <p14:tracePt t="12528" x="2565400" y="3348038"/>
          <p14:tracePt t="12535" x="2600325" y="3390900"/>
          <p14:tracePt t="12545" x="2616200" y="3459163"/>
          <p14:tracePt t="12551" x="2641600" y="3517900"/>
          <p14:tracePt t="12559" x="2651125" y="3560763"/>
          <p14:tracePt t="12567" x="2659063" y="3611563"/>
          <p14:tracePt t="12574" x="2668588" y="3654425"/>
          <p14:tracePt t="12583" x="2676525" y="3687763"/>
          <p14:tracePt t="12591" x="2684463" y="3713163"/>
          <p14:tracePt t="12599" x="2693988" y="3730625"/>
          <p14:tracePt t="12607" x="2709863" y="3756025"/>
          <p14:tracePt t="12615" x="2709863" y="3763963"/>
          <p14:tracePt t="12624" x="2719388" y="3781425"/>
          <p14:tracePt t="12640" x="2727325" y="3798888"/>
          <p14:tracePt t="12646" x="2735263" y="3816350"/>
          <p14:tracePt t="12663" x="2735263" y="3832225"/>
          <p14:tracePt t="12671" x="2744788" y="3832225"/>
          <p14:tracePt t="12695" x="2744788" y="3841750"/>
          <p14:tracePt t="12711" x="2744788" y="3849688"/>
          <p14:tracePt t="13255" x="2744788" y="3857625"/>
          <p14:tracePt t="13319" x="2744788" y="3867150"/>
          <p14:tracePt t="13335" x="2744788" y="3883025"/>
          <p14:tracePt t="13342" x="2752725" y="3900488"/>
          <p14:tracePt t="13351" x="2770188" y="3925888"/>
          <p14:tracePt t="13360" x="2786063" y="3943350"/>
          <p14:tracePt t="13367" x="2786063" y="3951288"/>
          <p14:tracePt t="13383" x="2786063" y="3960813"/>
          <p14:tracePt t="13393" x="2795588" y="3976688"/>
          <p14:tracePt t="13399" x="2803525" y="3994150"/>
          <p14:tracePt t="13408" x="2811463" y="3994150"/>
          <p14:tracePt t="13424" x="2820988" y="4002088"/>
          <p14:tracePt t="13479" x="2820988" y="4011613"/>
          <p14:tracePt t="13623" x="2828925" y="4027488"/>
          <p14:tracePt t="13632" x="2828925" y="4037013"/>
          <p14:tracePt t="13647" x="2828925" y="4044950"/>
          <p14:tracePt t="13655" x="2828925" y="4052888"/>
          <p14:tracePt t="13679" x="2828925" y="4062413"/>
          <p14:tracePt t="13848" x="2828925" y="4070350"/>
          <p14:tracePt t="13857" x="2811463" y="4079875"/>
          <p14:tracePt t="13874" x="2803525" y="4087813"/>
          <p14:tracePt t="13881" x="2786063" y="4095750"/>
          <p14:tracePt t="13888" x="2786063" y="4105275"/>
          <p14:tracePt t="13944" x="2778125" y="4105275"/>
          <p14:tracePt t="13960" x="2778125" y="4113213"/>
          <p14:tracePt t="13968" x="2770188" y="4113213"/>
          <p14:tracePt t="13984" x="2770188" y="4121150"/>
          <p14:tracePt t="14015" x="2760663" y="4121150"/>
          <p14:tracePt t="14024" x="2744788" y="4121150"/>
          <p14:tracePt t="14031" x="2735263" y="4130675"/>
          <p14:tracePt t="14041" x="2719388" y="4130675"/>
          <p14:tracePt t="14048" x="2719388" y="4146550"/>
          <p14:tracePt t="17137" x="2719388" y="4138613"/>
          <p14:tracePt t="17144" x="2735263" y="4130675"/>
          <p14:tracePt t="17153" x="2752725" y="4113213"/>
          <p14:tracePt t="17160" x="2760663" y="4095750"/>
          <p14:tracePt t="17184" x="2770188" y="4087813"/>
          <p14:tracePt t="17192" x="2778125" y="4079875"/>
          <p14:tracePt t="17200" x="2786063" y="4079875"/>
          <p14:tracePt t="17216" x="2795588" y="4070350"/>
          <p14:tracePt t="17225" x="2803525" y="4070350"/>
          <p14:tracePt t="17249" x="2803525" y="4062413"/>
          <p14:tracePt t="17256" x="2811463" y="4062413"/>
          <p14:tracePt t="17488" x="2811463" y="4070350"/>
          <p14:tracePt t="17496" x="2811463" y="4079875"/>
          <p14:tracePt t="17528" x="2811463" y="4087813"/>
          <p14:tracePt t="17536" x="2811463" y="4095750"/>
          <p14:tracePt t="17544" x="2803525" y="4095750"/>
          <p14:tracePt t="17553" x="2795588" y="4105275"/>
          <p14:tracePt t="17569" x="2795588" y="4113213"/>
          <p14:tracePt t="17577" x="2795588" y="4121150"/>
          <p14:tracePt t="17592" x="2795588" y="4130675"/>
          <p14:tracePt t="17601" x="2786063" y="4146550"/>
          <p14:tracePt t="17609" x="2778125" y="4146550"/>
          <p14:tracePt t="17617" x="2778125" y="4156075"/>
          <p14:tracePt t="17625" x="2770188" y="4156075"/>
          <p14:tracePt t="17633" x="2770188" y="4164013"/>
          <p14:tracePt t="17640" x="2760663" y="4164013"/>
          <p14:tracePt t="17650" x="2744788" y="4171950"/>
          <p14:tracePt t="17664" x="2735263" y="4181475"/>
          <p14:tracePt t="17673" x="2727325" y="4189413"/>
          <p14:tracePt t="17690" x="2727325" y="4197350"/>
          <p14:tracePt t="17696" x="2719388" y="4206875"/>
          <p14:tracePt t="17708" x="2709863" y="4206875"/>
          <p14:tracePt t="17714" x="2709863" y="4214813"/>
          <p14:tracePt t="17730" x="2701925" y="4224338"/>
          <p14:tracePt t="17738" x="2693988" y="4224338"/>
          <p14:tracePt t="17746" x="2684463" y="4232275"/>
          <p14:tracePt t="17794" x="2684463" y="4240213"/>
          <p14:tracePt t="17802" x="2676525" y="4249738"/>
          <p14:tracePt t="17810" x="2668588" y="4249738"/>
          <p14:tracePt t="17817" x="2668588" y="4257675"/>
          <p14:tracePt t="17825" x="2659063" y="4265613"/>
          <p14:tracePt t="17834" x="2651125" y="4275138"/>
          <p14:tracePt t="17841" x="2641600" y="4275138"/>
          <p14:tracePt t="17873" x="2641600" y="4283075"/>
          <p14:tracePt t="17897" x="2633663" y="4283075"/>
          <p14:tracePt t="17906" x="2625725" y="4283075"/>
          <p14:tracePt t="17914" x="2625725" y="4291013"/>
          <p14:tracePt t="19297" x="2616200" y="4291013"/>
          <p14:tracePt t="19402" x="2616200" y="4283075"/>
          <p14:tracePt t="19410" x="2616200" y="4275138"/>
          <p14:tracePt t="19811" x="2616200" y="4265613"/>
          <p14:tracePt t="19866" x="2616200" y="4257675"/>
          <p14:tracePt t="19874" x="2625725" y="4257675"/>
          <p14:tracePt t="19979" x="2625725" y="4249738"/>
          <p14:tracePt t="19986" x="2633663" y="4249738"/>
          <p14:tracePt t="19994" x="2633663" y="4240213"/>
          <p14:tracePt t="20003" x="2641600" y="4232275"/>
          <p14:tracePt t="20011" x="2659063" y="4232275"/>
          <p14:tracePt t="20018" x="2668588" y="4232275"/>
          <p14:tracePt t="20027" x="2684463" y="4232275"/>
          <p14:tracePt t="20034" x="2693988" y="4224338"/>
          <p14:tracePt t="20106" x="2701925" y="4224338"/>
          <p14:tracePt t="20115" x="2709863" y="4224338"/>
          <p14:tracePt t="20123" x="2719388" y="4224338"/>
          <p14:tracePt t="20130" x="2727325" y="4224338"/>
          <p14:tracePt t="20140" x="2735263" y="4224338"/>
          <p14:tracePt t="26214" x="2744788" y="4224338"/>
          <p14:tracePt t="26221" x="2760663" y="4224338"/>
          <p14:tracePt t="26237" x="2760663" y="4214813"/>
          <p14:tracePt t="32393" x="2770188" y="4214813"/>
          <p14:tracePt t="32400" x="2770188" y="4206875"/>
          <p14:tracePt t="36323" x="2770188" y="4197350"/>
          <p14:tracePt t="36338" x="2778125" y="4197350"/>
          <p14:tracePt t="36474" x="2786063" y="4189413"/>
          <p14:tracePt t="36482" x="2795588" y="4189413"/>
          <p14:tracePt t="36523" x="2803525" y="4189413"/>
          <p14:tracePt t="37018" x="2811463" y="4181475"/>
          <p14:tracePt t="37026" x="2820988" y="4181475"/>
          <p14:tracePt t="37043" x="2828925" y="4181475"/>
          <p14:tracePt t="41597" x="2820988" y="4181475"/>
          <p14:tracePt t="41636" x="2811463" y="4181475"/>
          <p14:tracePt t="41644" x="2811463" y="4189413"/>
          <p14:tracePt t="41669" x="2811463" y="4197350"/>
          <p14:tracePt t="41692" x="2803525" y="4197350"/>
          <p14:tracePt t="41716" x="2795588" y="4197350"/>
          <p14:tracePt t="41733" x="2795588" y="4206875"/>
          <p14:tracePt t="41749" x="2786063" y="4206875"/>
          <p14:tracePt t="41756" x="2786063" y="4214813"/>
          <p14:tracePt t="41814" x="2778125" y="4214813"/>
          <p14:tracePt t="41821" x="2778125" y="4224338"/>
          <p14:tracePt t="41830" x="2770188" y="4224338"/>
          <p14:tracePt t="41838" x="2752725" y="4232275"/>
          <p14:tracePt t="41845" x="2744788" y="4240213"/>
          <p14:tracePt t="41853" x="2735263" y="4249738"/>
          <p14:tracePt t="41862" x="2701925" y="4265613"/>
          <p14:tracePt t="41868" x="2676525" y="4283075"/>
          <p14:tracePt t="41877" x="2651125" y="4291013"/>
          <p14:tracePt t="41885" x="2633663" y="4300538"/>
          <p14:tracePt t="41894" x="2625725" y="4316413"/>
          <p14:tracePt t="41902" x="2608263" y="4325938"/>
          <p14:tracePt t="41920" x="2590800" y="4351338"/>
          <p14:tracePt t="41927" x="2590800" y="4376738"/>
          <p14:tracePt t="41937" x="2590800" y="4384675"/>
          <p14:tracePt t="41952" x="2590800" y="4394200"/>
          <p14:tracePt t="41957" x="2582863" y="4410075"/>
          <p14:tracePt t="41973" x="2582863" y="4419600"/>
          <p14:tracePt t="41982" x="2582863" y="4435475"/>
          <p14:tracePt t="41990" x="2565400" y="4452938"/>
          <p14:tracePt t="41997" x="2565400" y="4486275"/>
          <p14:tracePt t="42006" x="2557463" y="4513263"/>
          <p14:tracePt t="42014" x="2549525" y="4529138"/>
          <p14:tracePt t="42021" x="2540000" y="4529138"/>
          <p14:tracePt t="42030" x="2540000" y="4538663"/>
          <p14:tracePt t="42046" x="2540000" y="4546600"/>
          <p14:tracePt t="42070" x="2532063" y="4546600"/>
          <p14:tracePt t="42077" x="2524125" y="4554538"/>
          <p14:tracePt t="42086" x="2514600" y="4564063"/>
          <p14:tracePt t="42094" x="2514600" y="4572000"/>
          <p14:tracePt t="42102" x="2497138" y="4572000"/>
          <p14:tracePt t="42118" x="2497138" y="4579938"/>
          <p14:tracePt t="42158" x="2489200" y="4579938"/>
          <p14:tracePt t="42166" x="2489200" y="4589463"/>
          <p14:tracePt t="42213" x="2481263" y="4597400"/>
          <p14:tracePt t="42221" x="2481263" y="4605338"/>
          <p14:tracePt t="42262" x="2481263" y="4614863"/>
          <p14:tracePt t="42405" x="2471738" y="4605338"/>
          <p14:tracePt t="42445" x="2471738" y="4597400"/>
          <p14:tracePt t="42462" x="2463800" y="4579938"/>
          <p14:tracePt t="42774" x="2463800" y="4572000"/>
          <p14:tracePt t="42797" x="2481263" y="4572000"/>
          <p14:tracePt t="42805" x="2489200" y="4572000"/>
          <p14:tracePt t="42814" x="2514600" y="4572000"/>
          <p14:tracePt t="42822" x="2532063" y="4572000"/>
          <p14:tracePt t="42837" x="2540000" y="4572000"/>
          <p14:tracePt t="42845" x="2549525" y="4572000"/>
          <p14:tracePt t="42926" x="2557463" y="4572000"/>
          <p14:tracePt t="43054" x="2565400" y="4572000"/>
          <p14:tracePt t="43069" x="2574925" y="4572000"/>
          <p14:tracePt t="43357" x="2574925" y="4589463"/>
          <p14:tracePt t="43366" x="2574925" y="4597400"/>
          <p14:tracePt t="43382" x="2574925" y="4605338"/>
          <p14:tracePt t="43390" x="2565400" y="4622800"/>
          <p14:tracePt t="43398" x="2565400" y="4630738"/>
          <p14:tracePt t="43406" x="2557463" y="4640263"/>
          <p14:tracePt t="43414" x="2557463" y="4648200"/>
          <p14:tracePt t="43422" x="2557463" y="4657725"/>
          <p14:tracePt t="43430" x="2557463" y="4673600"/>
          <p14:tracePt t="43438" x="2549525" y="4673600"/>
          <p14:tracePt t="43445" x="2549525" y="4683125"/>
          <p14:tracePt t="43454" x="2549525" y="4691063"/>
          <p14:tracePt t="43470" x="2540000" y="4699000"/>
          <p14:tracePt t="43477" x="2540000" y="4716463"/>
          <p14:tracePt t="43485" x="2532063" y="4724400"/>
          <p14:tracePt t="43494" x="2532063" y="4733925"/>
          <p14:tracePt t="43502" x="2532063" y="4749800"/>
          <p14:tracePt t="43510" x="2514600" y="4784725"/>
          <p14:tracePt t="43519" x="2497138" y="4810125"/>
          <p14:tracePt t="43525" x="2489200" y="4843463"/>
          <p14:tracePt t="43534" x="2471738" y="4860925"/>
          <p14:tracePt t="43542" x="2463800" y="4886325"/>
          <p14:tracePt t="43552" x="2455863" y="4911725"/>
          <p14:tracePt t="43557" x="2455863" y="4919663"/>
          <p14:tracePt t="43566" x="2446338" y="4929188"/>
          <p14:tracePt t="43574" x="2446338" y="4937125"/>
          <p14:tracePt t="43585" x="2446338" y="4946650"/>
          <p14:tracePt t="43598" x="2446338" y="4962525"/>
          <p14:tracePt t="43606" x="2446338" y="4972050"/>
          <p14:tracePt t="44047" x="2438400" y="4972050"/>
          <p14:tracePt t="44054" x="2430463" y="4962525"/>
          <p14:tracePt t="44063" x="2430463" y="4954588"/>
          <p14:tracePt t="44094" x="2420938" y="4946650"/>
          <p14:tracePt t="44654" x="2413000" y="4946650"/>
          <p14:tracePt t="45006" x="2405063" y="4946650"/>
          <p14:tracePt t="45046" x="2395538" y="4937125"/>
          <p14:tracePt t="45054" x="2395538" y="4929188"/>
          <p14:tracePt t="45071" x="2387600" y="4919663"/>
          <p14:tracePt t="45103" x="2387600" y="4911725"/>
          <p14:tracePt t="45111" x="2379663" y="4911725"/>
          <p14:tracePt t="45126" x="2379663" y="4903788"/>
          <p14:tracePt t="45133" x="2379663" y="4894263"/>
          <p14:tracePt t="45151" x="2370138" y="4886325"/>
          <p14:tracePt t="45246" x="2370138" y="4868863"/>
          <p14:tracePt t="45254" x="2362200" y="4860925"/>
          <p14:tracePt t="45263" x="2362200" y="4843463"/>
          <p14:tracePt t="45271" x="2362200" y="4827588"/>
          <p14:tracePt t="45279" x="2362200" y="4818063"/>
          <p14:tracePt t="45285" x="2362200" y="4810125"/>
          <p14:tracePt t="45303" x="2362200" y="4802188"/>
          <p14:tracePt t="45318" x="2362200" y="4792663"/>
          <p14:tracePt t="45326" x="2362200" y="4784725"/>
          <p14:tracePt t="45335" x="2362200" y="4775200"/>
          <p14:tracePt t="45343" x="2362200" y="4759325"/>
          <p14:tracePt t="45351" x="2362200" y="4741863"/>
          <p14:tracePt t="45358" x="2362200" y="4733925"/>
          <p14:tracePt t="45368" x="2362200" y="4724400"/>
          <p14:tracePt t="45374" x="2362200" y="4716463"/>
          <p14:tracePt t="45385" x="2362200" y="4708525"/>
          <p14:tracePt t="45390" x="2362200" y="4699000"/>
          <p14:tracePt t="45399" x="2362200" y="4691063"/>
          <p14:tracePt t="45471" x="2362200" y="4673600"/>
          <p14:tracePt t="45479" x="2370138" y="4665663"/>
          <p14:tracePt t="45494" x="2379663" y="4648200"/>
          <p14:tracePt t="45504" x="2379663" y="4614863"/>
          <p14:tracePt t="45511" x="2395538" y="4605338"/>
          <p14:tracePt t="45526" x="2405063" y="4605338"/>
          <p14:tracePt t="45535" x="2405063" y="4597400"/>
          <p14:tracePt t="45543" x="2413000" y="4597400"/>
          <p14:tracePt t="45552" x="2413000" y="4579938"/>
          <p14:tracePt t="45568" x="2420938" y="4572000"/>
          <p14:tracePt t="45574" x="2430463" y="4564063"/>
          <p14:tracePt t="45590" x="2438400" y="4546600"/>
          <p14:tracePt t="45600" x="2438400" y="4529138"/>
          <p14:tracePt t="45606" x="2438400" y="4521200"/>
          <p14:tracePt t="45615" x="2446338" y="4503738"/>
          <p14:tracePt t="45622" x="2455863" y="4495800"/>
          <p14:tracePt t="45632" x="2471738" y="4486275"/>
          <p14:tracePt t="45638" x="2471738" y="4470400"/>
          <p14:tracePt t="45646" x="2481263" y="4470400"/>
          <p14:tracePt t="45655" x="2506663" y="4460875"/>
          <p14:tracePt t="45663" x="2524125" y="4460875"/>
          <p14:tracePt t="45670" x="2557463" y="4452938"/>
          <p14:tracePt t="45679" x="2590800" y="4452938"/>
          <p14:tracePt t="45686" x="2641600" y="4445000"/>
          <p14:tracePt t="45695" x="2719388" y="4435475"/>
          <p14:tracePt t="45703" x="2803525" y="4435475"/>
          <p14:tracePt t="45711" x="2889250" y="4435475"/>
          <p14:tracePt t="45719" x="2990850" y="4435475"/>
          <p14:tracePt t="45727" x="3074988" y="4435475"/>
          <p14:tracePt t="45734" x="3160713" y="4435475"/>
          <p14:tracePt t="45743" x="3244850" y="4435475"/>
          <p14:tracePt t="45752" x="3322638" y="4445000"/>
          <p14:tracePt t="45760" x="3389313" y="4470400"/>
          <p14:tracePt t="45767" x="3457575" y="4486275"/>
          <p14:tracePt t="45774" x="3525838" y="4503738"/>
          <p14:tracePt t="45784" x="3586163" y="4513263"/>
          <p14:tracePt t="45792" x="3627438" y="4513263"/>
          <p14:tracePt t="45801" x="3678238" y="4521200"/>
          <p14:tracePt t="45807" x="3721100" y="4521200"/>
          <p14:tracePt t="45816" x="3746500" y="4521200"/>
          <p14:tracePt t="45824" x="3763963" y="4521200"/>
          <p14:tracePt t="45832" x="3789363" y="4529138"/>
          <p14:tracePt t="45839" x="3797300" y="4529138"/>
          <p14:tracePt t="45888" x="3806825" y="4529138"/>
          <p14:tracePt t="45895" x="3814763" y="4529138"/>
          <p14:tracePt t="45904" x="3822700" y="4529138"/>
          <p14:tracePt t="46048" x="3832225" y="4529138"/>
          <p14:tracePt t="48192" x="3832225" y="4538663"/>
          <p14:tracePt t="48200" x="3848100" y="4546600"/>
          <p14:tracePt t="48209" x="3883025" y="4546600"/>
          <p14:tracePt t="48216" x="3941763" y="4554538"/>
          <p14:tracePt t="48224" x="3992563" y="4554538"/>
          <p14:tracePt t="48234" x="4052888" y="4554538"/>
          <p14:tracePt t="48240" x="4095750" y="4554538"/>
          <p14:tracePt t="48251" x="4129088" y="4564063"/>
          <p14:tracePt t="48257" x="4162425" y="4564063"/>
          <p14:tracePt t="48264" x="4187825" y="4572000"/>
          <p14:tracePt t="48281" x="4197350" y="4572000"/>
          <p14:tracePt t="48289" x="4214813" y="4572000"/>
          <p14:tracePt t="48305" x="4230688" y="4572000"/>
          <p14:tracePt t="48313" x="4240213" y="4572000"/>
          <p14:tracePt t="48321" x="4265613" y="4572000"/>
          <p14:tracePt t="48329" x="4281488" y="4572000"/>
          <p14:tracePt t="48345" x="4291013" y="4572000"/>
          <p14:tracePt t="48352" x="4306888" y="4564063"/>
          <p14:tracePt t="48369" x="4324350" y="4564063"/>
          <p14:tracePt t="48376" x="4359275" y="4554538"/>
          <p14:tracePt t="48384" x="4392613" y="4554538"/>
          <p14:tracePt t="48393" x="4410075" y="4546600"/>
          <p14:tracePt t="48401" x="4435475" y="4546600"/>
          <p14:tracePt t="48409" x="4476750" y="4546600"/>
          <p14:tracePt t="48418" x="4511675" y="4546600"/>
          <p14:tracePt t="48424" x="4529138" y="4538663"/>
          <p14:tracePt t="48434" x="4562475" y="4538663"/>
          <p14:tracePt t="48441" x="4579938" y="4538663"/>
          <p14:tracePt t="48451" x="4587875" y="4529138"/>
          <p14:tracePt t="48456" x="4613275" y="4529138"/>
          <p14:tracePt t="48464" x="4646613" y="4529138"/>
          <p14:tracePt t="48472" x="4673600" y="4529138"/>
          <p14:tracePt t="48482" x="4681538" y="4529138"/>
          <p14:tracePt t="48489" x="4699000" y="4521200"/>
          <p14:tracePt t="48497" x="4706938" y="4521200"/>
          <p14:tracePt t="48504" x="4724400" y="4521200"/>
          <p14:tracePt t="48513" x="4740275" y="4521200"/>
          <p14:tracePt t="48520" x="4749800" y="4521200"/>
          <p14:tracePt t="48529" x="4775200" y="4513263"/>
          <p14:tracePt t="48536" x="4800600" y="4513263"/>
          <p14:tracePt t="48544" x="4818063" y="4513263"/>
          <p14:tracePt t="48553" x="4851400" y="4513263"/>
          <p14:tracePt t="48561" x="4876800" y="4513263"/>
          <p14:tracePt t="48569" x="4910138" y="4503738"/>
          <p14:tracePt t="48576" x="4927600" y="4503738"/>
          <p14:tracePt t="48584" x="4935538" y="4503738"/>
          <p14:tracePt t="48593" x="4945063" y="4503738"/>
          <p14:tracePt t="48602" x="4953000" y="4503738"/>
          <p14:tracePt t="48608" x="4978400" y="4503738"/>
          <p14:tracePt t="48617" x="4995863" y="4503738"/>
          <p14:tracePt t="48625" x="5029200" y="4495800"/>
          <p14:tracePt t="48634" x="5089525" y="4486275"/>
          <p14:tracePt t="48641" x="5173663" y="4486275"/>
          <p14:tracePt t="48651" x="5276850" y="4486275"/>
          <p14:tracePt t="48656" x="5386388" y="4486275"/>
          <p14:tracePt t="48665" x="5497513" y="4486275"/>
          <p14:tracePt t="48672" x="5581650" y="4486275"/>
          <p14:tracePt t="48682" x="5683250" y="4486275"/>
          <p14:tracePt t="48689" x="5837238" y="4486275"/>
          <p14:tracePt t="48696" x="6015038" y="4503738"/>
          <p14:tracePt t="48705" x="6219825" y="4546600"/>
          <p14:tracePt t="48713" x="6389688" y="4589463"/>
          <p14:tracePt t="48721" x="6550025" y="4614863"/>
          <p14:tracePt t="48729" x="6737350" y="4640263"/>
          <p14:tracePt t="48737" x="6924675" y="4648200"/>
          <p14:tracePt t="48745" x="7059613" y="4665663"/>
          <p14:tracePt t="48754" x="7188200" y="4673600"/>
          <p14:tracePt t="48761" x="7289800" y="4683125"/>
          <p14:tracePt t="48771" x="7373938" y="4699000"/>
          <p14:tracePt t="48776" x="7426325" y="4708525"/>
          <p14:tracePt t="48783" x="7442200" y="4708525"/>
          <p14:tracePt t="48792" x="7451725" y="4716463"/>
          <p14:tracePt t="48801" x="7459663" y="4716463"/>
          <p14:tracePt t="48818" x="7467600" y="4716463"/>
          <p14:tracePt t="48840" x="7477125" y="4716463"/>
          <p14:tracePt t="48851" x="7485063" y="4716463"/>
          <p14:tracePt t="48865" x="7510463" y="4716463"/>
          <p14:tracePt t="48873" x="7518400" y="4716463"/>
          <p14:tracePt t="48881" x="7527925" y="4716463"/>
          <p14:tracePt t="48888" x="7545388" y="4708525"/>
          <p14:tracePt t="48896" x="7545388" y="4699000"/>
          <p14:tracePt t="48905" x="7553325" y="4699000"/>
          <p14:tracePt t="48929" x="7561263" y="4699000"/>
          <p14:tracePt t="48936" x="7570788" y="4699000"/>
          <p14:tracePt t="48953" x="7570788" y="4691063"/>
          <p14:tracePt t="48961" x="7578725" y="4691063"/>
          <p14:tracePt t="48977" x="7586663" y="4683125"/>
          <p14:tracePt t="49136" x="7570788" y="4683125"/>
          <p14:tracePt t="49145" x="7561263" y="4673600"/>
          <p14:tracePt t="49152" x="7535863" y="4673600"/>
          <p14:tracePt t="49161" x="7502525" y="4673600"/>
          <p14:tracePt t="49169" x="7467600" y="4665663"/>
          <p14:tracePt t="49176" x="7451725" y="4665663"/>
          <p14:tracePt t="49184" x="7408863" y="4665663"/>
          <p14:tracePt t="49193" x="7348538" y="4665663"/>
          <p14:tracePt t="49200" x="7264400" y="4665663"/>
          <p14:tracePt t="49209" x="7188200" y="4657725"/>
          <p14:tracePt t="49218" x="7119938" y="4657725"/>
          <p14:tracePt t="49224" x="7034213" y="4630738"/>
          <p14:tracePt t="49234" x="6958013" y="4622800"/>
          <p14:tracePt t="49241" x="6889750" y="4622800"/>
          <p14:tracePt t="49251" x="6797675" y="4614863"/>
          <p14:tracePt t="49257" x="6754813" y="4614863"/>
          <p14:tracePt t="49268" x="6719888" y="4614863"/>
          <p14:tracePt t="49272" x="6694488" y="4605338"/>
          <p14:tracePt t="49280" x="6669088" y="4605338"/>
          <p14:tracePt t="49288" x="6653213" y="4605338"/>
          <p14:tracePt t="49296" x="6643688" y="4605338"/>
          <p14:tracePt t="49305" x="6626225" y="4605338"/>
          <p14:tracePt t="49313" x="6618288" y="4605338"/>
          <p14:tracePt t="49321" x="6592888" y="4605338"/>
          <p14:tracePt t="49329" x="6567488" y="4605338"/>
          <p14:tracePt t="49337" x="6550025" y="4605338"/>
          <p14:tracePt t="49344" x="6534150" y="4605338"/>
          <p14:tracePt t="49354" x="6516688" y="4605338"/>
          <p14:tracePt t="49361" x="6508750" y="4605338"/>
          <p14:tracePt t="49369" x="6483350" y="4605338"/>
          <p14:tracePt t="49376" x="6465888" y="4605338"/>
          <p14:tracePt t="49384" x="6456363" y="4605338"/>
          <p14:tracePt t="49393" x="6430963" y="4605338"/>
          <p14:tracePt t="49401" x="6415088" y="4614863"/>
          <p14:tracePt t="49409" x="6405563" y="4622800"/>
          <p14:tracePt t="49418" x="6389688" y="4622800"/>
          <p14:tracePt t="49424" x="6364288" y="4622800"/>
          <p14:tracePt t="49433" x="6354763" y="4622800"/>
          <p14:tracePt t="49441" x="6329363" y="4630738"/>
          <p14:tracePt t="49451" x="6311900" y="4630738"/>
          <p14:tracePt t="49456" x="6303963" y="4630738"/>
          <p14:tracePt t="49464" x="6296025" y="4630738"/>
          <p14:tracePt t="49472" x="6286500" y="4630738"/>
          <p14:tracePt t="49480" x="6270625" y="4630738"/>
          <p14:tracePt t="49488" x="6261100" y="4630738"/>
          <p14:tracePt t="49496" x="6253163" y="4630738"/>
          <p14:tracePt t="49504" x="6245225" y="4630738"/>
          <p14:tracePt t="49513" x="6235700" y="4630738"/>
          <p14:tracePt t="49529" x="6227763" y="4640263"/>
          <p14:tracePt t="49760" x="6219825" y="4640263"/>
          <p14:tracePt t="49786" x="6210300" y="4640263"/>
          <p14:tracePt t="49826" x="6202363" y="4640263"/>
          <p14:tracePt t="49833" x="6194425" y="4640263"/>
          <p14:tracePt t="49850" x="6184900" y="4640263"/>
          <p14:tracePt t="49857" x="6167438" y="4640263"/>
          <p14:tracePt t="49866" x="6159500" y="4640263"/>
          <p14:tracePt t="49874" x="6151563" y="4640263"/>
          <p14:tracePt t="49883" x="6142038" y="4648200"/>
          <p14:tracePt t="49890" x="6134100" y="4648200"/>
          <p14:tracePt t="49917" x="6108700" y="4657725"/>
          <p14:tracePt t="49923" x="6091238" y="4657725"/>
          <p14:tracePt t="49930" x="6083300" y="4657725"/>
          <p14:tracePt t="49945" x="6075363" y="4657725"/>
          <p14:tracePt t="49954" x="6065838" y="4657725"/>
          <p14:tracePt t="49962" x="6057900" y="4657725"/>
          <p14:tracePt t="49977" x="6049963" y="4657725"/>
          <p14:tracePt t="50490" x="6040438" y="4657725"/>
          <p14:tracePt t="50634" x="6032500" y="4657725"/>
          <p14:tracePt t="50706" x="6024563" y="4657725"/>
          <p14:tracePt t="51162" x="6015038" y="4657725"/>
          <p14:tracePt t="51194" x="6007100" y="4657725"/>
          <p14:tracePt t="51210" x="5997575" y="4657725"/>
          <p14:tracePt t="51217" x="5989638" y="4648200"/>
          <p14:tracePt t="51362" x="5981700" y="4648200"/>
          <p14:tracePt t="51370" x="5972175" y="4648200"/>
          <p14:tracePt t="51377" x="5964238" y="4657725"/>
          <p14:tracePt t="51386" x="5938838" y="4657725"/>
          <p14:tracePt t="51393" x="5930900" y="4657725"/>
          <p14:tracePt t="54348" x="5972175" y="4657725"/>
          <p14:tracePt t="54355" x="6024563" y="4657725"/>
          <p14:tracePt t="54365" x="6049963" y="4657725"/>
          <p14:tracePt t="54371" x="6083300" y="4640263"/>
          <p14:tracePt t="54380" x="6116638" y="4630738"/>
          <p14:tracePt t="54387" x="6151563" y="4622800"/>
          <p14:tracePt t="54395" x="6184900" y="4614863"/>
          <p14:tracePt t="54403" x="6219825" y="4614863"/>
          <p14:tracePt t="54412" x="6227763" y="4614863"/>
          <p14:tracePt t="54419" x="6253163" y="4605338"/>
          <p14:tracePt t="54427" x="6270625" y="4597400"/>
          <p14:tracePt t="54435" x="6286500" y="4597400"/>
          <p14:tracePt t="54443" x="6311900" y="4589463"/>
          <p14:tracePt t="54451" x="6338888" y="4579938"/>
          <p14:tracePt t="54460" x="6354763" y="4579938"/>
          <p14:tracePt t="54468" x="6364288" y="4572000"/>
          <p14:tracePt t="54475" x="6389688" y="4564063"/>
          <p14:tracePt t="54483" x="6405563" y="4564063"/>
          <p14:tracePt t="54492" x="6415088" y="4554538"/>
          <p14:tracePt t="54499" x="6423025" y="4554538"/>
          <p14:tracePt t="54508" x="6440488" y="4554538"/>
          <p14:tracePt t="54516" x="6448425" y="4546600"/>
          <p14:tracePt t="54523" x="6473825" y="4538663"/>
          <p14:tracePt t="54532" x="6491288" y="4529138"/>
          <p14:tracePt t="54539" x="6508750" y="4529138"/>
          <p14:tracePt t="54548" x="6534150" y="4513263"/>
          <p14:tracePt t="54555" x="6559550" y="4503738"/>
          <p14:tracePt t="54563" x="6575425" y="4486275"/>
          <p14:tracePt t="54571" x="6600825" y="4470400"/>
          <p14:tracePt t="54579" x="6610350" y="4460875"/>
          <p14:tracePt t="54587" x="6626225" y="4452938"/>
          <p14:tracePt t="54595" x="6653213" y="4452938"/>
          <p14:tracePt t="54603" x="6669088" y="4445000"/>
          <p14:tracePt t="54612" x="6678613" y="4435475"/>
          <p14:tracePt t="54619" x="6686550" y="4427538"/>
          <p14:tracePt t="54628" x="6694488" y="4427538"/>
          <p14:tracePt t="54636" x="6694488" y="4419600"/>
          <p14:tracePt t="54644" x="6704013" y="4419600"/>
          <p14:tracePt t="54651" x="6711950" y="4419600"/>
          <p14:tracePt t="54667" x="6719888" y="4410075"/>
          <p14:tracePt t="54675" x="6729413" y="4410075"/>
          <p14:tracePt t="54684" x="6737350" y="4410075"/>
          <p14:tracePt t="54692" x="6754813" y="4402138"/>
          <p14:tracePt t="54698" x="6770688" y="4394200"/>
          <p14:tracePt t="54707" x="6788150" y="4376738"/>
          <p14:tracePt t="54716" x="6823075" y="4359275"/>
          <p14:tracePt t="54724" x="6848475" y="4351338"/>
          <p14:tracePt t="54733" x="6873875" y="4341813"/>
          <p14:tracePt t="54740" x="6915150" y="4333875"/>
          <p14:tracePt t="54750" x="6950075" y="4325938"/>
          <p14:tracePt t="54755" x="6967538" y="4316413"/>
          <p14:tracePt t="54766" x="6975475" y="4316413"/>
          <p14:tracePt t="54771" x="6983413" y="4316413"/>
          <p14:tracePt t="54781" x="7000875" y="4300538"/>
          <p14:tracePt t="54795" x="7008813" y="4300538"/>
          <p14:tracePt t="54803" x="7034213" y="4291013"/>
          <p14:tracePt t="54812" x="7051675" y="4283075"/>
          <p14:tracePt t="54820" x="7069138" y="4283075"/>
          <p14:tracePt t="54828" x="7077075" y="4283075"/>
          <p14:tracePt t="54836" x="7085013" y="4275138"/>
          <p14:tracePt t="54844" x="7094538" y="4265613"/>
          <p14:tracePt t="54851" x="7102475" y="4257675"/>
          <p14:tracePt t="54860" x="7119938" y="4257675"/>
          <p14:tracePt t="54869" x="7127875" y="4257675"/>
          <p14:tracePt t="54875" x="7137400" y="4240213"/>
          <p14:tracePt t="54883" x="7153275" y="4240213"/>
          <p14:tracePt t="54892" x="7162800" y="4232275"/>
          <p14:tracePt t="54899" x="7170738" y="4224338"/>
          <p14:tracePt t="54908" x="7178675" y="4224338"/>
          <p14:tracePt t="54920" x="7188200" y="4224338"/>
          <p14:tracePt t="54924" x="7196138" y="4214813"/>
          <p14:tracePt t="54933" x="7204075" y="4214813"/>
          <p14:tracePt t="54939" x="7213600" y="4214813"/>
          <p14:tracePt t="54949" x="7221538" y="4206875"/>
          <p14:tracePt t="54955" x="7229475" y="4206875"/>
          <p14:tracePt t="54965" x="7239000" y="4197350"/>
          <p14:tracePt t="54971" x="7256463" y="4197350"/>
          <p14:tracePt t="54980" x="7264400" y="4197350"/>
          <p14:tracePt t="54988" x="7272338" y="4189413"/>
          <p14:tracePt t="54995" x="7281863" y="4181475"/>
          <p14:tracePt t="55004" x="7297738" y="4171950"/>
          <p14:tracePt t="55012" x="7297738" y="4164013"/>
          <p14:tracePt t="55020" x="7315200" y="4164013"/>
          <p14:tracePt t="55028" x="7332663" y="4164013"/>
          <p14:tracePt t="55036" x="7340600" y="4156075"/>
          <p14:tracePt t="55043" x="7366000" y="4156075"/>
          <p14:tracePt t="55052" x="7383463" y="4156075"/>
          <p14:tracePt t="55060" x="7391400" y="4156075"/>
          <p14:tracePt t="55067" x="7408863" y="4156075"/>
          <p14:tracePt t="55075" x="7416800" y="4156075"/>
          <p14:tracePt t="55083" x="7434263" y="4156075"/>
          <p14:tracePt t="55091" x="7459663" y="4156075"/>
          <p14:tracePt t="55099" x="7477125" y="4156075"/>
          <p14:tracePt t="55108" x="7502525" y="4156075"/>
          <p14:tracePt t="55117" x="7527925" y="4156075"/>
          <p14:tracePt t="55124" x="7545388" y="4156075"/>
          <p14:tracePt t="55133" x="7578725" y="4156075"/>
          <p14:tracePt t="55139" x="7621588" y="4156075"/>
          <p14:tracePt t="55149" x="7662863" y="4156075"/>
          <p14:tracePt t="55155" x="7705725" y="4156075"/>
          <p14:tracePt t="55166" x="7766050" y="4156075"/>
          <p14:tracePt t="55171" x="7807325" y="4156075"/>
          <p14:tracePt t="55180" x="7842250" y="4156075"/>
          <p14:tracePt t="55187" x="7867650" y="4156075"/>
          <p14:tracePt t="55195" x="7893050" y="4156075"/>
          <p14:tracePt t="55204" x="7918450" y="4156075"/>
          <p14:tracePt t="55212" x="7935913" y="4156075"/>
          <p14:tracePt t="55307" x="7943850" y="4156075"/>
          <p14:tracePt t="55355" x="7951788" y="4156075"/>
          <p14:tracePt t="55387" x="7961313" y="4156075"/>
          <p14:tracePt t="55524" x="7943850" y="4156075"/>
          <p14:tracePt t="55532" x="7935913" y="4156075"/>
          <p14:tracePt t="55539" x="7910513" y="4156075"/>
          <p14:tracePt t="55548" x="7893050" y="4164013"/>
          <p14:tracePt t="55565" x="7875588" y="4171950"/>
          <p14:tracePt t="55571" x="7867650" y="4171950"/>
          <p14:tracePt t="55580" x="7859713" y="4171950"/>
          <p14:tracePt t="55587" x="7850188" y="4171950"/>
          <p14:tracePt t="55596" x="7842250" y="4171950"/>
          <p14:tracePt t="55604" x="7832725" y="4171950"/>
          <p14:tracePt t="55612" x="7816850" y="4171950"/>
          <p14:tracePt t="55621" x="7807325" y="4171950"/>
          <p14:tracePt t="55627" x="7791450" y="4171950"/>
          <p14:tracePt t="55636" x="7773988" y="4181475"/>
          <p14:tracePt t="55651" x="7748588" y="4181475"/>
          <p14:tracePt t="55660" x="7740650" y="4181475"/>
          <p14:tracePt t="55668" x="7723188" y="4189413"/>
          <p14:tracePt t="55675" x="7715250" y="4189413"/>
          <p14:tracePt t="55684" x="7705725" y="4189413"/>
          <p14:tracePt t="55692" x="7697788" y="4189413"/>
          <p14:tracePt t="55698" x="7688263" y="4189413"/>
          <p14:tracePt t="55707" x="7680325" y="4189413"/>
          <p14:tracePt t="55724" x="7672388" y="4189413"/>
          <p14:tracePt t="55733" x="7662863" y="4189413"/>
          <p14:tracePt t="55750" x="7646988" y="4189413"/>
          <p14:tracePt t="55755" x="7637463" y="4189413"/>
          <p14:tracePt t="55766" x="7621588" y="4189413"/>
          <p14:tracePt t="55771" x="7596188" y="4189413"/>
          <p14:tracePt t="55780" x="7578725" y="4189413"/>
          <p14:tracePt t="55788" x="7561263" y="4189413"/>
          <p14:tracePt t="55795" x="7545388" y="4189413"/>
          <p14:tracePt t="55804" x="7535863" y="4189413"/>
          <p14:tracePt t="55813" x="7518400" y="4189413"/>
          <p14:tracePt t="55853" x="7510463" y="4189413"/>
          <p14:tracePt t="55861" x="7502525" y="4189413"/>
          <p14:tracePt t="55868" x="7493000" y="4189413"/>
          <p14:tracePt t="55876" x="7493000" y="4181475"/>
          <p14:tracePt t="55884" x="7477125" y="4181475"/>
          <p14:tracePt t="55893" x="7467600" y="4181475"/>
          <p14:tracePt t="55900" x="7451725" y="4181475"/>
          <p14:tracePt t="55909" x="7434263" y="4171950"/>
          <p14:tracePt t="55919" x="7416800" y="4164013"/>
          <p14:tracePt t="55924" x="7408863" y="4146550"/>
          <p14:tracePt t="55932" x="7400925" y="4121150"/>
          <p14:tracePt t="55940" x="7391400" y="4105275"/>
          <p14:tracePt t="55949" x="7373938" y="4079875"/>
          <p14:tracePt t="55956" x="7348538" y="4052888"/>
          <p14:tracePt t="55966" x="7323138" y="4037013"/>
          <p14:tracePt t="55972" x="7307263" y="4011613"/>
          <p14:tracePt t="55982" x="7307263" y="3994150"/>
          <p14:tracePt t="55989" x="7297738" y="3986213"/>
          <p14:tracePt t="55997" x="7297738" y="3976688"/>
          <p14:tracePt t="56013" x="7289800" y="3968750"/>
          <p14:tracePt t="56036" x="7289800" y="3960813"/>
          <p14:tracePt t="56044" x="7289800" y="3943350"/>
          <p14:tracePt t="56053" x="7289800" y="3935413"/>
          <p14:tracePt t="56061" x="7289800" y="3917950"/>
          <p14:tracePt t="56068" x="7289800" y="3900488"/>
          <p14:tracePt t="56076" x="7289800" y="3883025"/>
          <p14:tracePt t="56084" x="7289800" y="3867150"/>
          <p14:tracePt t="56093" x="7307263" y="3849688"/>
          <p14:tracePt t="56101" x="7340600" y="3824288"/>
          <p14:tracePt t="56109" x="7373938" y="3806825"/>
          <p14:tracePt t="56115" x="7400925" y="3781425"/>
          <p14:tracePt t="56125" x="7426325" y="3756025"/>
          <p14:tracePt t="56133" x="7467600" y="3738563"/>
          <p14:tracePt t="56140" x="7535863" y="3705225"/>
          <p14:tracePt t="56150" x="7578725" y="3687763"/>
          <p14:tracePt t="56156" x="7629525" y="3662363"/>
          <p14:tracePt t="56165" x="7688263" y="3636963"/>
          <p14:tracePt t="56173" x="7740650" y="3629025"/>
          <p14:tracePt t="56182" x="7781925" y="3611563"/>
          <p14:tracePt t="56189" x="7842250" y="3603625"/>
          <p14:tracePt t="56197" x="7900988" y="3594100"/>
          <p14:tracePt t="56204" x="7977188" y="3578225"/>
          <p14:tracePt t="56213" x="8062913" y="3568700"/>
          <p14:tracePt t="56221" x="8139113" y="3568700"/>
          <p14:tracePt t="56229" x="8207375" y="3568700"/>
          <p14:tracePt t="56237" x="8283575" y="3568700"/>
          <p14:tracePt t="56244" x="8351838" y="3568700"/>
          <p14:tracePt t="56252" x="8420100" y="3568700"/>
          <p14:tracePt t="56261" x="8496300" y="3568700"/>
          <p14:tracePt t="56268" x="8580438" y="3568700"/>
          <p14:tracePt t="56276" x="8666163" y="3568700"/>
          <p14:tracePt t="56284" x="8734425" y="3568700"/>
          <p14:tracePt t="56293" x="8810625" y="3568700"/>
          <p14:tracePt t="56300" x="8861425" y="3568700"/>
          <p14:tracePt t="56309" x="8937625" y="3568700"/>
          <p14:tracePt t="56315" x="8997950" y="3568700"/>
          <p14:tracePt t="56324" x="9064625" y="3568700"/>
          <p14:tracePt t="56333" x="9142413" y="3578225"/>
          <p14:tracePt t="56341" x="9201150" y="3594100"/>
          <p14:tracePt t="56349" x="9269413" y="3603625"/>
          <p14:tracePt t="56357" x="9337675" y="3619500"/>
          <p14:tracePt t="56366" x="9405938" y="3629025"/>
          <p14:tracePt t="56373" x="9482138" y="3646488"/>
          <p14:tracePt t="56382" x="9566275" y="3662363"/>
          <p14:tracePt t="56389" x="9626600" y="3671888"/>
          <p14:tracePt t="56396" x="9659938" y="3679825"/>
          <p14:tracePt t="56404" x="9710738" y="3697288"/>
          <p14:tracePt t="56415" x="9745663" y="3713163"/>
          <p14:tracePt t="56420" x="9771063" y="3722688"/>
          <p14:tracePt t="56429" x="9786938" y="3730625"/>
          <p14:tracePt t="56437" x="9821863" y="3738563"/>
          <p14:tracePt t="56444" x="9847263" y="3756025"/>
          <p14:tracePt t="56453" x="9872663" y="3763963"/>
          <p14:tracePt t="56461" x="9890125" y="3773488"/>
          <p14:tracePt t="56469" x="9915525" y="3790950"/>
          <p14:tracePt t="56476" x="9931400" y="3806825"/>
          <p14:tracePt t="56485" x="9956800" y="3816350"/>
          <p14:tracePt t="56492" x="9966325" y="3816350"/>
          <p14:tracePt t="56502" x="9983788" y="3824288"/>
          <p14:tracePt t="56508" x="10009188" y="3841750"/>
          <p14:tracePt t="56515" x="10017125" y="3857625"/>
          <p14:tracePt t="56524" x="10025063" y="3867150"/>
          <p14:tracePt t="56533" x="10034588" y="3875088"/>
          <p14:tracePt t="56541" x="10042525" y="3883025"/>
          <p14:tracePt t="56550" x="10050463" y="3892550"/>
          <p14:tracePt t="56556" x="10050463" y="3908425"/>
          <p14:tracePt t="56566" x="10059988" y="3925888"/>
          <p14:tracePt t="56572" x="10059988" y="3935413"/>
          <p14:tracePt t="56582" x="10067925" y="3960813"/>
          <p14:tracePt t="56588" x="10067925" y="3976688"/>
          <p14:tracePt t="56597" x="10067925" y="3986213"/>
          <p14:tracePt t="56605" x="10067925" y="3994150"/>
          <p14:tracePt t="56613" x="10067925" y="4011613"/>
          <p14:tracePt t="56629" x="10067925" y="4027488"/>
          <p14:tracePt t="56637" x="10067925" y="4037013"/>
          <p14:tracePt t="56644" x="10067925" y="4052888"/>
          <p14:tracePt t="56653" x="10067925" y="4070350"/>
          <p14:tracePt t="56661" x="10067925" y="4079875"/>
          <p14:tracePt t="56668" x="10067925" y="4095750"/>
          <p14:tracePt t="56676" x="10067925" y="4113213"/>
          <p14:tracePt t="56684" x="10050463" y="4121150"/>
          <p14:tracePt t="56693" x="10025063" y="4146550"/>
          <p14:tracePt t="56701" x="10017125" y="4164013"/>
          <p14:tracePt t="56708" x="10009188" y="4171950"/>
          <p14:tracePt t="56715" x="9999663" y="4171950"/>
          <p14:tracePt t="56725" x="9991725" y="4181475"/>
          <p14:tracePt t="56733" x="9974263" y="4197350"/>
          <p14:tracePt t="56741" x="9974263" y="4214813"/>
          <p14:tracePt t="56749" x="9956800" y="4224338"/>
          <p14:tracePt t="56756" x="9940925" y="4240213"/>
          <p14:tracePt t="56766" x="9906000" y="4257675"/>
          <p14:tracePt t="56772" x="9872663" y="4265613"/>
          <p14:tracePt t="56782" x="9839325" y="4275138"/>
          <p14:tracePt t="56788" x="9821863" y="4283075"/>
          <p14:tracePt t="56798" x="9786938" y="4291013"/>
          <p14:tracePt t="56804" x="9761538" y="4291013"/>
          <p14:tracePt t="56813" x="9736138" y="4300538"/>
          <p14:tracePt t="56821" x="9728200" y="4308475"/>
          <p14:tracePt t="56829" x="9710738" y="4316413"/>
          <p14:tracePt t="56837" x="9685338" y="4325938"/>
          <p14:tracePt t="56845" x="9667875" y="4333875"/>
          <p14:tracePt t="56853" x="9659938" y="4351338"/>
          <p14:tracePt t="56861" x="9642475" y="4368800"/>
          <p14:tracePt t="56869" x="9617075" y="4368800"/>
          <p14:tracePt t="56876" x="9583738" y="4376738"/>
          <p14:tracePt t="56885" x="9550400" y="4384675"/>
          <p14:tracePt t="56893" x="9507538" y="4384675"/>
          <p14:tracePt t="56900" x="9472613" y="4394200"/>
          <p14:tracePt t="56909" x="9413875" y="4410075"/>
          <p14:tracePt t="56917" x="9388475" y="4410075"/>
          <p14:tracePt t="56925" x="9337675" y="4419600"/>
          <p14:tracePt t="56933" x="9294813" y="4427538"/>
          <p14:tracePt t="56941" x="9261475" y="4427538"/>
          <p14:tracePt t="56949" x="9218613" y="4435475"/>
          <p14:tracePt t="56956" x="9183688" y="4435475"/>
          <p14:tracePt t="56966" x="9142413" y="4435475"/>
          <p14:tracePt t="56973" x="9124950" y="4435475"/>
          <p14:tracePt t="56982" x="9099550" y="4435475"/>
          <p14:tracePt t="56989" x="9074150" y="4435475"/>
          <p14:tracePt t="56997" x="9031288" y="4435475"/>
          <p14:tracePt t="57004" x="8980488" y="4435475"/>
          <p14:tracePt t="57013" x="8929688" y="4435475"/>
          <p14:tracePt t="57021" x="8904288" y="4435475"/>
          <p14:tracePt t="57029" x="8869363" y="4445000"/>
          <p14:tracePt t="57037" x="8836025" y="4445000"/>
          <p14:tracePt t="57044" x="8802688" y="4445000"/>
          <p14:tracePt t="57053" x="8785225" y="4445000"/>
          <p14:tracePt t="57061" x="8759825" y="4452938"/>
          <p14:tracePt t="57068" x="8734425" y="4452938"/>
          <p14:tracePt t="57076" x="8716963" y="4452938"/>
          <p14:tracePt t="57084" x="8699500" y="4452938"/>
          <p14:tracePt t="57093" x="8683625" y="4452938"/>
          <p14:tracePt t="57108" x="8674100" y="4452938"/>
          <p14:tracePt t="57116" x="8666163" y="4452938"/>
          <p14:tracePt t="57132" x="8658225" y="4452938"/>
          <p14:tracePt t="57141" x="8648700" y="4452938"/>
          <p14:tracePt t="57156" x="8640763" y="4452938"/>
          <p14:tracePt t="57166" x="8623300" y="4452938"/>
          <p14:tracePt t="57173" x="8615363" y="4452938"/>
          <p14:tracePt t="57183" x="8605838" y="4452938"/>
          <p14:tracePt t="57189" x="8597900" y="4452938"/>
          <p14:tracePt t="57199" x="8589963" y="4452938"/>
          <p14:tracePt t="57204" x="8589963" y="4460875"/>
          <p14:tracePt t="57237" x="8580438" y="4460875"/>
          <p14:tracePt t="57253" x="8572500" y="4460875"/>
          <p14:tracePt t="57268" x="8564563" y="4460875"/>
          <p14:tracePt t="57276" x="8555038" y="4460875"/>
          <p14:tracePt t="57285" x="8547100" y="4460875"/>
          <p14:tracePt t="57293" x="8539163" y="4460875"/>
          <p14:tracePt t="57300" x="8521700" y="4460875"/>
          <p14:tracePt t="57315" x="8513763" y="4460875"/>
          <p14:tracePt t="57325" x="8504238" y="4460875"/>
          <p14:tracePt t="57332" x="8496300" y="4460875"/>
          <p14:tracePt t="57350" x="8478838" y="4460875"/>
          <p14:tracePt t="57356" x="8470900" y="4460875"/>
          <p14:tracePt t="57366" x="8462963" y="4460875"/>
          <p14:tracePt t="57373" x="8453438" y="4460875"/>
          <p14:tracePt t="57445" x="8445500" y="4460875"/>
          <p14:tracePt t="57462" x="8435975" y="4460875"/>
          <p14:tracePt t="57484" x="8428038" y="4460875"/>
          <p14:tracePt t="57508" x="8420100" y="4460875"/>
          <p14:tracePt t="57523" x="8402638" y="4460875"/>
          <p14:tracePt t="57542" x="8394700" y="4460875"/>
          <p14:tracePt t="57548" x="8385175" y="4460875"/>
          <p14:tracePt t="57556" x="8369300" y="4460875"/>
          <p14:tracePt t="57566" x="8351838" y="4460875"/>
          <p14:tracePt t="57572" x="8343900" y="4460875"/>
          <p14:tracePt t="57588" x="8334375" y="4460875"/>
          <p14:tracePt t="57597" x="8326438" y="4460875"/>
          <p14:tracePt t="57684" x="8318500" y="4460875"/>
          <p14:tracePt t="58342" x="8308975" y="4460875"/>
          <p14:tracePt t="58406" x="8301038" y="4460875"/>
          <p14:tracePt t="58430" x="8283575" y="4460875"/>
          <p14:tracePt t="58445" x="8266113" y="4460875"/>
          <p14:tracePt t="58509" x="8258175" y="4460875"/>
          <p14:tracePt t="58524" x="8250238" y="4452938"/>
          <p14:tracePt t="59110" x="8250238" y="4445000"/>
          <p14:tracePt t="59134" x="8258175" y="4445000"/>
          <p14:tracePt t="60134" x="8258175" y="4435475"/>
          <p14:tracePt t="60606" x="8250238" y="4435475"/>
          <p14:tracePt t="60614" x="8232775" y="4435475"/>
          <p14:tracePt t="60622" x="8215313" y="4435475"/>
          <p14:tracePt t="60631" x="8199438" y="4435475"/>
          <p14:tracePt t="60638" x="8189913" y="4435475"/>
          <p14:tracePt t="60991" x="8181975" y="4435475"/>
          <p14:tracePt t="60998" x="8174038" y="4435475"/>
          <p14:tracePt t="61014" x="8156575" y="4435475"/>
          <p14:tracePt t="61022" x="8147050" y="4435475"/>
          <p14:tracePt t="61039" x="8131175" y="4427538"/>
          <p14:tracePt t="61047" x="8113713" y="4427538"/>
          <p14:tracePt t="61064" x="8096250" y="4427538"/>
          <p14:tracePt t="61070" x="8080375" y="4419600"/>
          <p14:tracePt t="61078" x="8070850" y="4419600"/>
          <p14:tracePt t="61086" x="8062913" y="4419600"/>
          <p14:tracePt t="61094" x="8054975" y="4419600"/>
          <p14:tracePt t="61103" x="8045450" y="4419600"/>
          <p14:tracePt t="61111" x="8037513" y="4419600"/>
          <p14:tracePt t="61119" x="8029575" y="4410075"/>
          <p14:tracePt t="61143" x="8020050" y="4410075"/>
          <p14:tracePt t="61151" x="8012113" y="4410075"/>
          <p14:tracePt t="61159" x="8004175" y="4410075"/>
          <p14:tracePt t="61167" x="7994650" y="4410075"/>
          <p14:tracePt t="61174" x="7977188" y="4410075"/>
          <p14:tracePt t="61182" x="7977188" y="4402138"/>
          <p14:tracePt t="61190" x="7961313" y="4394200"/>
          <p14:tracePt t="61198" x="7943850" y="4394200"/>
          <p14:tracePt t="61215" x="7935913" y="4394200"/>
          <p14:tracePt t="61223" x="7926388" y="4394200"/>
          <p14:tracePt t="61239" x="7918450" y="4394200"/>
          <p14:tracePt t="61248" x="7900988" y="4384675"/>
          <p14:tracePt t="61254" x="7900988" y="4376738"/>
          <p14:tracePt t="61266" x="7885113" y="4376738"/>
          <p14:tracePt t="61270" x="7859713" y="4376738"/>
          <p14:tracePt t="61280" x="7850188" y="4376738"/>
          <p14:tracePt t="61286" x="7832725" y="4376738"/>
          <p14:tracePt t="61295" x="7824788" y="4376738"/>
          <p14:tracePt t="61302" x="7799388" y="4368800"/>
          <p14:tracePt t="61311" x="7781925" y="4368800"/>
          <p14:tracePt t="61319" x="7773988" y="4368800"/>
          <p14:tracePt t="61327" x="7748588" y="4359275"/>
          <p14:tracePt t="61335" x="7731125" y="4359275"/>
          <p14:tracePt t="61343" x="7723188" y="4359275"/>
          <p14:tracePt t="61351" x="7715250" y="4359275"/>
          <p14:tracePt t="61359" x="7705725" y="4359275"/>
          <p14:tracePt t="61367" x="7697788" y="4359275"/>
          <p14:tracePt t="61383" x="7688263" y="4359275"/>
          <p14:tracePt t="61391" x="7680325" y="4359275"/>
          <p14:tracePt t="61423" x="7672388" y="4359275"/>
          <p14:tracePt t="61431" x="7662863" y="4359275"/>
          <p14:tracePt t="61438" x="7654925" y="4359275"/>
          <p14:tracePt t="61455" x="7646988" y="4351338"/>
          <p14:tracePt t="61464" x="7637463" y="4351338"/>
          <p14:tracePt t="61471" x="7629525" y="4351338"/>
          <p14:tracePt t="61559" x="7621588" y="4351338"/>
          <p14:tracePt t="61566" x="7612063" y="4341813"/>
          <p14:tracePt t="61847" x="7604125" y="4341813"/>
          <p14:tracePt t="61855" x="7596188" y="4341813"/>
          <p14:tracePt t="61864" x="7586663" y="4333875"/>
          <p14:tracePt t="61871" x="7578725" y="4333875"/>
          <p14:tracePt t="61882" x="7570788" y="4333875"/>
          <p14:tracePt t="62583" x="7561263" y="4333875"/>
          <p14:tracePt t="62592" x="7545388" y="4333875"/>
          <p14:tracePt t="62599" x="7527925" y="4333875"/>
          <p14:tracePt t="62608" x="7510463" y="4333875"/>
          <p14:tracePt t="62614" x="7485063" y="4333875"/>
          <p14:tracePt t="62624" x="7459663" y="4333875"/>
          <p14:tracePt t="62632" x="7416800" y="4333875"/>
          <p14:tracePt t="62640" x="7340600" y="4333875"/>
          <p14:tracePt t="62649" x="7272338" y="4341813"/>
          <p14:tracePt t="62655" x="7170738" y="4341813"/>
          <p14:tracePt t="62665" x="7085013" y="4341813"/>
          <p14:tracePt t="62672" x="6983413" y="4341813"/>
          <p14:tracePt t="62681" x="6873875" y="4341813"/>
          <p14:tracePt t="62688" x="6745288" y="4351338"/>
          <p14:tracePt t="62696" x="6618288" y="4359275"/>
          <p14:tracePt t="62704" x="6516688" y="4359275"/>
          <p14:tracePt t="62712" x="6430963" y="4359275"/>
          <p14:tracePt t="62719" x="6372225" y="4359275"/>
          <p14:tracePt t="62728" x="6311900" y="4359275"/>
          <p14:tracePt t="62735" x="6270625" y="4341813"/>
          <p14:tracePt t="62744" x="6219825" y="4325938"/>
          <p14:tracePt t="62751" x="6159500" y="4291013"/>
          <p14:tracePt t="62760" x="6091238" y="4257675"/>
          <p14:tracePt t="62768" x="6032500" y="4214813"/>
          <p14:tracePt t="62776" x="5956300" y="4189413"/>
          <p14:tracePt t="62785" x="5905500" y="4146550"/>
          <p14:tracePt t="62792" x="5853113" y="4105275"/>
          <p14:tracePt t="62801" x="5786438" y="4037013"/>
          <p14:tracePt t="62808" x="5708650" y="3968750"/>
          <p14:tracePt t="62814" x="5641975" y="3900488"/>
          <p14:tracePt t="62824" x="5573713" y="3841750"/>
          <p14:tracePt t="62832" x="5522913" y="3748088"/>
          <p14:tracePt t="62840" x="5446713" y="3654425"/>
          <p14:tracePt t="62848" x="5378450" y="3552825"/>
          <p14:tracePt t="62855" x="5310188" y="3459163"/>
          <p14:tracePt t="62863" x="5233988" y="3373438"/>
          <p14:tracePt t="62872" x="5183188" y="3322638"/>
          <p14:tracePt t="62881" x="5132388" y="3279775"/>
          <p14:tracePt t="62887" x="5064125" y="3228975"/>
          <p14:tracePt t="62896" x="4987925" y="3186113"/>
          <p14:tracePt t="62906" x="4919663" y="3135313"/>
          <p14:tracePt t="62917" x="4851400" y="3067050"/>
          <p14:tracePt t="62922" x="4775200" y="2982913"/>
          <p14:tracePt t="62928" x="4681538" y="2889250"/>
          <p14:tracePt t="62936" x="4613275" y="2805113"/>
          <p14:tracePt t="62944" x="4545013" y="2719388"/>
          <p14:tracePt t="62954" x="4460875" y="2625725"/>
          <p14:tracePt t="62960" x="4384675" y="2524125"/>
          <p14:tracePt t="62969" x="4265613" y="2397125"/>
          <p14:tracePt t="62975" x="4146550" y="2268538"/>
          <p14:tracePt t="62984" x="4010025" y="2133600"/>
          <p14:tracePt t="62992" x="3908425" y="2022475"/>
          <p14:tracePt t="63001" x="3789363" y="1895475"/>
          <p14:tracePt t="63007" x="3652838" y="1758950"/>
          <p14:tracePt t="63015" x="3500438" y="1631950"/>
          <p14:tracePt t="63024" x="3406775" y="1538288"/>
          <p14:tracePt t="63031" x="3313113" y="1444625"/>
          <p14:tracePt t="63039" x="3219450" y="1368425"/>
          <p14:tracePt t="63047" x="3152775" y="1282700"/>
          <p14:tracePt t="63055" x="3092450" y="1223963"/>
          <p14:tracePt t="63064" x="3033713" y="1163638"/>
          <p14:tracePt t="63072" x="2982913" y="1104900"/>
          <p14:tracePt t="63081" x="2930525" y="1054100"/>
          <p14:tracePt t="63088" x="2889250" y="1011238"/>
          <p14:tracePt t="63097" x="2828925" y="960438"/>
          <p14:tracePt t="63103" x="2770188" y="892175"/>
          <p14:tracePt t="63112" x="2719388" y="823913"/>
          <p14:tracePt t="63121" x="2651125" y="739775"/>
          <p14:tracePt t="63128" x="2565400" y="646113"/>
          <p14:tracePt t="63136" x="2489200" y="577850"/>
          <p14:tracePt t="63144" x="2405063" y="484188"/>
          <p14:tracePt t="63152" x="2311400" y="374650"/>
          <p14:tracePt t="63159" x="2235200" y="296863"/>
          <p14:tracePt t="63168" x="2124075" y="203200"/>
          <p14:tracePt t="63175" x="2005013" y="127000"/>
          <p14:tracePt t="63183" x="1868488" y="42863"/>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D6BB831-9249-4BF4-9D4F-82AB3375786F}"/>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a:solidFill>
                  <a:schemeClr val="tx1"/>
                </a:solidFill>
              </a:rPr>
              <a:t>チャット議論の終わり方</a:t>
            </a:r>
            <a:endParaRPr lang="en-US" altLang="ja-JP" sz="4000" b="1">
              <a:solidFill>
                <a:schemeClr val="tx1"/>
              </a:solidFill>
            </a:endParaRPr>
          </a:p>
        </p:txBody>
      </p:sp>
      <p:sp>
        <p:nvSpPr>
          <p:cNvPr id="10" name="テキスト ボックス 9">
            <a:extLst>
              <a:ext uri="{FF2B5EF4-FFF2-40B4-BE49-F238E27FC236}">
                <a16:creationId xmlns:a16="http://schemas.microsoft.com/office/drawing/2014/main" id="{35D30891-ACA0-4319-B568-D8B863AE7900}"/>
              </a:ext>
            </a:extLst>
          </p:cNvPr>
          <p:cNvSpPr txBox="1"/>
          <p:nvPr/>
        </p:nvSpPr>
        <p:spPr>
          <a:xfrm>
            <a:off x="404368" y="1240771"/>
            <a:ext cx="8132899" cy="369332"/>
          </a:xfrm>
          <a:prstGeom prst="rect">
            <a:avLst/>
          </a:prstGeom>
          <a:noFill/>
        </p:spPr>
        <p:txBody>
          <a:bodyPr wrap="square" rtlCol="0">
            <a:spAutoFit/>
          </a:bodyPr>
          <a:lstStyle/>
          <a:p>
            <a:r>
              <a:rPr lang="ja-JP" altLang="en-US" b="1" dirty="0"/>
              <a:t>議論が終了すると個人チャットで議論の結果が投稿されます。</a:t>
            </a:r>
            <a:endParaRPr lang="en-US" altLang="ja-JP" b="1" dirty="0"/>
          </a:p>
        </p:txBody>
      </p:sp>
      <p:grpSp>
        <p:nvGrpSpPr>
          <p:cNvPr id="22" name="グループ化 21">
            <a:extLst>
              <a:ext uri="{FF2B5EF4-FFF2-40B4-BE49-F238E27FC236}">
                <a16:creationId xmlns:a16="http://schemas.microsoft.com/office/drawing/2014/main" id="{CF77372A-4E96-4B66-8EF5-57B9D1A62128}"/>
              </a:ext>
            </a:extLst>
          </p:cNvPr>
          <p:cNvGrpSpPr/>
          <p:nvPr/>
        </p:nvGrpSpPr>
        <p:grpSpPr>
          <a:xfrm>
            <a:off x="177964" y="2286209"/>
            <a:ext cx="8920316" cy="3446017"/>
            <a:chOff x="1868106" y="2410836"/>
            <a:chExt cx="9371172" cy="3562349"/>
          </a:xfrm>
        </p:grpSpPr>
        <p:grpSp>
          <p:nvGrpSpPr>
            <p:cNvPr id="16" name="グループ化 15">
              <a:extLst>
                <a:ext uri="{FF2B5EF4-FFF2-40B4-BE49-F238E27FC236}">
                  <a16:creationId xmlns:a16="http://schemas.microsoft.com/office/drawing/2014/main" id="{20DB928A-0E6E-4223-ACE0-B6F8EE2F0F66}"/>
                </a:ext>
              </a:extLst>
            </p:cNvPr>
            <p:cNvGrpSpPr/>
            <p:nvPr/>
          </p:nvGrpSpPr>
          <p:grpSpPr>
            <a:xfrm>
              <a:off x="1868106" y="3229590"/>
              <a:ext cx="9371172" cy="1786336"/>
              <a:chOff x="1469892" y="2331491"/>
              <a:chExt cx="9371172" cy="1786336"/>
            </a:xfrm>
          </p:grpSpPr>
          <p:pic>
            <p:nvPicPr>
              <p:cNvPr id="9" name="図 8">
                <a:extLst>
                  <a:ext uri="{FF2B5EF4-FFF2-40B4-BE49-F238E27FC236}">
                    <a16:creationId xmlns:a16="http://schemas.microsoft.com/office/drawing/2014/main" id="{14538943-114B-48E2-BAC5-3DF6F5059F0D}"/>
                  </a:ext>
                </a:extLst>
              </p:cNvPr>
              <p:cNvPicPr>
                <a:picLocks noChangeAspect="1"/>
              </p:cNvPicPr>
              <p:nvPr/>
            </p:nvPicPr>
            <p:blipFill>
              <a:blip r:embed="rId3"/>
              <a:stretch>
                <a:fillRect/>
              </a:stretch>
            </p:blipFill>
            <p:spPr>
              <a:xfrm>
                <a:off x="1469892" y="2331491"/>
                <a:ext cx="9371172" cy="1786336"/>
              </a:xfrm>
              <a:prstGeom prst="rect">
                <a:avLst/>
              </a:prstGeom>
            </p:spPr>
          </p:pic>
          <p:sp>
            <p:nvSpPr>
              <p:cNvPr id="2" name="正方形/長方形 1">
                <a:extLst>
                  <a:ext uri="{FF2B5EF4-FFF2-40B4-BE49-F238E27FC236}">
                    <a16:creationId xmlns:a16="http://schemas.microsoft.com/office/drawing/2014/main" id="{1501F00B-030A-434B-BD08-2D2EDD6CD2ED}"/>
                  </a:ext>
                </a:extLst>
              </p:cNvPr>
              <p:cNvSpPr/>
              <p:nvPr/>
            </p:nvSpPr>
            <p:spPr>
              <a:xfrm>
                <a:off x="1898542" y="2826406"/>
                <a:ext cx="367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2" name="正方形/長方形 11">
                <a:extLst>
                  <a:ext uri="{FF2B5EF4-FFF2-40B4-BE49-F238E27FC236}">
                    <a16:creationId xmlns:a16="http://schemas.microsoft.com/office/drawing/2014/main" id="{25731177-3065-4272-96A2-654EB5541662}"/>
                  </a:ext>
                </a:extLst>
              </p:cNvPr>
              <p:cNvSpPr/>
              <p:nvPr/>
            </p:nvSpPr>
            <p:spPr>
              <a:xfrm>
                <a:off x="1898542" y="3224659"/>
                <a:ext cx="2916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3" name="正方形/長方形 12">
                <a:extLst>
                  <a:ext uri="{FF2B5EF4-FFF2-40B4-BE49-F238E27FC236}">
                    <a16:creationId xmlns:a16="http://schemas.microsoft.com/office/drawing/2014/main" id="{262E1860-4310-4762-8607-AB38F9BF6D97}"/>
                  </a:ext>
                </a:extLst>
              </p:cNvPr>
              <p:cNvSpPr/>
              <p:nvPr/>
            </p:nvSpPr>
            <p:spPr>
              <a:xfrm>
                <a:off x="5088610" y="3223018"/>
                <a:ext cx="295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4" name="正方形/長方形 13">
                <a:extLst>
                  <a:ext uri="{FF2B5EF4-FFF2-40B4-BE49-F238E27FC236}">
                    <a16:creationId xmlns:a16="http://schemas.microsoft.com/office/drawing/2014/main" id="{5BE9028E-961F-41E8-A4F1-7BD3703E96E9}"/>
                  </a:ext>
                </a:extLst>
              </p:cNvPr>
              <p:cNvSpPr/>
              <p:nvPr/>
            </p:nvSpPr>
            <p:spPr>
              <a:xfrm>
                <a:off x="4373512" y="3600864"/>
                <a:ext cx="187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5" name="正方形/長方形 14">
                <a:extLst>
                  <a:ext uri="{FF2B5EF4-FFF2-40B4-BE49-F238E27FC236}">
                    <a16:creationId xmlns:a16="http://schemas.microsoft.com/office/drawing/2014/main" id="{F2F2DF93-82A0-4847-94C4-4FB154620C9D}"/>
                  </a:ext>
                </a:extLst>
              </p:cNvPr>
              <p:cNvSpPr/>
              <p:nvPr/>
            </p:nvSpPr>
            <p:spPr>
              <a:xfrm>
                <a:off x="9392380" y="3600864"/>
                <a:ext cx="828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grpSp>
        <p:sp>
          <p:nvSpPr>
            <p:cNvPr id="17" name="矢印: 右 16">
              <a:extLst>
                <a:ext uri="{FF2B5EF4-FFF2-40B4-BE49-F238E27FC236}">
                  <a16:creationId xmlns:a16="http://schemas.microsoft.com/office/drawing/2014/main" id="{D25FCD76-04B0-457A-9D24-3DA9777B980B}"/>
                </a:ext>
              </a:extLst>
            </p:cNvPr>
            <p:cNvSpPr/>
            <p:nvPr/>
          </p:nvSpPr>
          <p:spPr>
            <a:xfrm rot="3518342">
              <a:off x="1930491" y="2726723"/>
              <a:ext cx="98064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18" name="矢印: 右 17">
              <a:extLst>
                <a:ext uri="{FF2B5EF4-FFF2-40B4-BE49-F238E27FC236}">
                  <a16:creationId xmlns:a16="http://schemas.microsoft.com/office/drawing/2014/main" id="{52B04E00-8EA1-4C9C-BDD6-7E51182CF85E}"/>
                </a:ext>
              </a:extLst>
            </p:cNvPr>
            <p:cNvSpPr/>
            <p:nvPr/>
          </p:nvSpPr>
          <p:spPr>
            <a:xfrm rot="16745647">
              <a:off x="2275344" y="4563576"/>
              <a:ext cx="983063" cy="354531"/>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19" name="矢印: 右 18">
              <a:extLst>
                <a:ext uri="{FF2B5EF4-FFF2-40B4-BE49-F238E27FC236}">
                  <a16:creationId xmlns:a16="http://schemas.microsoft.com/office/drawing/2014/main" id="{03F5E065-0E18-42D7-8523-47C7F37DFDE5}"/>
                </a:ext>
              </a:extLst>
            </p:cNvPr>
            <p:cNvSpPr/>
            <p:nvPr/>
          </p:nvSpPr>
          <p:spPr>
            <a:xfrm rot="16925899">
              <a:off x="4440591" y="5161280"/>
              <a:ext cx="127494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20" name="矢印: 右 19">
              <a:extLst>
                <a:ext uri="{FF2B5EF4-FFF2-40B4-BE49-F238E27FC236}">
                  <a16:creationId xmlns:a16="http://schemas.microsoft.com/office/drawing/2014/main" id="{DADC269D-F092-4350-A485-7D2BE1AFB161}"/>
                </a:ext>
              </a:extLst>
            </p:cNvPr>
            <p:cNvSpPr/>
            <p:nvPr/>
          </p:nvSpPr>
          <p:spPr>
            <a:xfrm rot="16975231">
              <a:off x="9452226" y="4977606"/>
              <a:ext cx="98064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grpSp>
      <p:sp>
        <p:nvSpPr>
          <p:cNvPr id="23" name="テキスト ボックス 22">
            <a:extLst>
              <a:ext uri="{FF2B5EF4-FFF2-40B4-BE49-F238E27FC236}">
                <a16:creationId xmlns:a16="http://schemas.microsoft.com/office/drawing/2014/main" id="{639ADEB2-0E9D-4F73-B599-FDCA1CC5C50B}"/>
              </a:ext>
            </a:extLst>
          </p:cNvPr>
          <p:cNvSpPr txBox="1"/>
          <p:nvPr/>
        </p:nvSpPr>
        <p:spPr>
          <a:xfrm>
            <a:off x="370270" y="1974819"/>
            <a:ext cx="1953184" cy="307777"/>
          </a:xfrm>
          <a:prstGeom prst="rect">
            <a:avLst/>
          </a:prstGeom>
          <a:noFill/>
        </p:spPr>
        <p:txBody>
          <a:bodyPr wrap="square" rtlCol="0">
            <a:spAutoFit/>
          </a:bodyPr>
          <a:lstStyle/>
          <a:p>
            <a:r>
              <a:rPr lang="ja-JP" altLang="en-US" sz="1400"/>
              <a:t>チャンネルの名前</a:t>
            </a:r>
            <a:endParaRPr lang="en-US" altLang="ja-JP" sz="1400"/>
          </a:p>
        </p:txBody>
      </p:sp>
      <p:sp>
        <p:nvSpPr>
          <p:cNvPr id="24" name="テキスト ボックス 23">
            <a:extLst>
              <a:ext uri="{FF2B5EF4-FFF2-40B4-BE49-F238E27FC236}">
                <a16:creationId xmlns:a16="http://schemas.microsoft.com/office/drawing/2014/main" id="{3208CBB6-D41C-4BE3-B65E-8C5EAFA74462}"/>
              </a:ext>
            </a:extLst>
          </p:cNvPr>
          <p:cNvSpPr txBox="1"/>
          <p:nvPr/>
        </p:nvSpPr>
        <p:spPr>
          <a:xfrm>
            <a:off x="5062781" y="1942698"/>
            <a:ext cx="3095187" cy="523220"/>
          </a:xfrm>
          <a:prstGeom prst="rect">
            <a:avLst/>
          </a:prstGeom>
          <a:noFill/>
        </p:spPr>
        <p:txBody>
          <a:bodyPr wrap="square" rtlCol="0">
            <a:spAutoFit/>
          </a:bodyPr>
          <a:lstStyle/>
          <a:p>
            <a:r>
              <a:rPr lang="ja-JP" altLang="en-US" sz="1400"/>
              <a:t>賭けの結果：</a:t>
            </a:r>
            <a:r>
              <a:rPr lang="en-US" altLang="ja-JP" sz="1400" err="1"/>
              <a:t>seikou</a:t>
            </a:r>
            <a:r>
              <a:rPr lang="en-US" altLang="ja-JP" sz="1400"/>
              <a:t>/</a:t>
            </a:r>
            <a:r>
              <a:rPr lang="en-US" altLang="ja-JP" sz="1400" err="1"/>
              <a:t>sippai</a:t>
            </a:r>
            <a:endParaRPr lang="en-US" altLang="ja-JP" sz="1400"/>
          </a:p>
          <a:p>
            <a:r>
              <a:rPr lang="ja-JP" altLang="en-US" sz="1400"/>
              <a:t>で表示されます。</a:t>
            </a:r>
            <a:endParaRPr lang="en-US" altLang="ja-JP" sz="1400"/>
          </a:p>
        </p:txBody>
      </p:sp>
      <p:sp>
        <p:nvSpPr>
          <p:cNvPr id="25" name="テキスト ボックス 24">
            <a:extLst>
              <a:ext uri="{FF2B5EF4-FFF2-40B4-BE49-F238E27FC236}">
                <a16:creationId xmlns:a16="http://schemas.microsoft.com/office/drawing/2014/main" id="{C4C46A8F-F4C6-4391-8AE6-F0228CD10FF2}"/>
              </a:ext>
            </a:extLst>
          </p:cNvPr>
          <p:cNvSpPr txBox="1"/>
          <p:nvPr/>
        </p:nvSpPr>
        <p:spPr>
          <a:xfrm>
            <a:off x="249388" y="5069566"/>
            <a:ext cx="2313338" cy="307777"/>
          </a:xfrm>
          <a:prstGeom prst="rect">
            <a:avLst/>
          </a:prstGeom>
          <a:noFill/>
        </p:spPr>
        <p:txBody>
          <a:bodyPr wrap="square" rtlCol="0">
            <a:spAutoFit/>
          </a:bodyPr>
          <a:lstStyle/>
          <a:p>
            <a:r>
              <a:rPr lang="en-US" altLang="ja-JP" sz="1400" dirty="0" err="1"/>
              <a:t>Lv</a:t>
            </a:r>
            <a:r>
              <a:rPr lang="ja-JP" altLang="en-US" sz="1400" dirty="0"/>
              <a:t>１で得たポイント数。</a:t>
            </a:r>
            <a:endParaRPr lang="en-US" altLang="ja-JP" sz="1400" dirty="0"/>
          </a:p>
        </p:txBody>
      </p:sp>
      <p:sp>
        <p:nvSpPr>
          <p:cNvPr id="26" name="テキスト ボックス 25">
            <a:extLst>
              <a:ext uri="{FF2B5EF4-FFF2-40B4-BE49-F238E27FC236}">
                <a16:creationId xmlns:a16="http://schemas.microsoft.com/office/drawing/2014/main" id="{A5513715-AA67-4D94-BE6D-9F803B59E203}"/>
              </a:ext>
            </a:extLst>
          </p:cNvPr>
          <p:cNvSpPr txBox="1"/>
          <p:nvPr/>
        </p:nvSpPr>
        <p:spPr>
          <a:xfrm>
            <a:off x="315452" y="5785406"/>
            <a:ext cx="5478651" cy="738664"/>
          </a:xfrm>
          <a:prstGeom prst="rect">
            <a:avLst/>
          </a:prstGeom>
          <a:noFill/>
        </p:spPr>
        <p:txBody>
          <a:bodyPr wrap="square" rtlCol="0">
            <a:spAutoFit/>
          </a:bodyPr>
          <a:lstStyle/>
          <a:p>
            <a:r>
              <a:rPr lang="en-US" altLang="ja-JP" sz="1400" dirty="0" err="1"/>
              <a:t>Lv</a:t>
            </a:r>
            <a:r>
              <a:rPr lang="ja-JP" altLang="en-US" sz="1400" dirty="0"/>
              <a:t>１ポイント＋</a:t>
            </a:r>
            <a:r>
              <a:rPr lang="en-US" altLang="ja-JP" sz="1400" dirty="0"/>
              <a:t>Lv2</a:t>
            </a:r>
            <a:r>
              <a:rPr lang="ja-JP" altLang="en-US" sz="1400" dirty="0"/>
              <a:t>ポイント</a:t>
            </a:r>
            <a:r>
              <a:rPr lang="en-US" altLang="ja-JP" sz="1400" dirty="0"/>
              <a:t>-</a:t>
            </a:r>
            <a:r>
              <a:rPr lang="ja-JP" altLang="en-US" sz="1400" dirty="0"/>
              <a:t>賭けポイント数</a:t>
            </a:r>
            <a:endParaRPr lang="en-US" altLang="ja-JP" sz="1400" dirty="0"/>
          </a:p>
          <a:p>
            <a:r>
              <a:rPr lang="ja-JP" altLang="en-US" sz="1400" dirty="0"/>
              <a:t>です。符号なしの場合はこの議論を通じてポイントが増加します。</a:t>
            </a:r>
            <a:r>
              <a:rPr lang="en-US" altLang="ja-JP" sz="1400" dirty="0"/>
              <a:t>-</a:t>
            </a:r>
            <a:r>
              <a:rPr lang="ja-JP" altLang="en-US" sz="1400" dirty="0"/>
              <a:t>がついていた場合、この議論を通じてポイントが減少します。</a:t>
            </a:r>
            <a:endParaRPr lang="en-US" altLang="ja-JP" sz="1400" dirty="0"/>
          </a:p>
        </p:txBody>
      </p:sp>
      <p:sp>
        <p:nvSpPr>
          <p:cNvPr id="27" name="テキスト ボックス 26">
            <a:extLst>
              <a:ext uri="{FF2B5EF4-FFF2-40B4-BE49-F238E27FC236}">
                <a16:creationId xmlns:a16="http://schemas.microsoft.com/office/drawing/2014/main" id="{21770B23-67D2-49D9-B7EE-046056ABF7F3}"/>
              </a:ext>
            </a:extLst>
          </p:cNvPr>
          <p:cNvSpPr txBox="1"/>
          <p:nvPr/>
        </p:nvSpPr>
        <p:spPr>
          <a:xfrm>
            <a:off x="5002687" y="5412864"/>
            <a:ext cx="4190437" cy="523220"/>
          </a:xfrm>
          <a:prstGeom prst="rect">
            <a:avLst/>
          </a:prstGeom>
          <a:noFill/>
        </p:spPr>
        <p:txBody>
          <a:bodyPr wrap="square" rtlCol="0">
            <a:spAutoFit/>
          </a:bodyPr>
          <a:lstStyle/>
          <a:p>
            <a:r>
              <a:rPr lang="ja-JP" altLang="en-US" sz="1400" dirty="0"/>
              <a:t>議論開始前のポイント数から、この議論を通じたポイントの加算を行ったポイントです。</a:t>
            </a:r>
            <a:endParaRPr lang="en-US" altLang="ja-JP" sz="1400" dirty="0"/>
          </a:p>
        </p:txBody>
      </p:sp>
      <p:sp>
        <p:nvSpPr>
          <p:cNvPr id="3" name="正方形/長方形 2">
            <a:extLst>
              <a:ext uri="{FF2B5EF4-FFF2-40B4-BE49-F238E27FC236}">
                <a16:creationId xmlns:a16="http://schemas.microsoft.com/office/drawing/2014/main" id="{723BE2A3-8849-47DC-ACC0-25E776855341}"/>
              </a:ext>
            </a:extLst>
          </p:cNvPr>
          <p:cNvSpPr/>
          <p:nvPr/>
        </p:nvSpPr>
        <p:spPr>
          <a:xfrm>
            <a:off x="5816308" y="3228842"/>
            <a:ext cx="653757" cy="3527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28" name="矢印: 右 27">
            <a:extLst>
              <a:ext uri="{FF2B5EF4-FFF2-40B4-BE49-F238E27FC236}">
                <a16:creationId xmlns:a16="http://schemas.microsoft.com/office/drawing/2014/main" id="{641655DA-957E-4974-85E7-76498DD115F9}"/>
              </a:ext>
            </a:extLst>
          </p:cNvPr>
          <p:cNvSpPr/>
          <p:nvPr/>
        </p:nvSpPr>
        <p:spPr>
          <a:xfrm rot="5819452">
            <a:off x="5746929" y="2927633"/>
            <a:ext cx="98064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Tree>
    <p:extLst>
      <p:ext uri="{BB962C8B-B14F-4D97-AF65-F5344CB8AC3E}">
        <p14:creationId xmlns:p14="http://schemas.microsoft.com/office/powerpoint/2010/main" val="1946918654"/>
      </p:ext>
    </p:extLst>
  </p:cSld>
  <p:clrMapOvr>
    <a:masterClrMapping/>
  </p:clrMapOvr>
  <mc:AlternateContent xmlns:mc="http://schemas.openxmlformats.org/markup-compatibility/2006" xmlns:p14="http://schemas.microsoft.com/office/powerpoint/2010/main">
    <mc:Choice Requires="p14">
      <p:transition spd="slow" p14:dur="2000" advTm="41897"/>
    </mc:Choice>
    <mc:Fallback xmlns="">
      <p:transition spd="slow" advTm="41897"/>
    </mc:Fallback>
  </mc:AlternateContent>
  <p:extLst>
    <p:ext uri="{3A86A75C-4F4B-4683-9AE1-C65F6400EC91}">
      <p14:laserTraceLst xmlns:p14="http://schemas.microsoft.com/office/powerpoint/2010/main">
        <p14:tracePtLst>
          <p14:tracePt t="116" x="2633663" y="2030413"/>
          <p14:tracePt t="142" x="2641600" y="2030413"/>
          <p14:tracePt t="182" x="2651125" y="2039938"/>
          <p14:tracePt t="198" x="2659063" y="2047875"/>
          <p14:tracePt t="277" x="2668588" y="2047875"/>
          <p14:tracePt t="285" x="2668588" y="2055813"/>
          <p14:tracePt t="541" x="2668588" y="2065338"/>
          <p14:tracePt t="557" x="2668588" y="2073275"/>
          <p14:tracePt t="589" x="2668588" y="2082800"/>
          <p14:tracePt t="597" x="2668588" y="2090738"/>
          <p14:tracePt t="869" x="2676525" y="2098675"/>
          <p14:tracePt t="1534" x="2659063" y="2098675"/>
          <p14:tracePt t="1542" x="2633663" y="2098675"/>
          <p14:tracePt t="6424" x="2659063" y="2098675"/>
          <p14:tracePt t="6432" x="2684463" y="2098675"/>
          <p14:tracePt t="6440" x="2701925" y="2098675"/>
          <p14:tracePt t="6447" x="2727325" y="2098675"/>
          <p14:tracePt t="6456" x="2752725" y="2098675"/>
          <p14:tracePt t="6464" x="2770188" y="2098675"/>
          <p14:tracePt t="6473" x="2803525" y="2098675"/>
          <p14:tracePt t="6480" x="2828925" y="2098675"/>
          <p14:tracePt t="6490" x="2846388" y="2098675"/>
          <p14:tracePt t="6496" x="2879725" y="2098675"/>
          <p14:tracePt t="6506" x="2914650" y="2098675"/>
          <p14:tracePt t="6512" x="2947988" y="2090738"/>
          <p14:tracePt t="6521" x="2965450" y="2090738"/>
          <p14:tracePt t="6527" x="2990850" y="2090738"/>
          <p14:tracePt t="6536" x="3016250" y="2090738"/>
          <p14:tracePt t="6544" x="3033713" y="2090738"/>
          <p14:tracePt t="6552" x="3041650" y="2090738"/>
          <p14:tracePt t="6560" x="3049588" y="2090738"/>
          <p14:tracePt t="6672" x="3041650" y="2090738"/>
          <p14:tracePt t="6680" x="3033713" y="2090738"/>
          <p14:tracePt t="6696" x="3024188" y="2090738"/>
          <p14:tracePt t="6711" x="3016250" y="2090738"/>
          <p14:tracePt t="6721" x="3008313" y="2090738"/>
          <p14:tracePt t="6728" x="2998788" y="2090738"/>
          <p14:tracePt t="6736" x="2990850" y="2090738"/>
          <p14:tracePt t="7081" x="2998788" y="2090738"/>
          <p14:tracePt t="7121" x="3008313" y="2090738"/>
          <p14:tracePt t="7233" x="3016250" y="2090738"/>
          <p14:tracePt t="7361" x="3024188" y="2090738"/>
          <p14:tracePt t="7377" x="3024188" y="2082800"/>
          <p14:tracePt t="7393" x="3033713" y="2082800"/>
          <p14:tracePt t="7585" x="3041650" y="2082800"/>
          <p14:tracePt t="7593" x="3041650" y="2073275"/>
          <p14:tracePt t="7609" x="3049588" y="2073275"/>
          <p14:tracePt t="7945" x="3041650" y="2073275"/>
          <p14:tracePt t="8032" x="3033713" y="2073275"/>
          <p14:tracePt t="8097" x="3024188" y="2073275"/>
          <p14:tracePt t="8249" x="3016250" y="2073275"/>
          <p14:tracePt t="8289" x="3016250" y="2082800"/>
          <p14:tracePt t="8361" x="3016250" y="2090738"/>
          <p14:tracePt t="8369" x="3016250" y="2098675"/>
          <p14:tracePt t="8426" x="3008313" y="2098675"/>
          <p14:tracePt t="8433" x="3008313" y="2108200"/>
          <p14:tracePt t="8457" x="3008313" y="2116138"/>
          <p14:tracePt t="8465" x="3008313" y="2124075"/>
          <p14:tracePt t="8505" x="3008313" y="2133600"/>
          <p14:tracePt t="8697" x="2998788" y="2133600"/>
          <p14:tracePt t="8706" x="2990850" y="2141538"/>
          <p14:tracePt t="8713" x="2982913" y="2149475"/>
          <p14:tracePt t="8722" x="2965450" y="2174875"/>
          <p14:tracePt t="8730" x="2930525" y="2200275"/>
          <p14:tracePt t="8738" x="2897188" y="2227263"/>
          <p14:tracePt t="8745" x="2871788" y="2243138"/>
          <p14:tracePt t="8754" x="2846388" y="2252663"/>
          <p14:tracePt t="8761" x="2828925" y="2260600"/>
          <p14:tracePt t="8769" x="2828925" y="2268538"/>
          <p14:tracePt t="8778" x="2820988" y="2278063"/>
          <p14:tracePt t="8786" x="2811463" y="2278063"/>
          <p14:tracePt t="8794" x="2803525" y="2278063"/>
          <p14:tracePt t="8936" x="2795588" y="2278063"/>
          <p14:tracePt t="8969" x="2795588" y="2268538"/>
          <p14:tracePt t="8993" x="2795588" y="2260600"/>
          <p14:tracePt t="9226" x="2786063" y="2260600"/>
          <p14:tracePt t="9233" x="2786063" y="2252663"/>
          <p14:tracePt t="9346" x="2786063" y="2243138"/>
          <p14:tracePt t="9355" x="2786063" y="2235200"/>
          <p14:tracePt t="9706" x="2795588" y="2235200"/>
          <p14:tracePt t="10146" x="2803525" y="2235200"/>
          <p14:tracePt t="10156" x="2820988" y="2227263"/>
          <p14:tracePt t="10171" x="2828925" y="2227263"/>
          <p14:tracePt t="10178" x="2838450" y="2227263"/>
          <p14:tracePt t="10185" x="2846388" y="2227263"/>
          <p14:tracePt t="10194" x="2854325" y="2227263"/>
          <p14:tracePt t="10202" x="2871788" y="2227263"/>
          <p14:tracePt t="10218" x="2879725" y="2227263"/>
          <p14:tracePt t="10226" x="2897188" y="2227263"/>
          <p14:tracePt t="10234" x="2905125" y="2217738"/>
          <p14:tracePt t="10242" x="2914650" y="2217738"/>
          <p14:tracePt t="10258" x="2922588" y="2217738"/>
          <p14:tracePt t="10282" x="2922588" y="2209800"/>
          <p14:tracePt t="10291" x="2930525" y="2209800"/>
          <p14:tracePt t="10306" x="2940050" y="2209800"/>
          <p14:tracePt t="10314" x="2947988" y="2200275"/>
          <p14:tracePt t="10323" x="2955925" y="2200275"/>
          <p14:tracePt t="10339" x="2965450" y="2200275"/>
          <p14:tracePt t="10346" x="2973388" y="2200275"/>
          <p14:tracePt t="10356" x="2982913" y="2200275"/>
          <p14:tracePt t="10362" x="2990850" y="2200275"/>
          <p14:tracePt t="10372" x="2998788" y="2200275"/>
          <p14:tracePt t="10378" x="3008313" y="2200275"/>
          <p14:tracePt t="10387" x="3016250" y="2192338"/>
          <p14:tracePt t="10410" x="3024188" y="2192338"/>
          <p14:tracePt t="10426" x="3033713" y="2192338"/>
          <p14:tracePt t="10458" x="3041650" y="2192338"/>
          <p14:tracePt t="10474" x="3049588" y="2192338"/>
          <p14:tracePt t="10482" x="3059113" y="2192338"/>
          <p14:tracePt t="10489" x="3067050" y="2192338"/>
          <p14:tracePt t="10498" x="3092450" y="2192338"/>
          <p14:tracePt t="10507" x="3127375" y="2192338"/>
          <p14:tracePt t="10514" x="3160713" y="2217738"/>
          <p14:tracePt t="10523" x="3211513" y="2252663"/>
          <p14:tracePt t="10530" x="3287713" y="2293938"/>
          <p14:tracePt t="10539" x="3363913" y="2354263"/>
          <p14:tracePt t="10546" x="3432175" y="2413000"/>
          <p14:tracePt t="10556" x="3500438" y="2473325"/>
          <p14:tracePt t="10562" x="3559175" y="2516188"/>
          <p14:tracePt t="10572" x="3627438" y="2557463"/>
          <p14:tracePt t="10577" x="3687763" y="2608263"/>
          <p14:tracePt t="10586" x="3771900" y="2676525"/>
          <p14:tracePt t="10595" x="3857625" y="2727325"/>
          <p14:tracePt t="10602" x="3951288" y="2778125"/>
          <p14:tracePt t="10610" x="4044950" y="2838450"/>
          <p14:tracePt t="10619" x="4121150" y="2906713"/>
          <p14:tracePt t="10626" x="4214813" y="2965450"/>
          <p14:tracePt t="10635" x="4306888" y="3041650"/>
          <p14:tracePt t="10643" x="4410075" y="3109913"/>
          <p14:tracePt t="10650" x="4511675" y="3186113"/>
          <p14:tracePt t="10660" x="4579938" y="3246438"/>
          <p14:tracePt t="10666" x="4630738" y="3305175"/>
          <p14:tracePt t="10676" x="4681538" y="3330575"/>
          <p14:tracePt t="10682" x="4699000" y="3365500"/>
          <p14:tracePt t="10689" x="4714875" y="3382963"/>
          <p14:tracePt t="10698" x="4724400" y="3390900"/>
          <p14:tracePt t="10714" x="4732338" y="3398838"/>
          <p14:tracePt t="10730" x="4740275" y="3408363"/>
          <p14:tracePt t="10754" x="4740275" y="3416300"/>
          <p14:tracePt t="10772" x="4740275" y="3433763"/>
          <p14:tracePt t="10779" x="4740275" y="3441700"/>
          <p14:tracePt t="10786" x="4740275" y="3467100"/>
          <p14:tracePt t="10794" x="4740275" y="3484563"/>
          <p14:tracePt t="10802" x="4740275" y="3492500"/>
          <p14:tracePt t="10810" x="4740275" y="3502025"/>
          <p14:tracePt t="10818" x="4740275" y="3509963"/>
          <p14:tracePt t="10835" x="4740275" y="3517900"/>
          <p14:tracePt t="10843" x="4749800" y="3527425"/>
          <p14:tracePt t="10850" x="4749800" y="3535363"/>
          <p14:tracePt t="10858" x="4757738" y="3552825"/>
          <p14:tracePt t="10866" x="4765675" y="3568700"/>
          <p14:tracePt t="10875" x="4765675" y="3578225"/>
          <p14:tracePt t="10882" x="4775200" y="3603625"/>
          <p14:tracePt t="10891" x="4783138" y="3629025"/>
          <p14:tracePt t="10898" x="4791075" y="3646488"/>
          <p14:tracePt t="10914" x="4791075" y="3654425"/>
          <p14:tracePt t="10923" x="4800600" y="3671888"/>
          <p14:tracePt t="10930" x="4808538" y="3671888"/>
          <p14:tracePt t="10940" x="4818063" y="3687763"/>
          <p14:tracePt t="10946" x="4818063" y="3697288"/>
          <p14:tracePt t="10955" x="4826000" y="3713163"/>
          <p14:tracePt t="10962" x="4843463" y="3738563"/>
          <p14:tracePt t="10973" x="4851400" y="3748088"/>
          <p14:tracePt t="10987" x="4859338" y="3756025"/>
          <p14:tracePt t="10996" x="4859338" y="3763963"/>
          <p14:tracePt t="11035" x="4859338" y="3773488"/>
          <p14:tracePt t="11043" x="4859338" y="3781425"/>
          <p14:tracePt t="11051" x="4859338" y="3790950"/>
          <p14:tracePt t="11059" x="4868863" y="3790950"/>
          <p14:tracePt t="11067" x="4876800" y="3798888"/>
          <p14:tracePt t="11089" x="4876800" y="3806825"/>
          <p14:tracePt t="11094" x="4884738" y="3806825"/>
          <p14:tracePt t="11099" x="4884738" y="3816350"/>
          <p14:tracePt t="11107" x="4894263" y="3841750"/>
          <p14:tracePt t="11115" x="4894263" y="3849688"/>
          <p14:tracePt t="11122" x="4902200" y="3875088"/>
          <p14:tracePt t="11132" x="4910138" y="3900488"/>
          <p14:tracePt t="11139" x="4919663" y="3917950"/>
          <p14:tracePt t="11147" x="4919663" y="3925888"/>
          <p14:tracePt t="11155" x="4927600" y="3935413"/>
          <p14:tracePt t="11188" x="4935538" y="3943350"/>
          <p14:tracePt t="11227" x="4935538" y="3951288"/>
          <p14:tracePt t="11235" x="4935538" y="3960813"/>
          <p14:tracePt t="11252" x="4935538" y="3968750"/>
          <p14:tracePt t="11259" x="4935538" y="3976688"/>
          <p14:tracePt t="11275" x="4935538" y="3986213"/>
          <p14:tracePt t="11283" x="4927600" y="3994150"/>
          <p14:tracePt t="11291" x="4919663" y="4002088"/>
          <p14:tracePt t="11299" x="4910138" y="4002088"/>
          <p14:tracePt t="11306" x="4902200" y="4011613"/>
          <p14:tracePt t="11322" x="4894263" y="4011613"/>
          <p14:tracePt t="11331" x="4884738" y="4019550"/>
          <p14:tracePt t="11340" x="4876800" y="4037013"/>
          <p14:tracePt t="11347" x="4876800" y="4044950"/>
          <p14:tracePt t="11355" x="4868863" y="4070350"/>
          <p14:tracePt t="11363" x="4859338" y="4087813"/>
          <p14:tracePt t="11373" x="4851400" y="4095750"/>
          <p14:tracePt t="11379" x="4843463" y="4105275"/>
          <p14:tracePt t="11389" x="4833938" y="4121150"/>
          <p14:tracePt t="11395" x="4808538" y="4130675"/>
          <p14:tracePt t="11406" x="4783138" y="4130675"/>
          <p14:tracePt t="11411" x="4757738" y="4138613"/>
          <p14:tracePt t="11420" x="4732338" y="4146550"/>
          <p14:tracePt t="11429" x="4706938" y="4156075"/>
          <p14:tracePt t="11435" x="4689475" y="4164013"/>
          <p14:tracePt t="11444" x="4664075" y="4171950"/>
          <p14:tracePt t="11451" x="4656138" y="4189413"/>
          <p14:tracePt t="11461" x="4630738" y="4197350"/>
          <p14:tracePt t="11467" x="4605338" y="4206875"/>
          <p14:tracePt t="11475" x="4579938" y="4214813"/>
          <p14:tracePt t="11483" x="4562475" y="4214813"/>
          <p14:tracePt t="11492" x="4529138" y="4224338"/>
          <p14:tracePt t="11499" x="4494213" y="4224338"/>
          <p14:tracePt t="11508" x="4460875" y="4232275"/>
          <p14:tracePt t="11516" x="4443413" y="4232275"/>
          <p14:tracePt t="11522" x="4418013" y="4232275"/>
          <p14:tracePt t="11532" x="4392613" y="4232275"/>
          <p14:tracePt t="11539" x="4375150" y="4232275"/>
          <p14:tracePt t="11547" x="4341813" y="4232275"/>
          <p14:tracePt t="11556" x="4306888" y="4232275"/>
          <p14:tracePt t="11563" x="4240213" y="4232275"/>
          <p14:tracePt t="11573" x="4179888" y="4232275"/>
          <p14:tracePt t="11579" x="4111625" y="4224338"/>
          <p14:tracePt t="11590" x="4052888" y="4224338"/>
          <p14:tracePt t="11595" x="3992563" y="4214813"/>
          <p14:tracePt t="11605" x="3959225" y="4206875"/>
          <p14:tracePt t="11611" x="3916363" y="4206875"/>
          <p14:tracePt t="11620" x="3873500" y="4206875"/>
          <p14:tracePt t="11628" x="3840163" y="4206875"/>
          <p14:tracePt t="11635" x="3806825" y="4206875"/>
          <p14:tracePt t="11643" x="3781425" y="4206875"/>
          <p14:tracePt t="11651" x="3746500" y="4206875"/>
          <p14:tracePt t="11659" x="3713163" y="4206875"/>
          <p14:tracePt t="11667" x="3687763" y="4197350"/>
          <p14:tracePt t="11675" x="3662363" y="4189413"/>
          <p14:tracePt t="11683" x="3627438" y="4189413"/>
          <p14:tracePt t="11691" x="3594100" y="4189413"/>
          <p14:tracePt t="11699" x="3559175" y="4189413"/>
          <p14:tracePt t="11706" x="3551238" y="4189413"/>
          <p14:tracePt t="11716" x="3533775" y="4189413"/>
          <p14:tracePt t="11722" x="3517900" y="4197350"/>
          <p14:tracePt t="11739" x="3500438" y="4197350"/>
          <p14:tracePt t="11747" x="3482975" y="4197350"/>
          <p14:tracePt t="11756" x="3467100" y="4197350"/>
          <p14:tracePt t="11763" x="3449638" y="4197350"/>
          <p14:tracePt t="11774" x="3441700" y="4197350"/>
          <p14:tracePt t="11789" x="3424238" y="4197350"/>
          <p14:tracePt t="11805" x="3414713" y="4197350"/>
          <p14:tracePt t="11811" x="3406775" y="4197350"/>
          <p14:tracePt t="11820" x="3398838" y="4197350"/>
          <p14:tracePt t="11899" x="3398838" y="4206875"/>
          <p14:tracePt t="11907" x="3406775" y="4206875"/>
          <p14:tracePt t="11916" x="3441700" y="4224338"/>
          <p14:tracePt t="11922" x="3500438" y="4249738"/>
          <p14:tracePt t="11931" x="3576638" y="4265613"/>
          <p14:tracePt t="11938" x="3678238" y="4316413"/>
          <p14:tracePt t="11947" x="3781425" y="4351338"/>
          <p14:tracePt t="11956" x="3883025" y="4394200"/>
          <p14:tracePt t="11963" x="3959225" y="4427538"/>
          <p14:tracePt t="11972" x="4035425" y="4435475"/>
          <p14:tracePt t="11979" x="4111625" y="4460875"/>
          <p14:tracePt t="11989" x="4179888" y="4478338"/>
          <p14:tracePt t="11995" x="4273550" y="4486275"/>
          <p14:tracePt t="12005" x="4341813" y="4503738"/>
          <p14:tracePt t="12011" x="4384675" y="4503738"/>
          <p14:tracePt t="12019" x="4410075" y="4503738"/>
          <p14:tracePt t="12028" x="4418013" y="4503738"/>
          <p14:tracePt t="12043" x="4425950" y="4503738"/>
          <p14:tracePt t="12051" x="4435475" y="4503738"/>
          <p14:tracePt t="12067" x="4443413" y="4503738"/>
          <p14:tracePt t="12115" x="4451350" y="4503738"/>
          <p14:tracePt t="12122" x="4468813" y="4495800"/>
          <p14:tracePt t="12131" x="4494213" y="4495800"/>
          <p14:tracePt t="12139" x="4511675" y="4486275"/>
          <p14:tracePt t="12147" x="4537075" y="4478338"/>
          <p14:tracePt t="12156" x="4545013" y="4470400"/>
          <p14:tracePt t="12163" x="4562475" y="4470400"/>
          <p14:tracePt t="12172" x="4587875" y="4452938"/>
          <p14:tracePt t="12179" x="4613275" y="4445000"/>
          <p14:tracePt t="12189" x="4621213" y="4435475"/>
          <p14:tracePt t="12195" x="4646613" y="4427538"/>
          <p14:tracePt t="12205" x="4681538" y="4410075"/>
          <p14:tracePt t="12211" x="4740275" y="4394200"/>
          <p14:tracePt t="12219" x="4791075" y="4368800"/>
          <p14:tracePt t="12229" x="4851400" y="4359275"/>
          <p14:tracePt t="12235" x="4927600" y="4341813"/>
          <p14:tracePt t="12244" x="4995863" y="4325938"/>
          <p14:tracePt t="12251" x="5080000" y="4316413"/>
          <p14:tracePt t="12261" x="5148263" y="4283075"/>
          <p14:tracePt t="12267" x="5199063" y="4265613"/>
          <p14:tracePt t="12275" x="5241925" y="4257675"/>
          <p14:tracePt t="12283" x="5267325" y="4240213"/>
          <p14:tracePt t="12293" x="5292725" y="4224338"/>
          <p14:tracePt t="12299" x="5302250" y="4224338"/>
          <p14:tracePt t="12307" x="5302250" y="4214813"/>
          <p14:tracePt t="12315" x="5310188" y="4214813"/>
          <p14:tracePt t="12322" x="5327650" y="4206875"/>
          <p14:tracePt t="12331" x="5343525" y="4197350"/>
          <p14:tracePt t="12338" x="5378450" y="4197350"/>
          <p14:tracePt t="12347" x="5411788" y="4189413"/>
          <p14:tracePt t="12356" x="5454650" y="4189413"/>
          <p14:tracePt t="12363" x="5480050" y="4181475"/>
          <p14:tracePt t="12373" x="5497513" y="4171950"/>
          <p14:tracePt t="12379" x="5505450" y="4171950"/>
          <p14:tracePt t="12389" x="5522913" y="4171950"/>
          <p14:tracePt t="12395" x="5548313" y="4164013"/>
          <p14:tracePt t="12411" x="5565775" y="4156075"/>
          <p14:tracePt t="12419" x="5573713" y="4146550"/>
          <p14:tracePt t="12428" x="5591175" y="4146550"/>
          <p14:tracePt t="12435" x="5607050" y="4138613"/>
          <p14:tracePt t="12443" x="5624513" y="4130675"/>
          <p14:tracePt t="12452" x="5632450" y="4130675"/>
          <p14:tracePt t="12459" x="5667375" y="4130675"/>
          <p14:tracePt t="12467" x="5692775" y="4130675"/>
          <p14:tracePt t="12475" x="5735638" y="4130675"/>
          <p14:tracePt t="12483" x="5761038" y="4130675"/>
          <p14:tracePt t="12491" x="5794375" y="4130675"/>
          <p14:tracePt t="12499" x="5819775" y="4130675"/>
          <p14:tracePt t="12507" x="5862638" y="4130675"/>
          <p14:tracePt t="12515" x="5905500" y="4130675"/>
          <p14:tracePt t="12522" x="5938838" y="4130675"/>
          <p14:tracePt t="12539" x="5946775" y="4130675"/>
          <p14:tracePt t="12765" x="5956300" y="4130675"/>
          <p14:tracePt t="12779" x="5930900" y="4121150"/>
          <p14:tracePt t="12788" x="5913438" y="4121150"/>
          <p14:tracePt t="12795" x="5870575" y="4121150"/>
          <p14:tracePt t="12806" x="5837238" y="4121150"/>
          <p14:tracePt t="12811" x="5811838" y="4121150"/>
          <p14:tracePt t="12819" x="5802313" y="4121150"/>
          <p14:tracePt t="12836" x="5794375" y="4121150"/>
          <p14:tracePt t="12851" x="5786438" y="4121150"/>
          <p14:tracePt t="12867" x="5776913" y="4121150"/>
          <p14:tracePt t="12875" x="5761038" y="4138613"/>
          <p14:tracePt t="12883" x="5743575" y="4146550"/>
          <p14:tracePt t="12892" x="5718175" y="4146550"/>
          <p14:tracePt t="12899" x="5708650" y="4156075"/>
          <p14:tracePt t="16725" x="5735638" y="4146550"/>
          <p14:tracePt t="16733" x="5811838" y="4121150"/>
          <p14:tracePt t="16741" x="5905500" y="4105275"/>
          <p14:tracePt t="16749" x="5989638" y="4079875"/>
          <p14:tracePt t="16758" x="6065838" y="4062413"/>
          <p14:tracePt t="16765" x="6126163" y="4044950"/>
          <p14:tracePt t="16774" x="6167438" y="4044950"/>
          <p14:tracePt t="16781" x="6210300" y="4044950"/>
          <p14:tracePt t="16789" x="6270625" y="4044950"/>
          <p14:tracePt t="16798" x="6296025" y="4044950"/>
          <p14:tracePt t="16804" x="6329363" y="4037013"/>
          <p14:tracePt t="16813" x="6364288" y="4037013"/>
          <p14:tracePt t="16821" x="6397625" y="4037013"/>
          <p14:tracePt t="16829" x="6423025" y="4027488"/>
          <p14:tracePt t="16838" x="6430963" y="4027488"/>
          <p14:tracePt t="16845" x="6448425" y="4027488"/>
          <p14:tracePt t="16854" x="6483350" y="4019550"/>
          <p14:tracePt t="16862" x="6499225" y="4002088"/>
          <p14:tracePt t="16871" x="6516688" y="3994150"/>
          <p14:tracePt t="16877" x="6550025" y="3976688"/>
          <p14:tracePt t="16888" x="6567488" y="3968750"/>
          <p14:tracePt t="16893" x="6592888" y="3960813"/>
          <p14:tracePt t="16902" x="6600825" y="3951288"/>
          <p14:tracePt t="16909" x="6618288" y="3951288"/>
          <p14:tracePt t="16917" x="6635750" y="3943350"/>
          <p14:tracePt t="16926" x="6635750" y="3935413"/>
          <p14:tracePt t="16933" x="6643688" y="3935413"/>
          <p14:tracePt t="17029" x="6653213" y="3935413"/>
          <p14:tracePt t="17062" x="6661150" y="3935413"/>
          <p14:tracePt t="17614" x="6661150" y="3925888"/>
          <p14:tracePt t="17630" x="6661150" y="3917950"/>
          <p14:tracePt t="17646" x="6661150" y="3908425"/>
          <p14:tracePt t="17653" x="6669088" y="3900488"/>
          <p14:tracePt t="17678" x="6669088" y="3883025"/>
          <p14:tracePt t="17687" x="6678613" y="3883025"/>
          <p14:tracePt t="17703" x="6678613" y="3875088"/>
          <p14:tracePt t="17758" x="6678613" y="3867150"/>
          <p14:tracePt t="17766" x="6686550" y="3867150"/>
          <p14:tracePt t="17878" x="6686550" y="3857625"/>
          <p14:tracePt t="17886" x="6694488" y="3857625"/>
          <p14:tracePt t="17903" x="6704013" y="3857625"/>
          <p14:tracePt t="17926" x="6711950" y="3857625"/>
          <p14:tracePt t="17966" x="6719888" y="3849688"/>
          <p14:tracePt t="17982" x="6729413" y="3849688"/>
          <p14:tracePt t="17990" x="6737350" y="3849688"/>
          <p14:tracePt t="17997" x="6737350" y="3841750"/>
          <p14:tracePt t="18005" x="6745288" y="3832225"/>
          <p14:tracePt t="18038" x="6754813" y="3832225"/>
          <p14:tracePt t="18046" x="6762750" y="3832225"/>
          <p14:tracePt t="18087" x="6770688" y="3824288"/>
          <p14:tracePt t="18094" x="6780213" y="3824288"/>
          <p14:tracePt t="18104" x="6780213" y="3816350"/>
          <p14:tracePt t="18110" x="6788150" y="3816350"/>
          <p14:tracePt t="18119" x="6797675" y="3816350"/>
          <p14:tracePt t="18126" x="6805613" y="3816350"/>
          <p14:tracePt t="18142" x="6823075" y="3806825"/>
          <p14:tracePt t="18151" x="6838950" y="3806825"/>
          <p14:tracePt t="18174" x="6856413" y="3806825"/>
          <p14:tracePt t="18190" x="6864350" y="3806825"/>
          <p14:tracePt t="18198" x="6873875" y="3806825"/>
          <p14:tracePt t="18206" x="6881813" y="3806825"/>
          <p14:tracePt t="18254" x="6889750" y="3806825"/>
          <p14:tracePt t="18262" x="6899275" y="3806825"/>
          <p14:tracePt t="18271" x="6907213" y="3806825"/>
          <p14:tracePt t="18278" x="6915150" y="3798888"/>
          <p14:tracePt t="18287" x="6924675" y="3798888"/>
          <p14:tracePt t="18294" x="6942138" y="3798888"/>
          <p14:tracePt t="18304" x="6950075" y="3798888"/>
          <p14:tracePt t="18319" x="6967538" y="3798888"/>
          <p14:tracePt t="18326" x="6983413" y="3798888"/>
          <p14:tracePt t="18342" x="7000875" y="3798888"/>
          <p14:tracePt t="18350" x="7008813" y="3798888"/>
          <p14:tracePt t="18358" x="7026275" y="3798888"/>
          <p14:tracePt t="18366" x="7043738" y="3798888"/>
          <p14:tracePt t="18374" x="7051675" y="3798888"/>
          <p14:tracePt t="18382" x="7069138" y="3798888"/>
          <p14:tracePt t="18390" x="7077075" y="3798888"/>
          <p14:tracePt t="18406" x="7085013" y="3798888"/>
          <p14:tracePt t="18415" x="7094538" y="3798888"/>
          <p14:tracePt t="18510" x="7102475" y="3806825"/>
          <p14:tracePt t="18525" x="7112000" y="3806825"/>
          <p14:tracePt t="18533" x="7119938" y="3806825"/>
          <p14:tracePt t="18550" x="7119938" y="3816350"/>
          <p14:tracePt t="18574" x="7127875" y="3816350"/>
          <p14:tracePt t="18582" x="7137400" y="3824288"/>
          <p14:tracePt t="18598" x="7137400" y="3832225"/>
          <p14:tracePt t="18614" x="7145338" y="3841750"/>
          <p14:tracePt t="18686" x="7145338" y="3849688"/>
          <p14:tracePt t="18694" x="7153275" y="3849688"/>
          <p14:tracePt t="18703" x="7162800" y="3849688"/>
          <p14:tracePt t="18742" x="7162800" y="3857625"/>
          <p14:tracePt t="18750" x="7162800" y="3867150"/>
          <p14:tracePt t="18774" x="7162800" y="3875088"/>
          <p14:tracePt t="18830" x="7162800" y="3883025"/>
          <p14:tracePt t="18854" x="7153275" y="3883025"/>
          <p14:tracePt t="18862" x="7153275" y="3892550"/>
          <p14:tracePt t="18886" x="7145338" y="3892550"/>
          <p14:tracePt t="18911" x="7137400" y="3900488"/>
          <p14:tracePt t="18926" x="7137400" y="3908425"/>
          <p14:tracePt t="18935" x="7127875" y="3908425"/>
          <p14:tracePt t="18950" x="7119938" y="3908425"/>
          <p14:tracePt t="18958" x="7112000" y="3917950"/>
          <p14:tracePt t="18966" x="7102475" y="3917950"/>
          <p14:tracePt t="18982" x="7094538" y="3917950"/>
          <p14:tracePt t="18990" x="7085013" y="3935413"/>
          <p14:tracePt t="18998" x="7077075" y="3943350"/>
          <p14:tracePt t="19007" x="7059613" y="3943350"/>
          <p14:tracePt t="19014" x="7043738" y="3943350"/>
          <p14:tracePt t="19023" x="7034213" y="3943350"/>
          <p14:tracePt t="19031" x="7026275" y="3943350"/>
          <p14:tracePt t="19039" x="7018338" y="3943350"/>
          <p14:tracePt t="19056" x="7008813" y="3943350"/>
          <p14:tracePt t="19063" x="7000875" y="3943350"/>
          <p14:tracePt t="19072" x="6992938" y="3951288"/>
          <p14:tracePt t="19090" x="6983413" y="3960813"/>
          <p14:tracePt t="19094" x="6975475" y="3960813"/>
          <p14:tracePt t="19111" x="6958013" y="3960813"/>
          <p14:tracePt t="19121" x="6950075" y="3968750"/>
          <p14:tracePt t="19127" x="6942138" y="3968750"/>
          <p14:tracePt t="19137" x="6932613" y="3968750"/>
          <p14:tracePt t="19143" x="6924675" y="3968750"/>
          <p14:tracePt t="19151" x="6907213" y="3968750"/>
          <p14:tracePt t="19159" x="6881813" y="3968750"/>
          <p14:tracePt t="19166" x="6856413" y="3976688"/>
          <p14:tracePt t="19175" x="6813550" y="3976688"/>
          <p14:tracePt t="19182" x="6788150" y="3976688"/>
          <p14:tracePt t="19191" x="6754813" y="3976688"/>
          <p14:tracePt t="19199" x="6711950" y="3976688"/>
          <p14:tracePt t="19207" x="6678613" y="3976688"/>
          <p14:tracePt t="19215" x="6653213" y="3976688"/>
          <p14:tracePt t="19223" x="6618288" y="3976688"/>
          <p14:tracePt t="19231" x="6592888" y="3976688"/>
          <p14:tracePt t="19239" x="6567488" y="3976688"/>
          <p14:tracePt t="19247" x="6550025" y="3976688"/>
          <p14:tracePt t="19254" x="6534150" y="3976688"/>
          <p14:tracePt t="19263" x="6516688" y="3976688"/>
          <p14:tracePt t="19272" x="6491288" y="3976688"/>
          <p14:tracePt t="19279" x="6465888" y="3976688"/>
          <p14:tracePt t="19288" x="6440488" y="3976688"/>
          <p14:tracePt t="19295" x="6415088" y="3976688"/>
          <p14:tracePt t="19304" x="6389688" y="3976688"/>
          <p14:tracePt t="19311" x="6364288" y="3976688"/>
          <p14:tracePt t="19321" x="6346825" y="3976688"/>
          <p14:tracePt t="19327" x="6311900" y="3976688"/>
          <p14:tracePt t="19337" x="6286500" y="3976688"/>
          <p14:tracePt t="19352" x="6270625" y="3976688"/>
          <p14:tracePt t="19359" x="6261100" y="3976688"/>
          <p14:tracePt t="19639" x="6261100" y="3968750"/>
          <p14:tracePt t="19647" x="6270625" y="3968750"/>
          <p14:tracePt t="19655" x="6278563" y="3968750"/>
          <p14:tracePt t="19663" x="6278563" y="3960813"/>
          <p14:tracePt t="19672" x="6296025" y="3960813"/>
          <p14:tracePt t="19807" x="6286500" y="3960813"/>
          <p14:tracePt t="19814" x="6270625" y="3960813"/>
          <p14:tracePt t="19823" x="6235700" y="3960813"/>
          <p14:tracePt t="19831" x="6202363" y="3968750"/>
          <p14:tracePt t="19839" x="6159500" y="3976688"/>
          <p14:tracePt t="19847" x="6126163" y="3986213"/>
          <p14:tracePt t="19854" x="6091238" y="3986213"/>
          <p14:tracePt t="19863" x="6040438" y="3986213"/>
          <p14:tracePt t="19870" x="5981700" y="3986213"/>
          <p14:tracePt t="19879" x="5905500" y="3986213"/>
          <p14:tracePt t="19888" x="5837238" y="3986213"/>
          <p14:tracePt t="19895" x="5751513" y="3976688"/>
          <p14:tracePt t="19904" x="5675313" y="3976688"/>
          <p14:tracePt t="19911" x="5591175" y="3960813"/>
          <p14:tracePt t="19921" x="5530850" y="3951288"/>
          <p14:tracePt t="19927" x="5454650" y="3917950"/>
          <p14:tracePt t="19937" x="5394325" y="3892550"/>
          <p14:tracePt t="19943" x="5360988" y="3883025"/>
          <p14:tracePt t="19952" x="5318125" y="3875088"/>
          <p14:tracePt t="19960" x="5267325" y="3857625"/>
          <p14:tracePt t="19967" x="5241925" y="3849688"/>
          <p14:tracePt t="19976" x="5233988" y="3849688"/>
          <p14:tracePt t="19983" x="5216525" y="3841750"/>
          <p14:tracePt t="19993" x="5208588" y="3841750"/>
          <p14:tracePt t="19998" x="5199063" y="3841750"/>
          <p14:tracePt t="20008" x="5191125" y="3832225"/>
          <p14:tracePt t="20015" x="5183188" y="3824288"/>
          <p14:tracePt t="20022" x="5183188" y="3816350"/>
          <p14:tracePt t="20031" x="5183188" y="3806825"/>
          <p14:tracePt t="20040" x="5183188" y="3781425"/>
          <p14:tracePt t="20047" x="5183188" y="3763963"/>
          <p14:tracePt t="20055" x="5183188" y="3738563"/>
          <p14:tracePt t="20063" x="5183188" y="3705225"/>
          <p14:tracePt t="20072" x="5183188" y="3679825"/>
          <p14:tracePt t="20088" x="5249863" y="3619500"/>
          <p14:tracePt t="20095" x="5292725" y="3603625"/>
          <p14:tracePt t="20104" x="5343525" y="3586163"/>
          <p14:tracePt t="20111" x="5394325" y="3552825"/>
          <p14:tracePt t="20121" x="5429250" y="3535363"/>
          <p14:tracePt t="20127" x="5497513" y="3527425"/>
          <p14:tracePt t="20137" x="5556250" y="3517900"/>
          <p14:tracePt t="20143" x="5616575" y="3502025"/>
          <p14:tracePt t="20152" x="5683250" y="3484563"/>
          <p14:tracePt t="20161" x="5751513" y="3484563"/>
          <p14:tracePt t="20167" x="5819775" y="3484563"/>
          <p14:tracePt t="20175" x="5921375" y="3484563"/>
          <p14:tracePt t="20183" x="6007100" y="3484563"/>
          <p14:tracePt t="20191" x="6108700" y="3484563"/>
          <p14:tracePt t="20199" x="6235700" y="3484563"/>
          <p14:tracePt t="20207" x="6380163" y="3509963"/>
          <p14:tracePt t="20215" x="6516688" y="3535363"/>
          <p14:tracePt t="20223" x="6661150" y="3560763"/>
          <p14:tracePt t="20231" x="6805613" y="3594100"/>
          <p14:tracePt t="20238" x="6950075" y="3619500"/>
          <p14:tracePt t="20247" x="7077075" y="3654425"/>
          <p14:tracePt t="20254" x="7196138" y="3687763"/>
          <p14:tracePt t="20263" x="7297738" y="3722688"/>
          <p14:tracePt t="20270" x="7400925" y="3748088"/>
          <p14:tracePt t="20278" x="7485063" y="3763963"/>
          <p14:tracePt t="20287" x="7545388" y="3790950"/>
          <p14:tracePt t="20294" x="7612063" y="3806825"/>
          <p14:tracePt t="20304" x="7654925" y="3816350"/>
          <p14:tracePt t="20311" x="7705725" y="3832225"/>
          <p14:tracePt t="20321" x="7731125" y="3841750"/>
          <p14:tracePt t="20327" x="7740650" y="3849688"/>
          <p14:tracePt t="20337" x="7756525" y="3857625"/>
          <p14:tracePt t="20343" x="7756525" y="3867150"/>
          <p14:tracePt t="20375" x="7766050" y="3867150"/>
          <p14:tracePt t="20383" x="7766050" y="3875088"/>
          <p14:tracePt t="20391" x="7766050" y="3883025"/>
          <p14:tracePt t="20399" x="7773988" y="3883025"/>
          <p14:tracePt t="20407" x="7773988" y="3892550"/>
          <p14:tracePt t="20415" x="7781925" y="3900488"/>
          <p14:tracePt t="20431" x="7781925" y="3908425"/>
          <p14:tracePt t="20447" x="7781925" y="3917950"/>
          <p14:tracePt t="20454" x="7781925" y="3925888"/>
          <p14:tracePt t="20471" x="7781925" y="3943350"/>
          <p14:tracePt t="20479" x="7781925" y="3951288"/>
          <p14:tracePt t="20511" x="7781925" y="3960813"/>
          <p14:tracePt t="20519" x="7773988" y="3976688"/>
          <p14:tracePt t="20527" x="7756525" y="3986213"/>
          <p14:tracePt t="20537" x="7731125" y="3994150"/>
          <p14:tracePt t="20543" x="7715250" y="4002088"/>
          <p14:tracePt t="20553" x="7688263" y="4002088"/>
          <p14:tracePt t="20559" x="7662863" y="4002088"/>
          <p14:tracePt t="20567" x="7646988" y="4011613"/>
          <p14:tracePt t="20575" x="7621588" y="4027488"/>
          <p14:tracePt t="20583" x="7596188" y="4027488"/>
          <p14:tracePt t="20591" x="7561263" y="4027488"/>
          <p14:tracePt t="20599" x="7553325" y="4027488"/>
          <p14:tracePt t="20607" x="7527925" y="4027488"/>
          <p14:tracePt t="20616" x="7493000" y="4027488"/>
          <p14:tracePt t="20623" x="7451725" y="4037013"/>
          <p14:tracePt t="20631" x="7408863" y="4037013"/>
          <p14:tracePt t="20639" x="7366000" y="4037013"/>
          <p14:tracePt t="20647" x="7332663" y="4037013"/>
          <p14:tracePt t="20656" x="7289800" y="4037013"/>
          <p14:tracePt t="20663" x="7229475" y="4037013"/>
          <p14:tracePt t="20671" x="7204075" y="4037013"/>
          <p14:tracePt t="20679" x="7162800" y="4037013"/>
          <p14:tracePt t="20688" x="7127875" y="4037013"/>
          <p14:tracePt t="20696" x="7112000" y="4037013"/>
          <p14:tracePt t="20703" x="7094538" y="4037013"/>
          <p14:tracePt t="20711" x="7069138" y="4037013"/>
          <p14:tracePt t="20720" x="7043738" y="4037013"/>
          <p14:tracePt t="20727" x="7026275" y="4037013"/>
          <p14:tracePt t="20737" x="7000875" y="4027488"/>
          <p14:tracePt t="20743" x="6967538" y="4019550"/>
          <p14:tracePt t="20753" x="6950075" y="4019550"/>
          <p14:tracePt t="20759" x="6932613" y="4019550"/>
          <p14:tracePt t="20770" x="6899275" y="4019550"/>
          <p14:tracePt t="20775" x="6873875" y="4019550"/>
          <p14:tracePt t="20783" x="6864350" y="4011613"/>
          <p14:tracePt t="20791" x="6856413" y="4011613"/>
          <p14:tracePt t="20799" x="6848475" y="4011613"/>
          <p14:tracePt t="20807" x="6838950" y="4011613"/>
          <p14:tracePt t="20815" x="6838950" y="4002088"/>
          <p14:tracePt t="20823" x="6831013" y="4002088"/>
          <p14:tracePt t="20832" x="6813550" y="3994150"/>
          <p14:tracePt t="20840" x="6805613" y="3994150"/>
          <p14:tracePt t="20847" x="6770688" y="3986213"/>
          <p14:tracePt t="20855" x="6745288" y="3986213"/>
          <p14:tracePt t="20863" x="6719888" y="3986213"/>
          <p14:tracePt t="20870" x="6686550" y="3976688"/>
          <p14:tracePt t="20879" x="6661150" y="3976688"/>
          <p14:tracePt t="20887" x="6635750" y="3968750"/>
          <p14:tracePt t="20896" x="6626225" y="3960813"/>
          <p14:tracePt t="20904" x="6610350" y="3960813"/>
          <p14:tracePt t="20911" x="6592888" y="3960813"/>
          <p14:tracePt t="20927" x="6584950" y="3960813"/>
          <p14:tracePt t="20937" x="6575425" y="3951288"/>
          <p14:tracePt t="20943" x="6567488" y="3943350"/>
          <p14:tracePt t="21104" x="6559550" y="3943350"/>
          <p14:tracePt t="21112" x="6550025" y="3943350"/>
          <p14:tracePt t="21193" x="6542088" y="3943350"/>
          <p14:tracePt t="21200" x="6542088" y="3935413"/>
          <p14:tracePt t="21208" x="6534150" y="3935413"/>
          <p14:tracePt t="22736" x="6524625" y="3935413"/>
          <p14:tracePt t="22800" x="6534150" y="3935413"/>
          <p14:tracePt t="23321" x="6534150" y="3925888"/>
          <p14:tracePt t="23345" x="6534150" y="3917950"/>
          <p14:tracePt t="23369" x="6534150" y="3908425"/>
          <p14:tracePt t="23386" x="6534150" y="3900488"/>
          <p14:tracePt t="23393" x="6524625" y="3892550"/>
          <p14:tracePt t="23402" x="6524625" y="3883025"/>
          <p14:tracePt t="23417" x="6524625" y="3875088"/>
          <p14:tracePt t="23425" x="6524625" y="3867150"/>
          <p14:tracePt t="23450" x="6524625" y="3857625"/>
          <p14:tracePt t="23457" x="6524625" y="3849688"/>
          <p14:tracePt t="23489" x="6524625" y="3841750"/>
          <p14:tracePt t="23729" x="6524625" y="3832225"/>
          <p14:tracePt t="23736" x="6516688" y="3824288"/>
          <p14:tracePt t="23753" x="6508750" y="3824288"/>
          <p14:tracePt t="23761" x="6499225" y="3824288"/>
          <p14:tracePt t="24337" x="6499225" y="3816350"/>
          <p14:tracePt t="24345" x="6491288" y="3806825"/>
          <p14:tracePt t="24352" x="6483350" y="3806825"/>
          <p14:tracePt t="24385" x="6473825" y="3798888"/>
          <p14:tracePt t="24402" x="6465888" y="3798888"/>
          <p14:tracePt t="24457" x="6456363" y="3790950"/>
          <p14:tracePt t="24481" x="6448425" y="3790950"/>
          <p14:tracePt t="24513" x="6440488" y="3790950"/>
          <p14:tracePt t="24553" x="6430963" y="3781425"/>
          <p14:tracePt t="24561" x="6423025" y="3781425"/>
          <p14:tracePt t="24569" x="6415088" y="3781425"/>
          <p14:tracePt t="24577" x="6415088" y="3773488"/>
          <p14:tracePt t="24588" x="6405563" y="3773488"/>
          <p14:tracePt t="24594" x="6397625" y="3763963"/>
          <p14:tracePt t="24609" x="6389688" y="3748088"/>
          <p14:tracePt t="24617" x="6372225" y="3730625"/>
          <p14:tracePt t="24634" x="6372225" y="3713163"/>
          <p14:tracePt t="24641" x="6372225" y="3705225"/>
          <p14:tracePt t="24666" x="6372225" y="3697288"/>
          <p14:tracePt t="24681" x="6372225" y="3687763"/>
          <p14:tracePt t="24689" x="6364288" y="3687763"/>
          <p14:tracePt t="24697" x="6364288" y="3679825"/>
          <p14:tracePt t="24729" x="6364288" y="3671888"/>
          <p14:tracePt t="24737" x="6364288" y="3662363"/>
          <p14:tracePt t="24769" x="6354763" y="3646488"/>
          <p14:tracePt t="24777" x="6354763" y="3636963"/>
          <p14:tracePt t="24793" x="6346825" y="3636963"/>
          <p14:tracePt t="24809" x="6338888" y="3629025"/>
          <p14:tracePt t="24817" x="6338888" y="3619500"/>
          <p14:tracePt t="24849" x="6329363" y="3619500"/>
          <p14:tracePt t="24857" x="6321425" y="3619500"/>
          <p14:tracePt t="24866" x="6321425" y="3611563"/>
          <p14:tracePt t="24897" x="6311900" y="3603625"/>
          <p14:tracePt t="25058" x="6303963" y="3603625"/>
          <p14:tracePt t="25074" x="6296025" y="3603625"/>
          <p14:tracePt t="25082" x="6286500" y="3619500"/>
          <p14:tracePt t="25090" x="6278563" y="3629025"/>
          <p14:tracePt t="25097" x="6261100" y="3646488"/>
          <p14:tracePt t="25106" x="6253163" y="3662363"/>
          <p14:tracePt t="25114" x="6235700" y="3697288"/>
          <p14:tracePt t="25122" x="6219825" y="3722688"/>
          <p14:tracePt t="25130" x="6202363" y="3730625"/>
          <p14:tracePt t="25139" x="6194425" y="3738563"/>
          <p14:tracePt t="27467" x="6184900" y="3738563"/>
          <p14:tracePt t="27475" x="6184900" y="3748088"/>
          <p14:tracePt t="27515" x="6176963" y="3748088"/>
          <p14:tracePt t="28251" x="6176963" y="3756025"/>
          <p14:tracePt t="28268" x="6194425" y="3756025"/>
          <p14:tracePt t="28275" x="6202363" y="3756025"/>
          <p14:tracePt t="28283" x="6210300" y="3756025"/>
          <p14:tracePt t="28291" x="6219825" y="3756025"/>
          <p14:tracePt t="28299" x="6227763" y="3756025"/>
          <p14:tracePt t="28307" x="6235700" y="3748088"/>
          <p14:tracePt t="28315" x="6245225" y="3738563"/>
          <p14:tracePt t="28322" x="6253163" y="3738563"/>
          <p14:tracePt t="28331" x="6261100" y="3730625"/>
          <p14:tracePt t="28347" x="6270625" y="3722688"/>
          <p14:tracePt t="28363" x="6278563" y="3713163"/>
          <p14:tracePt t="28378" x="6286500" y="3713163"/>
          <p14:tracePt t="28387" x="6303963" y="3713163"/>
          <p14:tracePt t="28402" x="6303963" y="3705225"/>
          <p14:tracePt t="28411" x="6311900" y="3697288"/>
          <p14:tracePt t="28419" x="6329363" y="3687763"/>
          <p14:tracePt t="28427" x="6338888" y="3687763"/>
          <p14:tracePt t="28507" x="6338888" y="3679825"/>
          <p14:tracePt t="28515" x="6346825" y="3679825"/>
          <p14:tracePt t="28715" x="6354763" y="3679825"/>
          <p14:tracePt t="28723" x="6364288" y="3679825"/>
          <p14:tracePt t="28731" x="6364288" y="3687763"/>
          <p14:tracePt t="28739" x="6364288" y="3697288"/>
          <p14:tracePt t="28747" x="6364288" y="3705225"/>
          <p14:tracePt t="28762" x="6346825" y="3722688"/>
          <p14:tracePt t="28771" x="6346825" y="3730625"/>
          <p14:tracePt t="28778" x="6338888" y="3730625"/>
          <p14:tracePt t="32748" x="6329363" y="3730625"/>
          <p14:tracePt t="35575" x="6338888" y="3730625"/>
          <p14:tracePt t="40017" x="6329363" y="3730625"/>
          <p14:tracePt t="40025" x="6321425" y="3730625"/>
          <p14:tracePt t="40041" x="6303963" y="3730625"/>
          <p14:tracePt t="40048" x="6296025" y="3730625"/>
          <p14:tracePt t="40057" x="6286500" y="3730625"/>
          <p14:tracePt t="40067" x="6278563" y="3722688"/>
          <p14:tracePt t="40086" x="6270625" y="3713163"/>
          <p14:tracePt t="40121" x="6261100" y="3713163"/>
          <p14:tracePt t="40129" x="6245225" y="3713163"/>
          <p14:tracePt t="40137" x="6235700" y="3705225"/>
          <p14:tracePt t="40145" x="6219825" y="3697288"/>
          <p14:tracePt t="40153" x="6202363" y="3697288"/>
          <p14:tracePt t="40161" x="6184900" y="3697288"/>
          <p14:tracePt t="40169" x="6167438" y="3687763"/>
          <p14:tracePt t="40177" x="6142038" y="3687763"/>
          <p14:tracePt t="40185" x="6134100" y="3679825"/>
          <p14:tracePt t="40193" x="6116638" y="3671888"/>
          <p14:tracePt t="40200" x="6100763" y="3671888"/>
          <p14:tracePt t="40209" x="6100763" y="3662363"/>
          <p14:tracePt t="40216" x="6091238" y="3654425"/>
          <p14:tracePt t="40234" x="6083300" y="3654425"/>
          <p14:tracePt t="40241" x="6075363" y="3654425"/>
          <p14:tracePt t="40250" x="6075363" y="3646488"/>
          <p14:tracePt t="40305" x="6065838" y="3646488"/>
          <p14:tracePt t="40313" x="6057900" y="3646488"/>
          <p14:tracePt t="40321" x="6057900" y="3636963"/>
          <p14:tracePt t="40329" x="6049963" y="3629025"/>
          <p14:tracePt t="40345" x="6040438" y="3619500"/>
          <p14:tracePt t="40353" x="6032500" y="3611563"/>
          <p14:tracePt t="40361" x="6032500" y="3594100"/>
          <p14:tracePt t="40369" x="6024563" y="3578225"/>
          <p14:tracePt t="40377" x="6015038" y="3568700"/>
          <p14:tracePt t="40387" x="6007100" y="3552825"/>
          <p14:tracePt t="40393" x="5989638" y="3543300"/>
          <p14:tracePt t="40401" x="5981700" y="3517900"/>
          <p14:tracePt t="40409" x="5972175" y="3509963"/>
          <p14:tracePt t="40417" x="5956300" y="3484563"/>
          <p14:tracePt t="40426" x="5938838" y="3467100"/>
          <p14:tracePt t="40434" x="5930900" y="3449638"/>
          <p14:tracePt t="40441" x="5913438" y="3441700"/>
          <p14:tracePt t="40450" x="5895975" y="3416300"/>
          <p14:tracePt t="40457" x="5888038" y="3390900"/>
          <p14:tracePt t="40467" x="5880100" y="3365500"/>
          <p14:tracePt t="40473" x="5862638" y="3330575"/>
          <p14:tracePt t="40483" x="5827713" y="3297238"/>
          <p14:tracePt t="40489" x="5794375" y="3254375"/>
          <p14:tracePt t="40497" x="5761038" y="3211513"/>
          <p14:tracePt t="40505" x="5726113" y="3170238"/>
          <p14:tracePt t="40514" x="5683250" y="3144838"/>
          <p14:tracePt t="40522" x="5624513" y="3076575"/>
          <p14:tracePt t="40529" x="5538788" y="3008313"/>
          <p14:tracePt t="40539" x="5480050" y="2940050"/>
          <p14:tracePt t="40545" x="5394325" y="2889250"/>
          <p14:tracePt t="40554" x="5335588" y="2820988"/>
          <p14:tracePt t="40561" x="5259388" y="2778125"/>
          <p14:tracePt t="40572" x="5148263" y="2701925"/>
          <p14:tracePt t="40577" x="5054600" y="2608263"/>
          <p14:tracePt t="40586" x="4987925" y="2506663"/>
          <p14:tracePt t="40593" x="4910138" y="2438400"/>
          <p14:tracePt t="40600" x="4851400" y="2371725"/>
          <p14:tracePt t="40609" x="4783138" y="2311400"/>
          <p14:tracePt t="40617" x="4706938" y="2243138"/>
          <p14:tracePt t="40625" x="4605338" y="2159000"/>
          <p14:tracePt t="40634" x="4494213" y="2065338"/>
          <p14:tracePt t="40641" x="4392613" y="1979613"/>
          <p14:tracePt t="40650" x="4273550" y="1895475"/>
          <p14:tracePt t="40657" x="4162425" y="1819275"/>
          <p14:tracePt t="40667" x="4044950" y="1716088"/>
          <p14:tracePt t="40673" x="3933825" y="1622425"/>
          <p14:tracePt t="40683" x="3814763" y="1546225"/>
          <p14:tracePt t="40689" x="3713163" y="1477963"/>
          <p14:tracePt t="40697" x="3602038" y="1411288"/>
          <p14:tracePt t="40705" x="3517900" y="1350963"/>
          <p14:tracePt t="40714" x="3449638" y="1300163"/>
          <p14:tracePt t="40723" x="3355975" y="1241425"/>
          <p14:tracePt t="40729" x="3279775" y="1189038"/>
          <p14:tracePt t="40737" x="3186113" y="1130300"/>
          <p14:tracePt t="40744" x="3127375" y="1069975"/>
          <p14:tracePt t="40753" x="3033713" y="1003300"/>
          <p14:tracePt t="40761" x="2940050" y="935038"/>
          <p14:tracePt t="40769" x="2846388" y="884238"/>
          <p14:tracePt t="40777" x="2770188" y="823913"/>
          <p14:tracePt t="40787" x="2668588" y="755650"/>
          <p14:tracePt t="40793" x="2557463" y="696913"/>
          <p14:tracePt t="40801" x="2481263" y="663575"/>
          <p14:tracePt t="40810" x="2395538" y="636588"/>
          <p14:tracePt t="40817" x="2319338" y="611188"/>
          <p14:tracePt t="40825" x="2217738" y="577850"/>
          <p14:tracePt t="40833" x="2132013" y="544513"/>
          <p14:tracePt t="40841" x="2030413" y="519113"/>
          <p14:tracePt t="40850" x="1936750" y="492125"/>
          <p14:tracePt t="40857" x="1852613" y="484188"/>
          <p14:tracePt t="40867" x="1758950" y="450850"/>
          <p14:tracePt t="40874" x="1657350" y="407988"/>
          <p14:tracePt t="40883" x="1597025" y="374650"/>
          <p14:tracePt t="40889" x="1538288" y="339725"/>
          <p14:tracePt t="40898" x="1470025" y="314325"/>
          <p14:tracePt t="40907" x="1393825" y="280988"/>
          <p14:tracePt t="40913" x="1333500" y="238125"/>
          <p14:tracePt t="40923" x="1257300" y="203200"/>
          <p14:tracePt t="40929" x="1181100" y="187325"/>
          <p14:tracePt t="40938" x="1120775" y="169863"/>
          <p14:tracePt t="40945" x="1079500" y="161925"/>
          <p14:tracePt t="40955" x="1028700" y="144463"/>
          <p14:tracePt t="40961" x="968375" y="127000"/>
          <p14:tracePt t="40969" x="892175" y="101600"/>
          <p14:tracePt t="40977" x="831850" y="85725"/>
          <p14:tracePt t="40987" x="781050" y="58738"/>
          <p14:tracePt t="40993" x="730250" y="42863"/>
          <p14:tracePt t="41004" x="688975" y="25400"/>
          <p14:tracePt t="41009" x="636588" y="17463"/>
          <p14:tracePt t="41016" x="628650" y="0"/>
          <p14:tracePt t="41897" x="2217738" y="347663"/>
          <p14:tracePt t="41897" x="2633663" y="552450"/>
          <p14:tracePt t="41897" x="3016250" y="704850"/>
          <p14:tracePt t="41897" x="3313113" y="823913"/>
          <p14:tracePt t="41897" x="3559175" y="942975"/>
          <p14:tracePt t="41897" x="3806825" y="1054100"/>
          <p14:tracePt t="41897" x="4070350" y="1138238"/>
          <p14:tracePt t="41897" x="4306888" y="1216025"/>
          <p14:tracePt t="41897" x="4511675" y="1274763"/>
          <p14:tracePt t="41897" x="4724400" y="1368425"/>
          <p14:tracePt t="41897" x="4910138" y="1436688"/>
          <p14:tracePt t="41897" x="5038725" y="1487488"/>
          <p14:tracePt t="41897" x="5157788" y="1530350"/>
          <p14:tracePt t="41897" x="5276850" y="1563688"/>
          <p14:tracePt t="41897" x="5378450" y="1589088"/>
          <p14:tracePt t="41897" x="5472113" y="1614488"/>
          <p14:tracePt t="41897" x="5581650" y="1649413"/>
          <p14:tracePt t="41897" x="5692775" y="1690688"/>
          <p14:tracePt t="41897" x="5811838" y="1725613"/>
          <p14:tracePt t="41897" x="5913438" y="1776413"/>
          <p14:tracePt t="41897" x="6032500" y="1809750"/>
          <p14:tracePt t="41897" x="6151563" y="1852613"/>
          <p14:tracePt t="41897" x="6261100" y="1903413"/>
          <p14:tracePt t="41897" x="6380163" y="1946275"/>
          <p14:tracePt t="41897" x="6499225" y="1971675"/>
          <p14:tracePt t="41897" x="6643688" y="2005013"/>
          <p14:tracePt t="41897" x="6780213" y="2030413"/>
          <p14:tracePt t="41897" x="6924675" y="2055813"/>
          <p14:tracePt t="41897" x="7051675" y="2090738"/>
          <p14:tracePt t="41897" x="7188200" y="2116138"/>
          <p14:tracePt t="41897" x="7315200" y="2133600"/>
          <p14:tracePt t="41897" x="7451725" y="2159000"/>
          <p14:tracePt t="41897" x="7586663" y="2192338"/>
          <p14:tracePt t="41897" x="7715250" y="2243138"/>
          <p14:tracePt t="41897" x="7859713" y="2293938"/>
          <p14:tracePt t="41897" x="8037513" y="2344738"/>
          <p14:tracePt t="41897" x="8199438" y="2413000"/>
          <p14:tracePt t="41897" x="8326438" y="2455863"/>
          <p14:tracePt t="41897" x="8470900" y="2506663"/>
          <p14:tracePt t="41897" x="8648700" y="2566988"/>
          <p14:tracePt t="41897" x="8878888" y="2625725"/>
          <p14:tracePt t="41897" x="9117013" y="2701925"/>
          <p14:tracePt t="41897" x="9380538" y="2805113"/>
          <p14:tracePt t="41897" x="9617075" y="2881313"/>
          <p14:tracePt t="41897" x="9821863" y="2940050"/>
          <p14:tracePt t="41897" x="10017125" y="2982913"/>
          <p14:tracePt t="41897" x="10161588" y="3008313"/>
          <p14:tracePt t="41897" x="10323513" y="3033713"/>
          <p14:tracePt t="41897" x="10450513" y="3051175"/>
          <p14:tracePt t="41897" x="10569575" y="3076575"/>
          <p14:tracePt t="41897" x="10671175" y="3101975"/>
          <p14:tracePt t="41897" x="10756900" y="3109913"/>
          <p14:tracePt t="41897" x="10798175" y="3119438"/>
          <p14:tracePt t="41897" x="10848975" y="3135313"/>
          <p14:tracePt t="41897" x="10883900" y="3144838"/>
          <p14:tracePt t="41897" x="10926763" y="3152775"/>
          <p14:tracePt t="41897" x="10960100" y="3170238"/>
          <p14:tracePt t="41897" x="11010900" y="3195638"/>
          <p14:tracePt t="41897" x="11044238" y="3203575"/>
          <p14:tracePt t="41897" x="11079163" y="3211513"/>
          <p14:tracePt t="41897" x="11122025" y="3211513"/>
          <p14:tracePt t="41897" x="11180763" y="3228975"/>
          <p14:tracePt t="41897" x="11241088" y="3246438"/>
          <p14:tracePt t="41897" x="11291888" y="3271838"/>
          <p14:tracePt t="41897" x="11368088" y="3289300"/>
          <p14:tracePt t="41897" x="11426825" y="3314700"/>
          <p14:tracePt t="41897" x="11487150" y="3330575"/>
          <p14:tracePt t="41897" x="11563350" y="3365500"/>
          <p14:tracePt t="41897" x="11622088" y="3382963"/>
          <p14:tracePt t="41897" x="11682413" y="3416300"/>
          <p14:tracePt t="41897" x="11750675" y="3424238"/>
          <p14:tracePt t="41897" x="11766550" y="3441700"/>
          <p14:tracePt t="41897" x="11809413" y="3449638"/>
          <p14:tracePt t="41897" x="11869738" y="3459163"/>
          <p14:tracePt t="41897" x="11936413" y="3492500"/>
          <p14:tracePt t="41897" x="12022138" y="3535363"/>
          <p14:tracePt t="41897" x="12115800" y="3578225"/>
          <p14:tracePt t="41897" x="12123738" y="3611563"/>
          <p14:tracePt t="41897" x="12080875" y="3619500"/>
          <p14:tracePt t="41897" x="12030075" y="3636963"/>
          <p14:tracePt t="41897" x="11961813" y="3646488"/>
          <p14:tracePt t="41897" x="11903075" y="3662363"/>
          <p14:tracePt t="41897" x="11826875" y="3697288"/>
          <p14:tracePt t="41897" x="11758613" y="3713163"/>
          <p14:tracePt t="41897" x="11690350" y="3730625"/>
          <p14:tracePt t="41897" x="11631613" y="3738563"/>
          <p14:tracePt t="41897" x="11555413" y="3738563"/>
          <p14:tracePt t="41897" x="11495088" y="3748088"/>
          <p14:tracePt t="41897" x="11444288" y="3748088"/>
          <p14:tracePt t="41897" x="11393488" y="3756025"/>
          <p14:tracePt t="41897" x="11360150" y="3763963"/>
          <p14:tracePt t="41897" x="11299825" y="3773488"/>
          <p14:tracePt t="41897" x="11241088" y="3781425"/>
          <p14:tracePt t="41897" x="11215688" y="3781425"/>
          <p14:tracePt t="41897" x="11163300" y="3790950"/>
          <p14:tracePt t="41897" x="11122025" y="3790950"/>
          <p14:tracePt t="41897" x="11053763" y="3790950"/>
          <p14:tracePt t="41897" x="10993438" y="3790950"/>
          <p14:tracePt t="41897" x="10909300" y="3790950"/>
          <p14:tracePt t="41897" x="10833100" y="3806825"/>
          <p14:tracePt t="41897" x="10782300" y="3806825"/>
          <p14:tracePt t="41897" x="10704513" y="3816350"/>
          <p14:tracePt t="41897" x="10637838" y="3816350"/>
          <p14:tracePt t="41897" x="10560050" y="3816350"/>
          <p14:tracePt t="41897" x="10458450" y="3798888"/>
          <p14:tracePt t="41897" x="10356850" y="3763963"/>
          <p14:tracePt t="41897" x="10245725" y="3730625"/>
          <p14:tracePt t="41897" x="10101263" y="3705225"/>
          <p14:tracePt t="41897" x="9983788" y="3671888"/>
          <p14:tracePt t="41897" x="9880600" y="3636963"/>
          <p14:tracePt t="41897" x="9761538" y="3619500"/>
          <p14:tracePt t="41897" x="9634538" y="3594100"/>
          <p14:tracePt t="41897" x="9507538" y="3578225"/>
          <p14:tracePt t="41897" x="9371013" y="3568700"/>
          <p14:tracePt t="41897" x="9226550" y="3543300"/>
          <p14:tracePt t="41897" x="9082088" y="3517900"/>
          <p14:tracePt t="41897" x="8878888" y="3467100"/>
          <p14:tracePt t="41897" x="8648700" y="3408363"/>
          <p14:tracePt t="41897" x="8351838" y="3297238"/>
          <p14:tracePt t="41897" x="8054975" y="3195638"/>
          <p14:tracePt t="41897" x="7766050" y="3094038"/>
          <p14:tracePt t="41897" x="7434263" y="2965450"/>
          <p14:tracePt t="41897" x="7112000" y="2838450"/>
          <p14:tracePt t="41897" x="6805613" y="2693988"/>
          <p14:tracePt t="41897" x="6508750" y="2574925"/>
          <p14:tracePt t="41897" x="6151563" y="2422525"/>
          <p14:tracePt t="41897" x="5794375" y="2268538"/>
          <p14:tracePt t="41897" x="5462588" y="2124075"/>
          <p14:tracePt t="41897" x="5114925" y="1997075"/>
          <p14:tracePt t="41897" x="4724400" y="1844675"/>
          <p14:tracePt t="41897" x="4341813" y="1665288"/>
          <p14:tracePt t="41897" x="3951288" y="1470025"/>
          <p14:tracePt t="41897" x="3551238" y="1257300"/>
          <p14:tracePt t="41897" x="3160713" y="1036638"/>
          <p14:tracePt t="41897" x="2735263" y="815975"/>
          <p14:tracePt t="41897" x="2352675" y="646113"/>
          <p14:tracePt t="41897" x="2038350" y="476250"/>
          <p14:tracePt t="41897" x="1784350" y="322263"/>
          <p14:tracePt t="41897" x="1614488" y="212725"/>
          <p14:tracePt t="41897" x="1462088" y="101600"/>
          <p14:tracePt t="41897" x="1317625" y="7938"/>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9259218-428B-426F-85D6-8E26FF8F726A}"/>
              </a:ext>
            </a:extLst>
          </p:cNvPr>
          <p:cNvSpPr txBox="1"/>
          <p:nvPr/>
        </p:nvSpPr>
        <p:spPr>
          <a:xfrm>
            <a:off x="37407" y="1168171"/>
            <a:ext cx="9069185" cy="2554545"/>
          </a:xfrm>
          <a:prstGeom prst="rect">
            <a:avLst/>
          </a:prstGeom>
          <a:solidFill>
            <a:schemeClr val="accent6">
              <a:lumMod val="20000"/>
              <a:lumOff val="80000"/>
            </a:schemeClr>
          </a:solidFill>
        </p:spPr>
        <p:txBody>
          <a:bodyPr wrap="square" rtlCol="0">
            <a:spAutoFit/>
          </a:bodyPr>
          <a:lstStyle/>
          <a:p>
            <a:r>
              <a:rPr lang="ja-JP" altLang="en-US" sz="1600" dirty="0"/>
              <a:t>オンライン議論は</a:t>
            </a:r>
            <a:r>
              <a:rPr lang="en-US" altLang="ja-JP" sz="1600" b="1" dirty="0"/>
              <a:t>zoom</a:t>
            </a:r>
            <a:r>
              <a:rPr lang="ja-JP" altLang="en-US" sz="1600" b="1" dirty="0"/>
              <a:t>や</a:t>
            </a:r>
            <a:r>
              <a:rPr lang="en-US" altLang="ja-JP" sz="1600" b="1" dirty="0" err="1"/>
              <a:t>Ovice</a:t>
            </a:r>
            <a:r>
              <a:rPr lang="ja-JP" altLang="en-US" sz="1600" b="1" dirty="0"/>
              <a:t>などで議論を行い、評価・被評価は</a:t>
            </a:r>
            <a:r>
              <a:rPr lang="en-US" altLang="ja-JP" sz="1600" b="1" dirty="0"/>
              <a:t>web</a:t>
            </a:r>
            <a:r>
              <a:rPr lang="ja-JP" altLang="en-US" sz="1600" b="1" dirty="0"/>
              <a:t>アプリで行います。</a:t>
            </a:r>
            <a:endParaRPr lang="en-US" altLang="ja-JP" sz="1600" b="1" dirty="0"/>
          </a:p>
          <a:p>
            <a:r>
              <a:rPr lang="ja-JP" altLang="en-US" sz="1600" dirty="0"/>
              <a:t>チャット議論はチャンネルを使いまわしていましたが、</a:t>
            </a:r>
            <a:r>
              <a:rPr lang="en-US" altLang="ja-JP" sz="1600" dirty="0"/>
              <a:t>web</a:t>
            </a:r>
            <a:r>
              <a:rPr lang="ja-JP" altLang="en-US" sz="1600" dirty="0"/>
              <a:t>議論では新しく設定します。</a:t>
            </a:r>
            <a:endParaRPr lang="en-US" altLang="ja-JP" sz="1600" dirty="0"/>
          </a:p>
          <a:p>
            <a:r>
              <a:rPr lang="ja-JP" altLang="en-US" sz="1600" dirty="0"/>
              <a:t>始め方は以下の通りです。</a:t>
            </a:r>
            <a:endParaRPr lang="en-US" altLang="ja-JP" sz="1600" dirty="0"/>
          </a:p>
          <a:p>
            <a:r>
              <a:rPr lang="ja-JP" altLang="en-US" sz="1600" dirty="0"/>
              <a:t>①誰か一人が新しいビデオ議論を作成する。</a:t>
            </a:r>
            <a:endParaRPr lang="en-US" altLang="ja-JP" sz="1600" dirty="0"/>
          </a:p>
          <a:p>
            <a:r>
              <a:rPr lang="ja-JP" altLang="en-US" sz="1600" dirty="0"/>
              <a:t>②設定された開始時間になる前に皆が賭けを行う。</a:t>
            </a:r>
            <a:endParaRPr lang="en-US" altLang="ja-JP" sz="1600" dirty="0"/>
          </a:p>
          <a:p>
            <a:r>
              <a:rPr lang="ja-JP" altLang="en-US" sz="1600" dirty="0"/>
              <a:t>③議論開始時刻になるまで待つ。</a:t>
            </a:r>
            <a:endParaRPr lang="en-US" altLang="ja-JP" sz="1600" dirty="0"/>
          </a:p>
          <a:p>
            <a:r>
              <a:rPr lang="ja-JP" altLang="en-US" sz="1600" dirty="0"/>
              <a:t>④議論開始時刻になったらビデオ議論を行う。評価は</a:t>
            </a:r>
            <a:r>
              <a:rPr lang="en-US" altLang="ja-JP" sz="1600" dirty="0"/>
              <a:t>web</a:t>
            </a:r>
            <a:r>
              <a:rPr lang="ja-JP" altLang="en-US" sz="1600" dirty="0"/>
              <a:t>アプリで行う。</a:t>
            </a:r>
            <a:endParaRPr lang="en-US" altLang="ja-JP" sz="1600" dirty="0"/>
          </a:p>
          <a:p>
            <a:r>
              <a:rPr lang="ja-JP" altLang="en-US" sz="1600" dirty="0"/>
              <a:t>⑤議論終了時刻になったら</a:t>
            </a:r>
            <a:r>
              <a:rPr lang="en-US" altLang="ja-JP" sz="1600" dirty="0" err="1"/>
              <a:t>Lv</a:t>
            </a:r>
            <a:r>
              <a:rPr lang="ja-JP" altLang="en-US" sz="1600" dirty="0"/>
              <a:t>１、</a:t>
            </a:r>
            <a:r>
              <a:rPr lang="en-US" altLang="ja-JP" sz="1600" dirty="0" err="1"/>
              <a:t>Lv</a:t>
            </a:r>
            <a:r>
              <a:rPr lang="ja-JP" altLang="en-US" sz="1600" dirty="0"/>
              <a:t>２のポイントが計算される</a:t>
            </a:r>
            <a:endParaRPr lang="en-US" altLang="ja-JP" sz="1600" dirty="0"/>
          </a:p>
          <a:p>
            <a:r>
              <a:rPr lang="ja-JP" altLang="en-US" sz="1600" dirty="0"/>
              <a:t>⑥計算が終わり次第、</a:t>
            </a:r>
            <a:r>
              <a:rPr lang="en-US" altLang="ja-JP" sz="1600" dirty="0"/>
              <a:t> </a:t>
            </a:r>
            <a:r>
              <a:rPr lang="en-US" altLang="ja-JP" sz="1600" dirty="0" err="1"/>
              <a:t>Lv</a:t>
            </a:r>
            <a:r>
              <a:rPr lang="ja-JP" altLang="en-US" sz="1600" dirty="0"/>
              <a:t>１で何ポイント得ることができたのか、</a:t>
            </a:r>
            <a:r>
              <a:rPr lang="en-US" altLang="ja-JP" sz="1600" dirty="0"/>
              <a:t>Lv2</a:t>
            </a:r>
            <a:r>
              <a:rPr lang="ja-JP" altLang="en-US" sz="1600" dirty="0"/>
              <a:t>で何ポイント得ることができたのか、また、自分の持ちポイントの増減などの通知が来ます。</a:t>
            </a:r>
            <a:endParaRPr lang="en-US" altLang="ja-JP" sz="1600" dirty="0"/>
          </a:p>
        </p:txBody>
      </p:sp>
      <p:sp>
        <p:nvSpPr>
          <p:cNvPr id="4" name="四角形: 角を丸くする 3">
            <a:extLst>
              <a:ext uri="{FF2B5EF4-FFF2-40B4-BE49-F238E27FC236}">
                <a16:creationId xmlns:a16="http://schemas.microsoft.com/office/drawing/2014/main" id="{52FD8EEA-56EE-48D7-BCE6-DA6046E92173}"/>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ビデオ議論の始め方</a:t>
            </a:r>
          </a:p>
        </p:txBody>
      </p:sp>
      <p:sp>
        <p:nvSpPr>
          <p:cNvPr id="5" name="テキスト ボックス 4">
            <a:extLst>
              <a:ext uri="{FF2B5EF4-FFF2-40B4-BE49-F238E27FC236}">
                <a16:creationId xmlns:a16="http://schemas.microsoft.com/office/drawing/2014/main" id="{C98BC5B2-F08A-41B6-A427-3F675F7D4B76}"/>
              </a:ext>
            </a:extLst>
          </p:cNvPr>
          <p:cNvSpPr txBox="1"/>
          <p:nvPr/>
        </p:nvSpPr>
        <p:spPr>
          <a:xfrm>
            <a:off x="195349" y="3768562"/>
            <a:ext cx="6878781" cy="1169551"/>
          </a:xfrm>
          <a:prstGeom prst="rect">
            <a:avLst/>
          </a:prstGeom>
          <a:noFill/>
        </p:spPr>
        <p:txBody>
          <a:bodyPr wrap="square" rtlCol="0">
            <a:spAutoFit/>
          </a:bodyPr>
          <a:lstStyle/>
          <a:p>
            <a:r>
              <a:rPr lang="ja-JP" altLang="en-US" sz="1400" b="1" dirty="0"/>
              <a:t>①誰か一人が新しいオンライン議論を作成する。</a:t>
            </a:r>
            <a:endParaRPr lang="en-US" altLang="ja-JP" sz="1400" b="1" dirty="0"/>
          </a:p>
          <a:p>
            <a:r>
              <a:rPr lang="ja-JP" altLang="en-US" sz="1400" dirty="0"/>
              <a:t>チャンネル一覧の中の「新たに議論を設定する場合はこちら」をクリックすると、右のページに移ります。議論のお題、開始時刻と終了時刻を設定して、下の「送信」ボタンを押してください。設定されると</a:t>
            </a:r>
            <a:r>
              <a:rPr lang="en-US" altLang="ja-JP" sz="1400" dirty="0"/>
              <a:t>slack</a:t>
            </a:r>
            <a:r>
              <a:rPr lang="ja-JP" altLang="en-US" sz="1400" dirty="0"/>
              <a:t>の「オンライン議論お知らせチャンネル」で通知が送信されます。</a:t>
            </a:r>
            <a:endParaRPr lang="en-US" altLang="ja-JP" sz="1400" dirty="0"/>
          </a:p>
        </p:txBody>
      </p:sp>
      <p:grpSp>
        <p:nvGrpSpPr>
          <p:cNvPr id="2" name="グループ化 1">
            <a:extLst>
              <a:ext uri="{FF2B5EF4-FFF2-40B4-BE49-F238E27FC236}">
                <a16:creationId xmlns:a16="http://schemas.microsoft.com/office/drawing/2014/main" id="{756E7E47-9184-4D20-B99E-1757584B1943}"/>
              </a:ext>
            </a:extLst>
          </p:cNvPr>
          <p:cNvGrpSpPr/>
          <p:nvPr/>
        </p:nvGrpSpPr>
        <p:grpSpPr>
          <a:xfrm>
            <a:off x="235441" y="5207923"/>
            <a:ext cx="3177532" cy="1325889"/>
            <a:chOff x="-1486356" y="5278582"/>
            <a:chExt cx="3109558" cy="1255979"/>
          </a:xfrm>
        </p:grpSpPr>
        <p:pic>
          <p:nvPicPr>
            <p:cNvPr id="6" name="図 5">
              <a:extLst>
                <a:ext uri="{FF2B5EF4-FFF2-40B4-BE49-F238E27FC236}">
                  <a16:creationId xmlns:a16="http://schemas.microsoft.com/office/drawing/2014/main" id="{2C8F2040-822A-4994-B807-DA38496F96EC}"/>
                </a:ext>
              </a:extLst>
            </p:cNvPr>
            <p:cNvPicPr>
              <a:picLocks noChangeAspect="1"/>
            </p:cNvPicPr>
            <p:nvPr/>
          </p:nvPicPr>
          <p:blipFill rotWithShape="1">
            <a:blip r:embed="rId3"/>
            <a:srcRect t="27774"/>
            <a:stretch/>
          </p:blipFill>
          <p:spPr>
            <a:xfrm>
              <a:off x="-1486356" y="5278582"/>
              <a:ext cx="3109558" cy="1255979"/>
            </a:xfrm>
            <a:prstGeom prst="rect">
              <a:avLst/>
            </a:prstGeom>
          </p:spPr>
        </p:pic>
        <p:sp>
          <p:nvSpPr>
            <p:cNvPr id="13" name="楕円 12">
              <a:extLst>
                <a:ext uri="{FF2B5EF4-FFF2-40B4-BE49-F238E27FC236}">
                  <a16:creationId xmlns:a16="http://schemas.microsoft.com/office/drawing/2014/main" id="{ABBC2E9E-CA62-48F9-B51B-DA7B0476E61C}"/>
                </a:ext>
              </a:extLst>
            </p:cNvPr>
            <p:cNvSpPr/>
            <p:nvPr/>
          </p:nvSpPr>
          <p:spPr>
            <a:xfrm>
              <a:off x="-1464158" y="6286801"/>
              <a:ext cx="1169850" cy="195078"/>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pic>
        <p:nvPicPr>
          <p:cNvPr id="14" name="図 13">
            <a:extLst>
              <a:ext uri="{FF2B5EF4-FFF2-40B4-BE49-F238E27FC236}">
                <a16:creationId xmlns:a16="http://schemas.microsoft.com/office/drawing/2014/main" id="{2C96DE1C-8BAB-435D-90E6-313FDA994A25}"/>
              </a:ext>
            </a:extLst>
          </p:cNvPr>
          <p:cNvPicPr>
            <a:picLocks noChangeAspect="1"/>
          </p:cNvPicPr>
          <p:nvPr/>
        </p:nvPicPr>
        <p:blipFill rotWithShape="1">
          <a:blip r:embed="rId4"/>
          <a:srcRect t="21142" r="24527" b="1"/>
          <a:stretch/>
        </p:blipFill>
        <p:spPr>
          <a:xfrm>
            <a:off x="5517884" y="4811097"/>
            <a:ext cx="3177532" cy="1926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図 14">
            <a:extLst>
              <a:ext uri="{FF2B5EF4-FFF2-40B4-BE49-F238E27FC236}">
                <a16:creationId xmlns:a16="http://schemas.microsoft.com/office/drawing/2014/main" id="{6CB85E9C-8193-4216-A50A-275E1B22E684}"/>
              </a:ext>
            </a:extLst>
          </p:cNvPr>
          <p:cNvPicPr>
            <a:picLocks noChangeAspect="1"/>
          </p:cNvPicPr>
          <p:nvPr/>
        </p:nvPicPr>
        <p:blipFill>
          <a:blip r:embed="rId5"/>
          <a:stretch>
            <a:fillRect/>
          </a:stretch>
        </p:blipFill>
        <p:spPr>
          <a:xfrm>
            <a:off x="6470996" y="5088926"/>
            <a:ext cx="2635596" cy="526321"/>
          </a:xfrm>
          <a:prstGeom prst="rect">
            <a:avLst/>
          </a:prstGeom>
        </p:spPr>
      </p:pic>
      <p:sp>
        <p:nvSpPr>
          <p:cNvPr id="10" name="矢印: 右 9">
            <a:extLst>
              <a:ext uri="{FF2B5EF4-FFF2-40B4-BE49-F238E27FC236}">
                <a16:creationId xmlns:a16="http://schemas.microsoft.com/office/drawing/2014/main" id="{CF461286-83EA-4525-87D4-1F8B280F1F33}"/>
              </a:ext>
            </a:extLst>
          </p:cNvPr>
          <p:cNvSpPr/>
          <p:nvPr/>
        </p:nvSpPr>
        <p:spPr>
          <a:xfrm>
            <a:off x="1613596" y="6277689"/>
            <a:ext cx="3959173" cy="1950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spTree>
    <p:extLst>
      <p:ext uri="{BB962C8B-B14F-4D97-AF65-F5344CB8AC3E}">
        <p14:creationId xmlns:p14="http://schemas.microsoft.com/office/powerpoint/2010/main" val="2510378422"/>
      </p:ext>
    </p:extLst>
  </p:cSld>
  <p:clrMapOvr>
    <a:masterClrMapping/>
  </p:clrMapOvr>
  <mc:AlternateContent xmlns:mc="http://schemas.openxmlformats.org/markup-compatibility/2006" xmlns:p14="http://schemas.microsoft.com/office/powerpoint/2010/main">
    <mc:Choice Requires="p14">
      <p:transition spd="slow" p14:dur="2000" advTm="62076"/>
    </mc:Choice>
    <mc:Fallback xmlns="">
      <p:transition spd="slow" advTm="62076"/>
    </mc:Fallback>
  </mc:AlternateContent>
  <p:extLst>
    <p:ext uri="{3A86A75C-4F4B-4683-9AE1-C65F6400EC91}">
      <p14:laserTraceLst xmlns:p14="http://schemas.microsoft.com/office/powerpoint/2010/main">
        <p14:tracePtLst>
          <p14:tracePt t="9907" x="1987550" y="1997075"/>
          <p14:tracePt t="16782" x="1997075" y="1997075"/>
          <p14:tracePt t="18014" x="1997075" y="2014538"/>
          <p14:tracePt t="18023" x="1997075" y="2022475"/>
          <p14:tracePt t="18030" x="1987550" y="2047875"/>
          <p14:tracePt t="18038" x="1987550" y="2073275"/>
          <p14:tracePt t="18047" x="1979613" y="2082800"/>
          <p14:tracePt t="18055" x="1979613" y="2090738"/>
          <p14:tracePt t="18062" x="1979613" y="2108200"/>
          <p14:tracePt t="18079" x="1979613" y="2124075"/>
          <p14:tracePt t="18088" x="1979613" y="2133600"/>
          <p14:tracePt t="18096" x="1979613" y="2141538"/>
          <p14:tracePt t="18103" x="1979613" y="2166938"/>
          <p14:tracePt t="18113" x="1987550" y="2192338"/>
          <p14:tracePt t="18120" x="1997075" y="2209800"/>
          <p14:tracePt t="18130" x="2005013" y="2235200"/>
          <p14:tracePt t="18135" x="2005013" y="2260600"/>
          <p14:tracePt t="18146" x="2012950" y="2286000"/>
          <p14:tracePt t="18152" x="2022475" y="2303463"/>
          <p14:tracePt t="18163" x="2030413" y="2344738"/>
          <p14:tracePt t="18167" x="2030413" y="2397125"/>
          <p14:tracePt t="18176" x="2030413" y="2413000"/>
          <p14:tracePt t="18183" x="2030413" y="2447925"/>
          <p14:tracePt t="18192" x="2030413" y="2498725"/>
          <p14:tracePt t="18200" x="2030413" y="2532063"/>
          <p14:tracePt t="18208" x="2030413" y="2566988"/>
          <p14:tracePt t="18216" x="2030413" y="2600325"/>
          <p14:tracePt t="18223" x="2030413" y="2617788"/>
          <p14:tracePt t="18231" x="2030413" y="2643188"/>
          <p14:tracePt t="18239" x="2030413" y="2651125"/>
          <p14:tracePt t="18247" x="2030413" y="2660650"/>
          <p14:tracePt t="18256" x="2030413" y="2668588"/>
          <p14:tracePt t="18272" x="2030413" y="2676525"/>
          <p14:tracePt t="18288" x="2030413" y="2693988"/>
          <p14:tracePt t="18295" x="2030413" y="2701925"/>
          <p14:tracePt t="18303" x="2030413" y="2727325"/>
          <p14:tracePt t="18312" x="2030413" y="2752725"/>
          <p14:tracePt t="18320" x="2047875" y="2770188"/>
          <p14:tracePt t="18336" x="2047875" y="2787650"/>
          <p14:tracePt t="18346" x="2055813" y="2805113"/>
          <p14:tracePt t="18352" x="2065338" y="2805113"/>
          <p14:tracePt t="18360" x="2065338" y="2813050"/>
          <p14:tracePt t="18367" x="2073275" y="2820988"/>
          <p14:tracePt t="21208" x="2073275" y="2813050"/>
          <p14:tracePt t="21216" x="2065338" y="2795588"/>
          <p14:tracePt t="21225" x="2038350" y="2770188"/>
          <p14:tracePt t="21232" x="2012950" y="2744788"/>
          <p14:tracePt t="21241" x="2012950" y="2719388"/>
          <p14:tracePt t="21248" x="1997075" y="2711450"/>
          <p14:tracePt t="21256" x="1987550" y="2693988"/>
          <p14:tracePt t="21265" x="1979613" y="2686050"/>
          <p14:tracePt t="21272" x="1979613" y="2676525"/>
          <p14:tracePt t="21289" x="1971675" y="2676525"/>
          <p14:tracePt t="21296" x="1971675" y="2668588"/>
          <p14:tracePt t="21305" x="1962150" y="2660650"/>
          <p14:tracePt t="21313" x="1954213" y="2660650"/>
          <p14:tracePt t="21321" x="1954213" y="2643188"/>
          <p14:tracePt t="21329" x="1946275" y="2633663"/>
          <p14:tracePt t="21336" x="1936750" y="2633663"/>
          <p14:tracePt t="21345" x="1936750" y="2625725"/>
          <p14:tracePt t="21417" x="1936750" y="2617788"/>
          <p14:tracePt t="21425" x="1936750" y="2608263"/>
          <p14:tracePt t="21448" x="1928813" y="2608263"/>
          <p14:tracePt t="21464" x="1928813" y="2600325"/>
          <p14:tracePt t="21472" x="1911350" y="2600325"/>
          <p14:tracePt t="21504" x="1893888" y="2600325"/>
          <p14:tracePt t="21511" x="1885950" y="2600325"/>
          <p14:tracePt t="21520" x="1878013" y="2617788"/>
          <p14:tracePt t="21529" x="1852613" y="2633663"/>
          <p14:tracePt t="21537" x="1817688" y="2651125"/>
          <p14:tracePt t="21545" x="1766888" y="2660650"/>
          <p14:tracePt t="21553" x="1749425" y="2668588"/>
          <p14:tracePt t="21563" x="1724025" y="2676525"/>
          <p14:tracePt t="21568" x="1698625" y="2686050"/>
          <p14:tracePt t="21579" x="1665288" y="2686050"/>
          <p14:tracePt t="21585" x="1639888" y="2693988"/>
          <p14:tracePt t="21593" x="1614488" y="2693988"/>
          <p14:tracePt t="21600" x="1589088" y="2701925"/>
          <p14:tracePt t="21608" x="1579563" y="2701925"/>
          <p14:tracePt t="21616" x="1554163" y="2701925"/>
          <p14:tracePt t="21642" x="1538288" y="2719388"/>
          <p14:tracePt t="21649" x="1520825" y="2736850"/>
          <p14:tracePt t="21737" x="1512888" y="2744788"/>
          <p14:tracePt t="21744" x="1503363" y="2752725"/>
          <p14:tracePt t="21752" x="1495425" y="2752725"/>
          <p14:tracePt t="21763" x="1487488" y="2752725"/>
          <p14:tracePt t="21769" x="1477963" y="2752725"/>
          <p14:tracePt t="21779" x="1470025" y="2752725"/>
          <p14:tracePt t="21785" x="1444625" y="2752725"/>
          <p14:tracePt t="21793" x="1427163" y="2752725"/>
          <p14:tracePt t="21800" x="1419225" y="2752725"/>
          <p14:tracePt t="21809" x="1401763" y="2752725"/>
          <p14:tracePt t="21824" x="1393825" y="2744788"/>
          <p14:tracePt t="21832" x="1384300" y="2736850"/>
          <p14:tracePt t="21850" x="1376363" y="2727325"/>
          <p14:tracePt t="21857" x="1376363" y="2719388"/>
          <p14:tracePt t="21865" x="1368425" y="2719388"/>
          <p14:tracePt t="21872" x="1358900" y="2719388"/>
          <p14:tracePt t="21880" x="1350963" y="2711450"/>
          <p14:tracePt t="21897" x="1350963" y="2701925"/>
          <p14:tracePt t="21905" x="1350963" y="2693988"/>
          <p14:tracePt t="21921" x="1350963" y="2686050"/>
          <p14:tracePt t="21929" x="1350963" y="2676525"/>
          <p14:tracePt t="21937" x="1350963" y="2668588"/>
          <p14:tracePt t="21945" x="1343025" y="2660650"/>
          <p14:tracePt t="21952" x="1343025" y="2651125"/>
          <p14:tracePt t="22001" x="1333500" y="2651125"/>
          <p14:tracePt t="22073" x="1333500" y="2643188"/>
          <p14:tracePt t="22081" x="1333500" y="2625725"/>
          <p14:tracePt t="22210" x="1333500" y="2617788"/>
          <p14:tracePt t="22226" x="1325563" y="2608263"/>
          <p14:tracePt t="22242" x="1308100" y="2600325"/>
          <p14:tracePt t="22250" x="1300163" y="2582863"/>
          <p14:tracePt t="22265" x="1290638" y="2574925"/>
          <p14:tracePt t="22282" x="1290638" y="2566988"/>
          <p14:tracePt t="22289" x="1290638" y="2557463"/>
          <p14:tracePt t="22298" x="1290638" y="2549525"/>
          <p14:tracePt t="22306" x="1290638" y="2532063"/>
          <p14:tracePt t="22313" x="1290638" y="2516188"/>
          <p14:tracePt t="22321" x="1290638" y="2506663"/>
          <p14:tracePt t="22328" x="1290638" y="2498725"/>
          <p14:tracePt t="22338" x="1282700" y="2489200"/>
          <p14:tracePt t="22353" x="1282700" y="2481263"/>
          <p14:tracePt t="22393" x="1282700" y="2473325"/>
          <p14:tracePt t="22410" x="1274763" y="2463800"/>
          <p14:tracePt t="22474" x="1274763" y="2455863"/>
          <p14:tracePt t="22490" x="1265238" y="2447925"/>
          <p14:tracePt t="22497" x="1257300" y="2447925"/>
          <p14:tracePt t="22505" x="1249363" y="2447925"/>
          <p14:tracePt t="22512" x="1239838" y="2438400"/>
          <p14:tracePt t="22521" x="1231900" y="2438400"/>
          <p14:tracePt t="22538" x="1214438" y="2430463"/>
          <p14:tracePt t="22545" x="1198563" y="2430463"/>
          <p14:tracePt t="22562" x="1198563" y="2413000"/>
          <p14:tracePt t="22569" x="1181100" y="2405063"/>
          <p14:tracePt t="22579" x="1155700" y="2405063"/>
          <p14:tracePt t="22585" x="1130300" y="2405063"/>
          <p14:tracePt t="22595" x="1104900" y="2405063"/>
          <p14:tracePt t="22602" x="1054100" y="2387600"/>
          <p14:tracePt t="22612" x="1011238" y="2379663"/>
          <p14:tracePt t="22618" x="960438" y="2371725"/>
          <p14:tracePt t="22628" x="925513" y="2362200"/>
          <p14:tracePt t="22633" x="900113" y="2354263"/>
          <p14:tracePt t="22641" x="874713" y="2336800"/>
          <p14:tracePt t="22649" x="849313" y="2336800"/>
          <p14:tracePt t="22658" x="841375" y="2336800"/>
          <p14:tracePt t="22674" x="831850" y="2328863"/>
          <p14:tracePt t="22682" x="823913" y="2328863"/>
          <p14:tracePt t="22706" x="815975" y="2328863"/>
          <p14:tracePt t="22786" x="806450" y="2319338"/>
          <p14:tracePt t="22826" x="798513" y="2311400"/>
          <p14:tracePt t="22890" x="790575" y="2311400"/>
          <p14:tracePt t="22970" x="790575" y="2303463"/>
          <p14:tracePt t="23010" x="798513" y="2303463"/>
          <p14:tracePt t="23017" x="815975" y="2293938"/>
          <p14:tracePt t="23026" x="823913" y="2286000"/>
          <p14:tracePt t="23033" x="841375" y="2286000"/>
          <p14:tracePt t="23042" x="866775" y="2286000"/>
          <p14:tracePt t="23049" x="884238" y="2293938"/>
          <p14:tracePt t="23058" x="917575" y="2303463"/>
          <p14:tracePt t="23066" x="960438" y="2328863"/>
          <p14:tracePt t="23073" x="976313" y="2344738"/>
          <p14:tracePt t="23081" x="1003300" y="2362200"/>
          <p14:tracePt t="23090" x="1028700" y="2371725"/>
          <p14:tracePt t="23097" x="1054100" y="2387600"/>
          <p14:tracePt t="23106" x="1069975" y="2405063"/>
          <p14:tracePt t="23113" x="1069975" y="2413000"/>
          <p14:tracePt t="23121" x="1087438" y="2430463"/>
          <p14:tracePt t="23128" x="1104900" y="2447925"/>
          <p14:tracePt t="23138" x="1112838" y="2473325"/>
          <p14:tracePt t="23145" x="1130300" y="2498725"/>
          <p14:tracePt t="23153" x="1147763" y="2506663"/>
          <p14:tracePt t="23162" x="1155700" y="2532063"/>
          <p14:tracePt t="23170" x="1163638" y="2549525"/>
          <p14:tracePt t="23179" x="1173163" y="2566988"/>
          <p14:tracePt t="23187" x="1181100" y="2592388"/>
          <p14:tracePt t="23195" x="1198563" y="2617788"/>
          <p14:tracePt t="23204" x="1206500" y="2643188"/>
          <p14:tracePt t="23211" x="1214438" y="2668588"/>
          <p14:tracePt t="23218" x="1214438" y="2686050"/>
          <p14:tracePt t="23228" x="1223963" y="2711450"/>
          <p14:tracePt t="23233" x="1231900" y="2727325"/>
          <p14:tracePt t="23242" x="1231900" y="2762250"/>
          <p14:tracePt t="23249" x="1231900" y="2787650"/>
          <p14:tracePt t="23257" x="1239838" y="2830513"/>
          <p14:tracePt t="23265" x="1249363" y="2889250"/>
          <p14:tracePt t="23274" x="1257300" y="2940050"/>
          <p14:tracePt t="23281" x="1265238" y="2982913"/>
          <p14:tracePt t="23290" x="1265238" y="3016250"/>
          <p14:tracePt t="23297" x="1274763" y="3051175"/>
          <p14:tracePt t="23305" x="1282700" y="3094038"/>
          <p14:tracePt t="23313" x="1282700" y="3135313"/>
          <p14:tracePt t="23321" x="1290638" y="3160713"/>
          <p14:tracePt t="23330" x="1300163" y="3178175"/>
          <p14:tracePt t="23338" x="1308100" y="3195638"/>
          <p14:tracePt t="23346" x="1308100" y="3203575"/>
          <p14:tracePt t="23353" x="1317625" y="3228975"/>
          <p14:tracePt t="23362" x="1317625" y="3254375"/>
          <p14:tracePt t="23370" x="1317625" y="3263900"/>
          <p14:tracePt t="23378" x="1317625" y="3279775"/>
          <p14:tracePt t="23386" x="1317625" y="3289300"/>
          <p14:tracePt t="23395" x="1317625" y="3305175"/>
          <p14:tracePt t="23402" x="1317625" y="3330575"/>
          <p14:tracePt t="23412" x="1317625" y="3348038"/>
          <p14:tracePt t="23418" x="1317625" y="3365500"/>
          <p14:tracePt t="23428" x="1317625" y="3382963"/>
          <p14:tracePt t="23434" x="1317625" y="3390900"/>
          <p14:tracePt t="23442" x="1317625" y="3408363"/>
          <p14:tracePt t="23450" x="1317625" y="3424238"/>
          <p14:tracePt t="23457" x="1317625" y="3433763"/>
          <p14:tracePt t="23465" x="1300163" y="3449638"/>
          <p14:tracePt t="23474" x="1290638" y="3484563"/>
          <p14:tracePt t="23482" x="1282700" y="3509963"/>
          <p14:tracePt t="23490" x="1274763" y="3517900"/>
          <p14:tracePt t="23498" x="1265238" y="3535363"/>
          <p14:tracePt t="23505" x="1257300" y="3552825"/>
          <p14:tracePt t="23515" x="1257300" y="3560763"/>
          <p14:tracePt t="23521" x="1239838" y="3578225"/>
          <p14:tracePt t="23529" x="1231900" y="3594100"/>
          <p14:tracePt t="23538" x="1214438" y="3603625"/>
          <p14:tracePt t="23545" x="1198563" y="3619500"/>
          <p14:tracePt t="23553" x="1189038" y="3629025"/>
          <p14:tracePt t="23562" x="1181100" y="3636963"/>
          <p14:tracePt t="23570" x="1163638" y="3654425"/>
          <p14:tracePt t="23578" x="1155700" y="3662363"/>
          <p14:tracePt t="23587" x="1130300" y="3687763"/>
          <p14:tracePt t="23595" x="1112838" y="3697288"/>
          <p14:tracePt t="23602" x="1087438" y="3705225"/>
          <p14:tracePt t="23612" x="1054100" y="3713163"/>
          <p14:tracePt t="23619" x="1019175" y="3730625"/>
          <p14:tracePt t="23629" x="1003300" y="3748088"/>
          <p14:tracePt t="23633" x="942975" y="3756025"/>
          <p14:tracePt t="23642" x="884238" y="3763963"/>
          <p14:tracePt t="23649" x="849313" y="3773488"/>
          <p14:tracePt t="23657" x="806450" y="3781425"/>
          <p14:tracePt t="23665" x="773113" y="3790950"/>
          <p14:tracePt t="23673" x="739775" y="3790950"/>
          <p14:tracePt t="23681" x="714375" y="3790950"/>
          <p14:tracePt t="23690" x="704850" y="3790950"/>
          <p14:tracePt t="23697" x="696913" y="3798888"/>
          <p14:tracePt t="23706" x="688975" y="3806825"/>
          <p14:tracePt t="23713" x="671513" y="3816350"/>
          <p14:tracePt t="23721" x="654050" y="3816350"/>
          <p14:tracePt t="23729" x="628650" y="3824288"/>
          <p14:tracePt t="23738" x="620713" y="3841750"/>
          <p14:tracePt t="23746" x="603250" y="3849688"/>
          <p14:tracePt t="23754" x="577850" y="3867150"/>
          <p14:tracePt t="23762" x="560388" y="3883025"/>
          <p14:tracePt t="23770" x="544513" y="3892550"/>
          <p14:tracePt t="23778" x="517525" y="3900488"/>
          <p14:tracePt t="23786" x="492125" y="3917950"/>
          <p14:tracePt t="23795" x="476250" y="3935413"/>
          <p14:tracePt t="23803" x="466725" y="3943350"/>
          <p14:tracePt t="23812" x="450850" y="3951288"/>
          <p14:tracePt t="23818" x="441325" y="3951288"/>
          <p14:tracePt t="23828" x="433388" y="3960813"/>
          <p14:tracePt t="23842" x="425450" y="3968750"/>
          <p14:tracePt t="23858" x="415925" y="3976688"/>
          <p14:tracePt t="23881" x="400050" y="3976688"/>
          <p14:tracePt t="23890" x="390525" y="3986213"/>
          <p14:tracePt t="23906" x="373063" y="3986213"/>
          <p14:tracePt t="23914" x="357188" y="4002088"/>
          <p14:tracePt t="23921" x="347663" y="4011613"/>
          <p14:tracePt t="23929" x="331788" y="4011613"/>
          <p14:tracePt t="23937" x="314325" y="4019550"/>
          <p14:tracePt t="23945" x="306388" y="4027488"/>
          <p14:tracePt t="24001" x="296863" y="4027488"/>
          <p14:tracePt t="24012" x="288925" y="4027488"/>
          <p14:tracePt t="24019" x="280988" y="4011613"/>
          <p14:tracePt t="24028" x="271463" y="4002088"/>
          <p14:tracePt t="24034" x="263525" y="4002088"/>
          <p14:tracePt t="24042" x="255588" y="3976688"/>
          <p14:tracePt t="24050" x="255588" y="3968750"/>
          <p14:tracePt t="24061" x="246063" y="3951288"/>
          <p14:tracePt t="24067" x="238125" y="3925888"/>
          <p14:tracePt t="24074" x="230188" y="3917950"/>
          <p14:tracePt t="24082" x="220663" y="3900488"/>
          <p14:tracePt t="24091" x="212725" y="3875088"/>
          <p14:tracePt t="24107" x="203200" y="3857625"/>
          <p14:tracePt t="24115" x="195263" y="3841750"/>
          <p14:tracePt t="24122" x="187325" y="3824288"/>
          <p14:tracePt t="24130" x="187325" y="3806825"/>
          <p14:tracePt t="24139" x="177800" y="3790950"/>
          <p14:tracePt t="24147" x="177800" y="3773488"/>
          <p14:tracePt t="24154" x="169863" y="3748088"/>
          <p14:tracePt t="24161" x="169863" y="3730625"/>
          <p14:tracePt t="24180" x="169863" y="3679825"/>
          <p14:tracePt t="24187" x="169863" y="3646488"/>
          <p14:tracePt t="24195" x="169863" y="3611563"/>
          <p14:tracePt t="24202" x="169863" y="3578225"/>
          <p14:tracePt t="24211" x="169863" y="3543300"/>
          <p14:tracePt t="24219" x="169863" y="3509963"/>
          <p14:tracePt t="24229" x="177800" y="3459163"/>
          <p14:tracePt t="24235" x="187325" y="3416300"/>
          <p14:tracePt t="24244" x="195263" y="3382963"/>
          <p14:tracePt t="24250" x="212725" y="3322638"/>
          <p14:tracePt t="24258" x="246063" y="3271838"/>
          <p14:tracePt t="24267" x="263525" y="3221038"/>
          <p14:tracePt t="24275" x="296863" y="3186113"/>
          <p14:tracePt t="24282" x="347663" y="3144838"/>
          <p14:tracePt t="24290" x="382588" y="3109913"/>
          <p14:tracePt t="24298" x="400050" y="3067050"/>
          <p14:tracePt t="24307" x="415925" y="3033713"/>
          <p14:tracePt t="24314" x="433388" y="3000375"/>
          <p14:tracePt t="24322" x="458788" y="2965450"/>
          <p14:tracePt t="24330" x="492125" y="2914650"/>
          <p14:tracePt t="24339" x="509588" y="2881313"/>
          <p14:tracePt t="24347" x="534988" y="2830513"/>
          <p14:tracePt t="24354" x="560388" y="2795588"/>
          <p14:tracePt t="24362" x="577850" y="2778125"/>
          <p14:tracePt t="24370" x="603250" y="2752725"/>
          <p14:tracePt t="24379" x="628650" y="2736850"/>
          <p14:tracePt t="24386" x="646113" y="2719388"/>
          <p14:tracePt t="24395" x="661988" y="2711450"/>
          <p14:tracePt t="24404" x="688975" y="2686050"/>
          <p14:tracePt t="24411" x="714375" y="2660650"/>
          <p14:tracePt t="24420" x="755650" y="2633663"/>
          <p14:tracePt t="24429" x="790575" y="2608263"/>
          <p14:tracePt t="24434" x="831850" y="2592388"/>
          <p14:tracePt t="24444" x="874713" y="2566988"/>
          <p14:tracePt t="24451" x="909638" y="2549525"/>
          <p14:tracePt t="24461" x="942975" y="2532063"/>
          <p14:tracePt t="24467" x="1003300" y="2524125"/>
          <p14:tracePt t="24475" x="1062038" y="2506663"/>
          <p14:tracePt t="24482" x="1104900" y="2498725"/>
          <p14:tracePt t="24491" x="1138238" y="2481263"/>
          <p14:tracePt t="24499" x="1189038" y="2473325"/>
          <p14:tracePt t="24507" x="1223963" y="2455863"/>
          <p14:tracePt t="24515" x="1265238" y="2447925"/>
          <p14:tracePt t="24523" x="1300163" y="2447925"/>
          <p14:tracePt t="24532" x="1333500" y="2438400"/>
          <p14:tracePt t="24538" x="1376363" y="2430463"/>
          <p14:tracePt t="24546" x="1444625" y="2413000"/>
          <p14:tracePt t="24554" x="1470025" y="2405063"/>
          <p14:tracePt t="24561" x="1528763" y="2405063"/>
          <p14:tracePt t="24571" x="1606550" y="2405063"/>
          <p14:tracePt t="24578" x="1647825" y="2405063"/>
          <p14:tracePt t="24586" x="1716088" y="2405063"/>
          <p14:tracePt t="24595" x="1809750" y="2413000"/>
          <p14:tracePt t="24602" x="1911350" y="2438400"/>
          <p14:tracePt t="24611" x="2005013" y="2463800"/>
          <p14:tracePt t="24619" x="2098675" y="2481263"/>
          <p14:tracePt t="24629" x="2217738" y="2516188"/>
          <p14:tracePt t="24635" x="2344738" y="2549525"/>
          <p14:tracePt t="24645" x="2471738" y="2600325"/>
          <p14:tracePt t="24650" x="2574925" y="2643188"/>
          <p14:tracePt t="24661" x="2676525" y="2668588"/>
          <p14:tracePt t="24666" x="2795588" y="2701925"/>
          <p14:tracePt t="24675" x="2922588" y="2752725"/>
          <p14:tracePt t="24683" x="3059113" y="2787650"/>
          <p14:tracePt t="24691" x="3186113" y="2813050"/>
          <p14:tracePt t="24699" x="3297238" y="2846388"/>
          <p14:tracePt t="24707" x="3414713" y="2881313"/>
          <p14:tracePt t="24714" x="3533775" y="2922588"/>
          <p14:tracePt t="24722" x="3636963" y="2974975"/>
          <p14:tracePt t="24730" x="3738563" y="3008313"/>
          <p14:tracePt t="24739" x="3832225" y="3041650"/>
          <p14:tracePt t="24746" x="3900488" y="3059113"/>
          <p14:tracePt t="24755" x="3992563" y="3084513"/>
          <p14:tracePt t="24761" x="4070350" y="3119438"/>
          <p14:tracePt t="24771" x="4129088" y="3160713"/>
          <p14:tracePt t="24777" x="4179888" y="3178175"/>
          <p14:tracePt t="24786" x="4230688" y="3211513"/>
          <p14:tracePt t="24795" x="4273550" y="3228975"/>
          <p14:tracePt t="24805" x="4341813" y="3246438"/>
          <p14:tracePt t="24811" x="4400550" y="3279775"/>
          <p14:tracePt t="24820" x="4468813" y="3330575"/>
          <p14:tracePt t="24829" x="4545013" y="3373438"/>
          <p14:tracePt t="24834" x="4621213" y="3424238"/>
          <p14:tracePt t="24845" x="4681538" y="3467100"/>
          <p14:tracePt t="24850" x="4749800" y="3509963"/>
          <p14:tracePt t="24861" x="4808538" y="3560763"/>
          <p14:tracePt t="24866" x="4859338" y="3603625"/>
          <p14:tracePt t="24875" x="4910138" y="3646488"/>
          <p14:tracePt t="24882" x="4953000" y="3697288"/>
          <p14:tracePt t="24891" x="4995863" y="3722688"/>
          <p14:tracePt t="24898" x="5003800" y="3738563"/>
          <p14:tracePt t="24907" x="5013325" y="3738563"/>
          <p14:tracePt t="24915" x="5029200" y="3756025"/>
          <p14:tracePt t="24922" x="5054600" y="3781425"/>
          <p14:tracePt t="24930" x="5064125" y="3798888"/>
          <p14:tracePt t="24938" x="5080000" y="3806825"/>
          <p14:tracePt t="24946" x="5097463" y="3841750"/>
          <p14:tracePt t="24954" x="5114925" y="3892550"/>
          <p14:tracePt t="24962" x="5132388" y="3917950"/>
          <p14:tracePt t="24971" x="5140325" y="3943350"/>
          <p14:tracePt t="24978" x="5148263" y="3960813"/>
          <p14:tracePt t="24986" x="5157788" y="3994150"/>
          <p14:tracePt t="24995" x="5165725" y="4019550"/>
          <p14:tracePt t="25004" x="5165725" y="4044950"/>
          <p14:tracePt t="25012" x="5165725" y="4052888"/>
          <p14:tracePt t="25020" x="5173663" y="4070350"/>
          <p14:tracePt t="25027" x="5183188" y="4095750"/>
          <p14:tracePt t="25035" x="5191125" y="4113213"/>
          <p14:tracePt t="25045" x="5191125" y="4138613"/>
          <p14:tracePt t="25051" x="5191125" y="4164013"/>
          <p14:tracePt t="25060" x="5191125" y="4189413"/>
          <p14:tracePt t="25067" x="5191125" y="4214813"/>
          <p14:tracePt t="25075" x="5191125" y="4249738"/>
          <p14:tracePt t="25083" x="5183188" y="4275138"/>
          <p14:tracePt t="25091" x="5173663" y="4283075"/>
          <p14:tracePt t="25099" x="5165725" y="4316413"/>
          <p14:tracePt t="25106" x="5157788" y="4341813"/>
          <p14:tracePt t="25115" x="5148263" y="4376738"/>
          <p14:tracePt t="25123" x="5122863" y="4410075"/>
          <p14:tracePt t="25131" x="5106988" y="4435475"/>
          <p14:tracePt t="25139" x="5089525" y="4452938"/>
          <p14:tracePt t="25145" x="5064125" y="4495800"/>
          <p14:tracePt t="25154" x="5046663" y="4546600"/>
          <p14:tracePt t="25162" x="5003800" y="4579938"/>
          <p14:tracePt t="25180" x="4945063" y="4665663"/>
          <p14:tracePt t="25188" x="4919663" y="4708525"/>
          <p14:tracePt t="25195" x="4868863" y="4733925"/>
          <p14:tracePt t="25203" x="4833938" y="4749800"/>
          <p14:tracePt t="25211" x="4791075" y="4775200"/>
          <p14:tracePt t="25220" x="4749800" y="4792663"/>
          <p14:tracePt t="25228" x="4724400" y="4802188"/>
          <p14:tracePt t="25236" x="4673600" y="4818063"/>
          <p14:tracePt t="25246" x="4638675" y="4843463"/>
          <p14:tracePt t="25250" x="4613275" y="4860925"/>
          <p14:tracePt t="25262" x="4579938" y="4868863"/>
          <p14:tracePt t="25266" x="4537075" y="4868863"/>
          <p14:tracePt t="25275" x="4511675" y="4878388"/>
          <p14:tracePt t="25282" x="4476750" y="4878388"/>
          <p14:tracePt t="25291" x="4425950" y="4886325"/>
          <p14:tracePt t="25298" x="4375150" y="4894263"/>
          <p14:tracePt t="25307" x="4332288" y="4903788"/>
          <p14:tracePt t="25315" x="4273550" y="4911725"/>
          <p14:tracePt t="25322" x="4230688" y="4919663"/>
          <p14:tracePt t="25330" x="4179888" y="4937125"/>
          <p14:tracePt t="25338" x="4137025" y="4946650"/>
          <p14:tracePt t="25346" x="4103688" y="4954588"/>
          <p14:tracePt t="25355" x="4070350" y="4954588"/>
          <p14:tracePt t="25362" x="4035425" y="4954588"/>
          <p14:tracePt t="25371" x="4017963" y="4954588"/>
          <p14:tracePt t="25377" x="3984625" y="4954588"/>
          <p14:tracePt t="25387" x="3959225" y="4954588"/>
          <p14:tracePt t="25395" x="3941763" y="4954588"/>
          <p14:tracePt t="25403" x="3916363" y="4954588"/>
          <p14:tracePt t="25411" x="3900488" y="4954588"/>
          <p14:tracePt t="25419" x="3883025" y="4954588"/>
          <p14:tracePt t="25428" x="3865563" y="4954588"/>
          <p14:tracePt t="25435" x="3848100" y="4954588"/>
          <p14:tracePt t="25451" x="3832225" y="4954588"/>
          <p14:tracePt t="25461" x="3822700" y="4954588"/>
          <p14:tracePt t="25475" x="3814763" y="4954588"/>
          <p14:tracePt t="25482" x="3806825" y="4954588"/>
          <p14:tracePt t="25499" x="3797300" y="4954588"/>
          <p14:tracePt t="25507" x="3789363" y="4954588"/>
          <p14:tracePt t="25539" x="3781425" y="4946650"/>
          <p14:tracePt t="25547" x="3771900" y="4946650"/>
          <p14:tracePt t="25554" x="3763963" y="4946650"/>
          <p14:tracePt t="25561" x="3756025" y="4946650"/>
          <p14:tracePt t="25571" x="3738563" y="4937125"/>
          <p14:tracePt t="25578" x="3721100" y="4929188"/>
          <p14:tracePt t="25587" x="3713163" y="4929188"/>
          <p14:tracePt t="25594" x="3678238" y="4929188"/>
          <p14:tracePt t="25602" x="3652838" y="4919663"/>
          <p14:tracePt t="25611" x="3627438" y="4919663"/>
          <p14:tracePt t="25619" x="3602038" y="4911725"/>
          <p14:tracePt t="25628" x="3576638" y="4911725"/>
          <p14:tracePt t="25636" x="3551238" y="4894263"/>
          <p14:tracePt t="25645" x="3543300" y="4894263"/>
          <p14:tracePt t="25651" x="3525838" y="4894263"/>
          <p14:tracePt t="25661" x="3508375" y="4894263"/>
          <p14:tracePt t="25667" x="3500438" y="4886325"/>
          <p14:tracePt t="25675" x="3482975" y="4878388"/>
          <p14:tracePt t="25682" x="3475038" y="4878388"/>
          <p14:tracePt t="25691" x="3475038" y="4868863"/>
          <p14:tracePt t="25699" x="3467100" y="4868863"/>
          <p14:tracePt t="25707" x="3457575" y="4868863"/>
          <p14:tracePt t="25714" x="3457575" y="4860925"/>
          <p14:tracePt t="25722" x="3449638" y="4860925"/>
          <p14:tracePt t="25731" x="3441700" y="4852988"/>
          <p14:tracePt t="25747" x="3432175" y="4852988"/>
          <p14:tracePt t="25754" x="3432175" y="4843463"/>
          <p14:tracePt t="25762" x="3424238" y="4835525"/>
          <p14:tracePt t="25779" x="3414713" y="4827588"/>
          <p14:tracePt t="25794" x="3406775" y="4827588"/>
          <p14:tracePt t="25802" x="3389313" y="4827588"/>
          <p14:tracePt t="25826" x="3381375" y="4818063"/>
          <p14:tracePt t="25867" x="3373438" y="4810125"/>
          <p14:tracePt t="25874" x="3363913" y="4810125"/>
          <p14:tracePt t="25955" x="3355975" y="4810125"/>
          <p14:tracePt t="26002" x="3348038" y="4810125"/>
          <p14:tracePt t="26027" x="3355975" y="4810125"/>
          <p14:tracePt t="26034" x="3363913" y="4818063"/>
          <p14:tracePt t="26044" x="3389313" y="4827588"/>
          <p14:tracePt t="26051" x="3424238" y="4843463"/>
          <p14:tracePt t="26060" x="3457575" y="4852988"/>
          <p14:tracePt t="26069" x="3508375" y="4868863"/>
          <p14:tracePt t="26078" x="3551238" y="4878388"/>
          <p14:tracePt t="26084" x="3594100" y="4886325"/>
          <p14:tracePt t="26092" x="3644900" y="4903788"/>
          <p14:tracePt t="26099" x="3695700" y="4919663"/>
          <p14:tracePt t="26109" x="3738563" y="4929188"/>
          <p14:tracePt t="26115" x="3781425" y="4937125"/>
          <p14:tracePt t="26123" x="3832225" y="4937125"/>
          <p14:tracePt t="26131" x="3890963" y="4946650"/>
          <p14:tracePt t="26140" x="3916363" y="4954588"/>
          <p14:tracePt t="26148" x="3967163" y="4962525"/>
          <p14:tracePt t="26156" x="4017963" y="4979988"/>
          <p14:tracePt t="26163" x="4060825" y="4987925"/>
          <p14:tracePt t="26172" x="4095750" y="4997450"/>
          <p14:tracePt t="26180" x="4129088" y="4997450"/>
          <p14:tracePt t="26187" x="4171950" y="5005388"/>
          <p14:tracePt t="26195" x="4187825" y="5013325"/>
          <p14:tracePt t="26203" x="4214813" y="5022850"/>
          <p14:tracePt t="26211" x="4248150" y="5038725"/>
          <p14:tracePt t="26219" x="4273550" y="5056188"/>
          <p14:tracePt t="26228" x="4306888" y="5064125"/>
          <p14:tracePt t="26235" x="4332288" y="5081588"/>
          <p14:tracePt t="26244" x="4375150" y="5091113"/>
          <p14:tracePt t="26253" x="4410075" y="5099050"/>
          <p14:tracePt t="26262" x="4435475" y="5106988"/>
          <p14:tracePt t="26267" x="4460875" y="5124450"/>
          <p14:tracePt t="26278" x="4494213" y="5132388"/>
          <p14:tracePt t="26284" x="4545013" y="5149850"/>
          <p14:tracePt t="26294" x="4605338" y="5167313"/>
          <p14:tracePt t="26300" x="4681538" y="5200650"/>
          <p14:tracePt t="26308" x="4740275" y="5243513"/>
          <p14:tracePt t="26315" x="4818063" y="5276850"/>
          <p14:tracePt t="26323" x="4868863" y="5319713"/>
          <p14:tracePt t="26332" x="4910138" y="5353050"/>
          <p14:tracePt t="26340" x="4970463" y="5395913"/>
          <p14:tracePt t="26348" x="5021263" y="5421313"/>
          <p14:tracePt t="26356" x="5072063" y="5438775"/>
          <p14:tracePt t="26363" x="5122863" y="5464175"/>
          <p14:tracePt t="26371" x="5183188" y="5497513"/>
          <p14:tracePt t="26378" x="5233988" y="5514975"/>
          <p14:tracePt t="26388" x="5284788" y="5557838"/>
          <p14:tracePt t="26395" x="5327650" y="5591175"/>
          <p14:tracePt t="26404" x="5368925" y="5608638"/>
          <p14:tracePt t="26412" x="5378450" y="5616575"/>
          <p14:tracePt t="26420" x="5394325" y="5626100"/>
          <p14:tracePt t="26428" x="5411788" y="5634038"/>
          <p14:tracePt t="26436" x="5411788" y="5641975"/>
          <p14:tracePt t="26451" x="5429250" y="5651500"/>
          <p14:tracePt t="26461" x="5446713" y="5651500"/>
          <p14:tracePt t="26468" x="5454650" y="5659438"/>
          <p14:tracePt t="26477" x="5472113" y="5684838"/>
          <p14:tracePt t="26491" x="5513388" y="5735638"/>
          <p14:tracePt t="26499" x="5522913" y="5745163"/>
          <p14:tracePt t="26508" x="5538788" y="5770563"/>
          <p14:tracePt t="26515" x="5556250" y="5788025"/>
          <p14:tracePt t="26523" x="5565775" y="5813425"/>
          <p14:tracePt t="26532" x="5573713" y="5846763"/>
          <p14:tracePt t="26540" x="5581650" y="5872163"/>
          <p14:tracePt t="26547" x="5581650" y="5889625"/>
          <p14:tracePt t="26555" x="5591175" y="5922963"/>
          <p14:tracePt t="26563" x="5591175" y="5932488"/>
          <p14:tracePt t="26571" x="5599113" y="5948363"/>
          <p14:tracePt t="26579" x="5599113" y="5957888"/>
          <p14:tracePt t="26588" x="5599113" y="5965825"/>
          <p14:tracePt t="26596" x="5607050" y="5965825"/>
          <p14:tracePt t="26627" x="5607050" y="5973763"/>
          <p14:tracePt t="26636" x="5607050" y="5983288"/>
          <p14:tracePt t="29965" x="5607050" y="5973763"/>
          <p14:tracePt t="29988" x="5607050" y="5965825"/>
          <p14:tracePt t="29997" x="5607050" y="5957888"/>
          <p14:tracePt t="30653" x="5607050" y="5965825"/>
          <p14:tracePt t="30685" x="5616575" y="5965825"/>
          <p14:tracePt t="30877" x="5624513" y="5973763"/>
          <p14:tracePt t="30893" x="5624513" y="5983288"/>
          <p14:tracePt t="30917" x="5632450" y="5983288"/>
          <p14:tracePt t="30933" x="5641975" y="5991225"/>
          <p14:tracePt t="30965" x="5641975" y="5999163"/>
          <p14:tracePt t="30974" x="5649913" y="6008688"/>
          <p14:tracePt t="30997" x="5657850" y="6008688"/>
          <p14:tracePt t="31013" x="5667375" y="6008688"/>
          <p14:tracePt t="31022" x="5683250" y="6008688"/>
          <p14:tracePt t="31030" x="5692775" y="6008688"/>
          <p14:tracePt t="31053" x="5700713" y="6016625"/>
          <p14:tracePt t="31061" x="5708650" y="6016625"/>
          <p14:tracePt t="31070" x="5718175" y="6016625"/>
          <p14:tracePt t="31076" x="5718175" y="6024563"/>
          <p14:tracePt t="31086" x="5726113" y="6024563"/>
          <p14:tracePt t="31094" x="5743575" y="6024563"/>
          <p14:tracePt t="31101" x="5751513" y="6034088"/>
          <p14:tracePt t="31110" x="5768975" y="6034088"/>
          <p14:tracePt t="31118" x="5776913" y="6042025"/>
          <p14:tracePt t="31135" x="5786438" y="6042025"/>
          <p14:tracePt t="31144" x="5794375" y="6049963"/>
          <p14:tracePt t="31245" x="5802313" y="6059488"/>
          <p14:tracePt t="31270" x="5811838" y="6067425"/>
          <p14:tracePt t="31287" x="5819775" y="6067425"/>
          <p14:tracePt t="31326" x="5827713" y="6067425"/>
          <p14:tracePt t="31342" x="5837238" y="6067425"/>
          <p14:tracePt t="31365" x="5837238" y="6076950"/>
          <p14:tracePt t="31581" x="5845175" y="6076950"/>
          <p14:tracePt t="31598" x="5845175" y="6084888"/>
          <p14:tracePt t="31790" x="5845175" y="6076950"/>
          <p14:tracePt t="31798" x="5870575" y="6042025"/>
          <p14:tracePt t="31805" x="5888038" y="6016625"/>
          <p14:tracePt t="31814" x="5913438" y="5999163"/>
          <p14:tracePt t="31821" x="5946775" y="5973763"/>
          <p14:tracePt t="31830" x="5972175" y="5948363"/>
          <p14:tracePt t="31839" x="6007100" y="5922963"/>
          <p14:tracePt t="31845" x="6049963" y="5889625"/>
          <p14:tracePt t="31854" x="6075363" y="5889625"/>
          <p14:tracePt t="31861" x="6100763" y="5889625"/>
          <p14:tracePt t="31870" x="6134100" y="5889625"/>
          <p14:tracePt t="31876" x="6159500" y="5905500"/>
          <p14:tracePt t="31886" x="6176963" y="5940425"/>
          <p14:tracePt t="31894" x="6194425" y="5965825"/>
          <p14:tracePt t="31902" x="6202363" y="5983288"/>
          <p14:tracePt t="31910" x="6210300" y="5999163"/>
          <p14:tracePt t="32231" x="6219825" y="5983288"/>
          <p14:tracePt t="32239" x="6235700" y="5948363"/>
          <p14:tracePt t="32247" x="6278563" y="5897563"/>
          <p14:tracePt t="32255" x="6311900" y="5864225"/>
          <p14:tracePt t="32263" x="6380163" y="5821363"/>
          <p14:tracePt t="32271" x="6423025" y="5803900"/>
          <p14:tracePt t="32278" x="6456363" y="5795963"/>
          <p14:tracePt t="32287" x="6491288" y="5795963"/>
          <p14:tracePt t="32293" x="6508750" y="5795963"/>
          <p14:tracePt t="32342" x="6516688" y="5795963"/>
          <p14:tracePt t="32399" x="6499225" y="5795963"/>
          <p14:tracePt t="32407" x="6473825" y="5795963"/>
          <p14:tracePt t="32414" x="6465888" y="5795963"/>
          <p14:tracePt t="32423" x="6448425" y="5795963"/>
          <p14:tracePt t="32430" x="6430963" y="5795963"/>
          <p14:tracePt t="32439" x="6423025" y="5795963"/>
          <p14:tracePt t="32446" x="6405563" y="5795963"/>
          <p14:tracePt t="32454" x="6397625" y="5795963"/>
          <p14:tracePt t="32463" x="6380163" y="5795963"/>
          <p14:tracePt t="32471" x="6372225" y="5795963"/>
          <p14:tracePt t="32478" x="6354763" y="5795963"/>
          <p14:tracePt t="32487" x="6329363" y="5795963"/>
          <p14:tracePt t="32494" x="6311900" y="5795963"/>
          <p14:tracePt t="32503" x="6270625" y="5795963"/>
          <p14:tracePt t="32509" x="6210300" y="5795963"/>
          <p14:tracePt t="32518" x="6176963" y="5803900"/>
          <p14:tracePt t="32527" x="6134100" y="5813425"/>
          <p14:tracePt t="32534" x="6083300" y="5821363"/>
          <p14:tracePt t="32543" x="6049963" y="5821363"/>
          <p14:tracePt t="32551" x="6024563" y="5829300"/>
          <p14:tracePt t="32560" x="5972175" y="5838825"/>
          <p14:tracePt t="32568" x="5938838" y="5846763"/>
          <p14:tracePt t="32577" x="5921375" y="5846763"/>
          <p14:tracePt t="32582" x="5895975" y="5854700"/>
          <p14:tracePt t="32593" x="5870575" y="5864225"/>
          <p14:tracePt t="32599" x="5853113" y="5864225"/>
          <p14:tracePt t="32607" x="5837238" y="5864225"/>
          <p14:tracePt t="32615" x="5811838" y="5864225"/>
          <p14:tracePt t="32622" x="5794375" y="5864225"/>
          <p14:tracePt t="32630" x="5786438" y="5864225"/>
          <p14:tracePt t="32639" x="5768975" y="5864225"/>
          <p14:tracePt t="32646" x="5761038" y="5872163"/>
          <p14:tracePt t="32654" x="5743575" y="5880100"/>
          <p14:tracePt t="32663" x="5726113" y="5889625"/>
          <p14:tracePt t="32671" x="5718175" y="5889625"/>
          <p14:tracePt t="32678" x="5692775" y="5889625"/>
          <p14:tracePt t="32687" x="5667375" y="5889625"/>
          <p14:tracePt t="32695" x="5657850" y="5889625"/>
          <p14:tracePt t="32702" x="5624513" y="5897563"/>
          <p14:tracePt t="32710" x="5599113" y="5905500"/>
          <p14:tracePt t="32718" x="5573713" y="5922963"/>
          <p14:tracePt t="32727" x="5548313" y="5932488"/>
          <p14:tracePt t="32734" x="5538788" y="5940425"/>
          <p14:tracePt t="32743" x="5530850" y="5940425"/>
          <p14:tracePt t="32752" x="5522913" y="5940425"/>
          <p14:tracePt t="32759" x="5505450" y="5940425"/>
          <p14:tracePt t="32768" x="5487988" y="5948363"/>
          <p14:tracePt t="32777" x="5462588" y="5957888"/>
          <p14:tracePt t="32783" x="5446713" y="5957888"/>
          <p14:tracePt t="32793" x="5429250" y="5957888"/>
          <p14:tracePt t="32799" x="5411788" y="5965825"/>
          <p14:tracePt t="32807" x="5394325" y="5973763"/>
          <p14:tracePt t="32813" x="5368925" y="5983288"/>
          <p14:tracePt t="32822" x="5335588" y="5991225"/>
          <p14:tracePt t="32830" x="5310188" y="5991225"/>
          <p14:tracePt t="32839" x="5292725" y="5999163"/>
          <p14:tracePt t="32846" x="5267325" y="6016625"/>
          <p14:tracePt t="32854" x="5241925" y="6016625"/>
          <p14:tracePt t="32863" x="5216525" y="6024563"/>
          <p14:tracePt t="32870" x="5191125" y="6024563"/>
          <p14:tracePt t="32879" x="5165725" y="6034088"/>
          <p14:tracePt t="32887" x="5140325" y="6042025"/>
          <p14:tracePt t="32895" x="5122863" y="6049963"/>
          <p14:tracePt t="32902" x="5106988" y="6059488"/>
          <p14:tracePt t="32910" x="5089525" y="6067425"/>
          <p14:tracePt t="32920" x="5072063" y="6067425"/>
          <p14:tracePt t="32927" x="5046663" y="6076950"/>
          <p14:tracePt t="32935" x="5021263" y="6084888"/>
          <p14:tracePt t="32944" x="5003800" y="6092825"/>
          <p14:tracePt t="32951" x="4978400" y="6102350"/>
          <p14:tracePt t="32960" x="4962525" y="6102350"/>
          <p14:tracePt t="32967" x="4935538" y="6110288"/>
          <p14:tracePt t="32977" x="4919663" y="6118225"/>
          <p14:tracePt t="32983" x="4894263" y="6118225"/>
          <p14:tracePt t="32993" x="4884738" y="6135688"/>
          <p14:tracePt t="32999" x="4868863" y="6143625"/>
          <p14:tracePt t="33010" x="4851400" y="6153150"/>
          <p14:tracePt t="33023" x="4843463" y="6153150"/>
          <p14:tracePt t="33031" x="4833938" y="6161088"/>
          <p14:tracePt t="33046" x="4826000" y="6161088"/>
          <p14:tracePt t="33054" x="4818063" y="6169025"/>
          <p14:tracePt t="33063" x="4808538" y="6169025"/>
          <p14:tracePt t="33071" x="4808538" y="6178550"/>
          <p14:tracePt t="33127" x="4800600" y="6178550"/>
          <p14:tracePt t="33151" x="4791075" y="6161088"/>
          <p14:tracePt t="33158" x="4791075" y="6143625"/>
          <p14:tracePt t="33166" x="4783138" y="6127750"/>
          <p14:tracePt t="33177" x="4775200" y="6110288"/>
          <p14:tracePt t="33192" x="4757738" y="6059488"/>
          <p14:tracePt t="33199" x="4740275" y="6024563"/>
          <p14:tracePt t="33207" x="4732338" y="5991225"/>
          <p14:tracePt t="33214" x="4724400" y="5965825"/>
          <p14:tracePt t="33222" x="4714875" y="5932488"/>
          <p14:tracePt t="33230" x="4706938" y="5915025"/>
          <p14:tracePt t="33239" x="4689475" y="5897563"/>
          <p14:tracePt t="33247" x="4681538" y="5872163"/>
          <p14:tracePt t="33254" x="4673600" y="5846763"/>
          <p14:tracePt t="33263" x="4664075" y="5829300"/>
          <p14:tracePt t="33271" x="4664075" y="5821363"/>
          <p14:tracePt t="33278" x="4664075" y="5803900"/>
          <p14:tracePt t="33287" x="4656138" y="5788025"/>
          <p14:tracePt t="33302" x="4656138" y="5778500"/>
          <p14:tracePt t="33310" x="4656138" y="5770563"/>
          <p14:tracePt t="33534" x="4646613" y="5770563"/>
          <p14:tracePt t="33541" x="4646613" y="5761038"/>
          <p14:tracePt t="33559" x="4638675" y="5761038"/>
          <p14:tracePt t="33566" x="4630738" y="5761038"/>
          <p14:tracePt t="33583" x="4621213" y="5761038"/>
          <p14:tracePt t="33593" x="4613275" y="5761038"/>
          <p14:tracePt t="33599" x="4595813" y="5761038"/>
          <p14:tracePt t="33607" x="4579938" y="5761038"/>
          <p14:tracePt t="33614" x="4562475" y="5761038"/>
          <p14:tracePt t="33623" x="4537075" y="5761038"/>
          <p14:tracePt t="33630" x="4511675" y="5770563"/>
          <p14:tracePt t="33640" x="4476750" y="5770563"/>
          <p14:tracePt t="33647" x="4468813" y="5770563"/>
          <p14:tracePt t="33654" x="4443413" y="5778500"/>
          <p14:tracePt t="33662" x="4435475" y="5778500"/>
          <p14:tracePt t="33671" x="4418013" y="5778500"/>
          <p14:tracePt t="33678" x="4400550" y="5778500"/>
          <p14:tracePt t="33687" x="4392613" y="5778500"/>
          <p14:tracePt t="33695" x="4367213" y="5778500"/>
          <p14:tracePt t="33702" x="4341813" y="5778500"/>
          <p14:tracePt t="33709" x="4298950" y="5778500"/>
          <p14:tracePt t="33719" x="4273550" y="5778500"/>
          <p14:tracePt t="33725" x="4230688" y="5788025"/>
          <p14:tracePt t="33734" x="4179888" y="5788025"/>
          <p14:tracePt t="33743" x="4111625" y="5795963"/>
          <p14:tracePt t="33750" x="4070350" y="5795963"/>
          <p14:tracePt t="33759" x="4010025" y="5795963"/>
          <p14:tracePt t="33768" x="3951288" y="5795963"/>
          <p14:tracePt t="33776" x="3890963" y="5803900"/>
          <p14:tracePt t="33782" x="3832225" y="5813425"/>
          <p14:tracePt t="33794" x="3789363" y="5821363"/>
          <p14:tracePt t="33799" x="3756025" y="5821363"/>
          <p14:tracePt t="33809" x="3721100" y="5821363"/>
          <p14:tracePt t="33815" x="3678238" y="5829300"/>
          <p14:tracePt t="33824" x="3644900" y="5829300"/>
          <p14:tracePt t="33830" x="3611563" y="5838825"/>
          <p14:tracePt t="33838" x="3586163" y="5846763"/>
          <p14:tracePt t="33846" x="3551238" y="5854700"/>
          <p14:tracePt t="33854" x="3517900" y="5854700"/>
          <p14:tracePt t="33863" x="3482975" y="5854700"/>
          <p14:tracePt t="33870" x="3449638" y="5854700"/>
          <p14:tracePt t="33878" x="3432175" y="5854700"/>
          <p14:tracePt t="33888" x="3398838" y="5854700"/>
          <p14:tracePt t="33894" x="3373438" y="5864225"/>
          <p14:tracePt t="33902" x="3338513" y="5872163"/>
          <p14:tracePt t="33910" x="3322638" y="5872163"/>
          <p14:tracePt t="33919" x="3297238" y="5872163"/>
          <p14:tracePt t="33927" x="3262313" y="5872163"/>
          <p14:tracePt t="33934" x="3244850" y="5872163"/>
          <p14:tracePt t="33943" x="3228975" y="5872163"/>
          <p14:tracePt t="33951" x="3219450" y="5872163"/>
          <p14:tracePt t="33959" x="3211513" y="5872163"/>
          <p14:tracePt t="33966" x="3203575" y="5872163"/>
          <p14:tracePt t="33976" x="3194050" y="5872163"/>
          <p14:tracePt t="33993" x="3186113" y="5872163"/>
          <p14:tracePt t="33999" x="3178175" y="5872163"/>
          <p14:tracePt t="34010" x="3168650" y="5872163"/>
          <p14:tracePt t="34016" x="3152775" y="5872163"/>
          <p14:tracePt t="34031" x="3143250" y="5872163"/>
          <p14:tracePt t="34039" x="3135313" y="5872163"/>
          <p14:tracePt t="34046" x="3127375" y="5872163"/>
          <p14:tracePt t="34054" x="3117850" y="5872163"/>
          <p14:tracePt t="34062" x="3109913" y="5872163"/>
          <p14:tracePt t="34072" x="3100388" y="5872163"/>
          <p14:tracePt t="34079" x="3092450" y="5872163"/>
          <p14:tracePt t="34087" x="3084513" y="5872163"/>
          <p14:tracePt t="34112" x="3074988" y="5872163"/>
          <p14:tracePt t="34119" x="3059113" y="5872163"/>
          <p14:tracePt t="34151" x="3049588" y="5872163"/>
          <p14:tracePt t="34168" x="3041650" y="5872163"/>
          <p14:tracePt t="34191" x="3033713" y="5872163"/>
          <p14:tracePt t="34208" x="3033713" y="5864225"/>
          <p14:tracePt t="34288" x="3024188" y="5864225"/>
          <p14:tracePt t="34303" x="3016250" y="5854700"/>
          <p14:tracePt t="34696" x="3008313" y="5854700"/>
          <p14:tracePt t="34703" x="2990850" y="5854700"/>
          <p14:tracePt t="34720" x="2973388" y="5854700"/>
          <p14:tracePt t="34727" x="2955925" y="5854700"/>
          <p14:tracePt t="34736" x="2947988" y="5872163"/>
          <p14:tracePt t="34742" x="2930525" y="5880100"/>
          <p14:tracePt t="34751" x="2914650" y="5889625"/>
          <p14:tracePt t="34760" x="2905125" y="5905500"/>
          <p14:tracePt t="34769" x="2897188" y="5915025"/>
          <p14:tracePt t="34776" x="2889250" y="5932488"/>
          <p14:tracePt t="34786" x="2871788" y="5940425"/>
          <p14:tracePt t="34793" x="2854325" y="5940425"/>
          <p14:tracePt t="34800" x="2854325" y="5948363"/>
          <p14:tracePt t="34810" x="2828925" y="5957888"/>
          <p14:tracePt t="34816" x="2811463" y="5965825"/>
          <p14:tracePt t="34826" x="2803525" y="5973763"/>
          <p14:tracePt t="34832" x="2786063" y="5983288"/>
          <p14:tracePt t="34843" x="2770188" y="5983288"/>
          <p14:tracePt t="34847" x="2770188" y="5991225"/>
          <p14:tracePt t="34856" x="2760663" y="5999163"/>
          <p14:tracePt t="34863" x="2752725" y="5999163"/>
          <p14:tracePt t="34872" x="2752725" y="6008688"/>
          <p14:tracePt t="34880" x="2744788" y="6008688"/>
          <p14:tracePt t="34888" x="2744788" y="6016625"/>
          <p14:tracePt t="34895" x="2735263" y="6016625"/>
          <p14:tracePt t="34903" x="2727325" y="6016625"/>
          <p14:tracePt t="34912" x="2719388" y="6024563"/>
          <p14:tracePt t="34920" x="2709863" y="6024563"/>
          <p14:tracePt t="34936" x="2701925" y="6024563"/>
          <p14:tracePt t="34960" x="2701925" y="6034088"/>
          <p14:tracePt t="34975" x="2693988" y="6034088"/>
          <p14:tracePt t="35000" x="2684463" y="6034088"/>
          <p14:tracePt t="35015" x="2684463" y="6042025"/>
          <p14:tracePt t="35040" x="2676525" y="6042025"/>
          <p14:tracePt t="35047" x="2668588" y="6042025"/>
          <p14:tracePt t="35055" x="2668588" y="6049963"/>
          <p14:tracePt t="35079" x="2659063" y="6049963"/>
          <p14:tracePt t="35095" x="2641600" y="6049963"/>
          <p14:tracePt t="35111" x="2633663" y="6049963"/>
          <p14:tracePt t="35120" x="2625725" y="6049963"/>
          <p14:tracePt t="35128" x="2616200" y="6049963"/>
          <p14:tracePt t="35143" x="2600325" y="6059488"/>
          <p14:tracePt t="35151" x="2590800" y="6067425"/>
          <p14:tracePt t="35160" x="2582863" y="6067425"/>
          <p14:tracePt t="35177" x="2565400" y="6067425"/>
          <p14:tracePt t="35184" x="2557463" y="6067425"/>
          <p14:tracePt t="35194" x="2532063" y="6076950"/>
          <p14:tracePt t="35200" x="2514600" y="6084888"/>
          <p14:tracePt t="35210" x="2506663" y="6084888"/>
          <p14:tracePt t="35216" x="2489200" y="6084888"/>
          <p14:tracePt t="35226" x="2481263" y="6084888"/>
          <p14:tracePt t="35232" x="2471738" y="6084888"/>
          <p14:tracePt t="35243" x="2463800" y="6092825"/>
          <p14:tracePt t="35248" x="2446338" y="6092825"/>
          <p14:tracePt t="35255" x="2438400" y="6110288"/>
          <p14:tracePt t="35263" x="2420938" y="6127750"/>
          <p14:tracePt t="35272" x="2395538" y="6135688"/>
          <p14:tracePt t="35279" x="2370138" y="6135688"/>
          <p14:tracePt t="35288" x="2362200" y="6143625"/>
          <p14:tracePt t="35295" x="2344738" y="6143625"/>
          <p14:tracePt t="35303" x="2327275" y="6153150"/>
          <p14:tracePt t="35311" x="2319338" y="6161088"/>
          <p14:tracePt t="35320" x="2311400" y="6161088"/>
          <p14:tracePt t="35327" x="2301875" y="6169025"/>
          <p14:tracePt t="35360" x="2293938" y="6178550"/>
          <p14:tracePt t="35367" x="2286000" y="6178550"/>
          <p14:tracePt t="35376" x="2276475" y="6178550"/>
          <p14:tracePt t="35392" x="2268538" y="6178550"/>
          <p14:tracePt t="35399" x="2260600" y="6178550"/>
          <p14:tracePt t="35480" x="2251075" y="6178550"/>
          <p14:tracePt t="35487" x="2243138" y="6178550"/>
          <p14:tracePt t="35495" x="2235200" y="6178550"/>
          <p14:tracePt t="35511" x="2217738" y="6186488"/>
          <p14:tracePt t="35520" x="2208213" y="6186488"/>
          <p14:tracePt t="35583" x="2200275" y="6186488"/>
          <p14:tracePt t="35656" x="2192338" y="6186488"/>
          <p14:tracePt t="35975" x="2182813" y="6186488"/>
          <p14:tracePt t="35992" x="2166938" y="6186488"/>
          <p14:tracePt t="36000" x="2157413" y="6194425"/>
          <p14:tracePt t="36008" x="2149475" y="6203950"/>
          <p14:tracePt t="36015" x="2132013" y="6203950"/>
          <p14:tracePt t="36032" x="2116138" y="6203950"/>
          <p14:tracePt t="36043" x="2098675" y="6203950"/>
          <p14:tracePt t="36048" x="2090738" y="6203950"/>
          <p14:tracePt t="36056" x="2065338" y="6203950"/>
          <p14:tracePt t="36064" x="2030413" y="6203950"/>
          <p14:tracePt t="36072" x="2005013" y="6203950"/>
          <p14:tracePt t="36081" x="1971675" y="6203950"/>
          <p14:tracePt t="36089" x="1936750" y="6203950"/>
          <p14:tracePt t="36096" x="1911350" y="6203950"/>
          <p14:tracePt t="36105" x="1878013" y="6203950"/>
          <p14:tracePt t="36113" x="1843088" y="6203950"/>
          <p14:tracePt t="36121" x="1817688" y="6203950"/>
          <p14:tracePt t="36128" x="1792288" y="6203950"/>
          <p14:tracePt t="36137" x="1766888" y="6203950"/>
          <p14:tracePt t="36144" x="1741488" y="6203950"/>
          <p14:tracePt t="36152" x="1724025" y="6203950"/>
          <p14:tracePt t="36160" x="1708150" y="6203950"/>
          <p14:tracePt t="36169" x="1690688" y="6203950"/>
          <p14:tracePt t="36178" x="1673225" y="6203950"/>
          <p14:tracePt t="36186" x="1647825" y="6203950"/>
          <p14:tracePt t="36193" x="1622425" y="6203950"/>
          <p14:tracePt t="36200" x="1614488" y="6203950"/>
          <p14:tracePt t="36209" x="1597025" y="6203950"/>
          <p14:tracePt t="36217" x="1589088" y="6203950"/>
          <p14:tracePt t="36225" x="1571625" y="6203950"/>
          <p14:tracePt t="36232" x="1554163" y="6203950"/>
          <p14:tracePt t="36265" x="1546225" y="6203950"/>
          <p14:tracePt t="36272" x="1528763" y="6203950"/>
          <p14:tracePt t="36289" x="1512888" y="6203950"/>
          <p14:tracePt t="36297" x="1503363" y="6203950"/>
          <p14:tracePt t="36305" x="1477963" y="6203950"/>
          <p14:tracePt t="36312" x="1452563" y="6203950"/>
          <p14:tracePt t="36321" x="1435100" y="6203950"/>
          <p14:tracePt t="36329" x="1409700" y="6203950"/>
          <p14:tracePt t="36337" x="1384300" y="6203950"/>
          <p14:tracePt t="36345" x="1368425" y="6203950"/>
          <p14:tracePt t="36352" x="1350963" y="6203950"/>
          <p14:tracePt t="36360" x="1325563" y="6203950"/>
          <p14:tracePt t="36369" x="1317625" y="6203950"/>
          <p14:tracePt t="36377" x="1290638" y="6203950"/>
          <p14:tracePt t="36385" x="1274763" y="6203950"/>
          <p14:tracePt t="36393" x="1257300" y="6203950"/>
          <p14:tracePt t="36401" x="1239838" y="6203950"/>
          <p14:tracePt t="36410" x="1231900" y="6203950"/>
          <p14:tracePt t="36416" x="1223963" y="6203950"/>
          <p14:tracePt t="36426" x="1206500" y="6203950"/>
          <p14:tracePt t="36433" x="1198563" y="6203950"/>
          <p14:tracePt t="36443" x="1173163" y="6203950"/>
          <p14:tracePt t="36449" x="1147763" y="6203950"/>
          <p14:tracePt t="36459" x="1130300" y="6203950"/>
          <p14:tracePt t="36465" x="1104900" y="6203950"/>
          <p14:tracePt t="36472" x="1069975" y="6203950"/>
          <p14:tracePt t="36481" x="1044575" y="6203950"/>
          <p14:tracePt t="36489" x="1011238" y="6203950"/>
          <p14:tracePt t="36496" x="985838" y="6203950"/>
          <p14:tracePt t="36505" x="942975" y="6203950"/>
          <p14:tracePt t="36513" x="909638" y="6203950"/>
          <p14:tracePt t="36520" x="884238" y="6203950"/>
          <p14:tracePt t="36528" x="849313" y="6203950"/>
          <p14:tracePt t="36537" x="823913" y="6221413"/>
          <p14:tracePt t="36545" x="798513" y="6229350"/>
          <p14:tracePt t="36552" x="790575" y="6246813"/>
          <p14:tracePt t="36560" x="773113" y="6262688"/>
          <p14:tracePt t="36569" x="755650" y="6272213"/>
          <p14:tracePt t="36576" x="739775" y="6280150"/>
          <p14:tracePt t="36593" x="730250" y="6297613"/>
          <p14:tracePt t="36601" x="722313" y="6313488"/>
          <p14:tracePt t="36609" x="714375" y="6313488"/>
          <p14:tracePt t="36617" x="714375" y="6330950"/>
          <p14:tracePt t="36633" x="704850" y="6338888"/>
          <p14:tracePt t="36643" x="704850" y="6348413"/>
          <p14:tracePt t="36649" x="704850" y="6356350"/>
          <p14:tracePt t="36673" x="704850" y="6365875"/>
          <p14:tracePt t="36745" x="704850" y="6373813"/>
          <p14:tracePt t="36777" x="704850" y="6381750"/>
          <p14:tracePt t="36791" x="704850" y="6391275"/>
          <p14:tracePt t="36880" x="704850" y="6399213"/>
          <p14:tracePt t="37025" x="714375" y="6399213"/>
          <p14:tracePt t="37033" x="722313" y="6399213"/>
          <p14:tracePt t="37065" x="730250" y="6399213"/>
          <p14:tracePt t="37081" x="747713" y="6399213"/>
          <p14:tracePt t="37096" x="755650" y="6399213"/>
          <p14:tracePt t="37105" x="765175" y="6399213"/>
          <p14:tracePt t="37121" x="773113" y="6399213"/>
          <p14:tracePt t="37137" x="781050" y="6399213"/>
          <p14:tracePt t="37163" x="790575" y="6399213"/>
          <p14:tracePt t="37175" x="798513" y="6399213"/>
          <p14:tracePt t="37184" x="806450" y="6399213"/>
          <p14:tracePt t="37201" x="815975" y="6399213"/>
          <p14:tracePt t="37209" x="831850" y="6399213"/>
          <p14:tracePt t="37216" x="841375" y="6399213"/>
          <p14:tracePt t="37225" x="858838" y="6399213"/>
          <p14:tracePt t="37232" x="874713" y="6399213"/>
          <p14:tracePt t="37249" x="884238" y="6399213"/>
          <p14:tracePt t="37260" x="892175" y="6399213"/>
          <p14:tracePt t="37265" x="900113" y="6399213"/>
          <p14:tracePt t="37281" x="909638" y="6399213"/>
          <p14:tracePt t="37289" x="917575" y="6399213"/>
          <p14:tracePt t="37305" x="925513" y="6399213"/>
          <p14:tracePt t="37313" x="942975" y="6399213"/>
          <p14:tracePt t="37329" x="950913" y="6399213"/>
          <p14:tracePt t="37337" x="968375" y="6407150"/>
          <p14:tracePt t="37345" x="985838" y="6407150"/>
          <p14:tracePt t="37352" x="993775" y="6407150"/>
          <p14:tracePt t="37369" x="1011238" y="6416675"/>
          <p14:tracePt t="37375" x="1019175" y="6424613"/>
          <p14:tracePt t="37400" x="1028700" y="6424613"/>
          <p14:tracePt t="37424" x="1036638" y="6424613"/>
          <p14:tracePt t="37442" x="1044575" y="6424613"/>
          <p14:tracePt t="37657" x="1054100" y="6424613"/>
          <p14:tracePt t="37705" x="1062038" y="6424613"/>
          <p14:tracePt t="37729" x="1079500" y="6424613"/>
          <p14:tracePt t="38257" x="1087438" y="6424613"/>
          <p14:tracePt t="38498" x="1095375" y="6424613"/>
          <p14:tracePt t="38546" x="1104900" y="6424613"/>
          <p14:tracePt t="38570" x="1104900" y="6432550"/>
          <p14:tracePt t="38577" x="1104900" y="6442075"/>
          <p14:tracePt t="38586" x="1112838" y="6442075"/>
          <p14:tracePt t="38618" x="1120775" y="6450013"/>
          <p14:tracePt t="38746" x="1120775" y="6457950"/>
          <p14:tracePt t="38753" x="1120775" y="6467475"/>
          <p14:tracePt t="38770" x="1120775" y="6475413"/>
          <p14:tracePt t="38778" x="1120775" y="6483350"/>
          <p14:tracePt t="38818" x="1120775" y="6492875"/>
          <p14:tracePt t="38842" x="1120775" y="6500813"/>
          <p14:tracePt t="38849" x="1120775" y="6510338"/>
          <p14:tracePt t="38913" x="1112838" y="6510338"/>
          <p14:tracePt t="38930" x="1112838" y="6518275"/>
          <p14:tracePt t="38969" x="1104900" y="6518275"/>
          <p14:tracePt t="38986" x="1104900" y="6526213"/>
          <p14:tracePt t="38993" x="1095375" y="6526213"/>
          <p14:tracePt t="39009" x="1087438" y="6526213"/>
          <p14:tracePt t="39017" x="1069975" y="6526213"/>
          <p14:tracePt t="39026" x="1062038" y="6535738"/>
          <p14:tracePt t="39033" x="1062038" y="6543675"/>
          <p14:tracePt t="39042" x="1054100" y="6543675"/>
          <p14:tracePt t="39059" x="1044575" y="6543675"/>
          <p14:tracePt t="39081" x="1036638" y="6551613"/>
          <p14:tracePt t="39093" x="1019175" y="6551613"/>
          <p14:tracePt t="39106" x="1003300" y="6561138"/>
          <p14:tracePt t="39113" x="993775" y="6561138"/>
          <p14:tracePt t="39121" x="985838" y="6561138"/>
          <p14:tracePt t="39129" x="960438" y="6561138"/>
          <p14:tracePt t="39137" x="950913" y="6561138"/>
          <p14:tracePt t="39146" x="935038" y="6569075"/>
          <p14:tracePt t="39153" x="917575" y="6577013"/>
          <p14:tracePt t="39161" x="909638" y="6577013"/>
          <p14:tracePt t="39177" x="858838" y="6577013"/>
          <p14:tracePt t="39186" x="841375" y="6577013"/>
          <p14:tracePt t="39193" x="815975" y="6577013"/>
          <p14:tracePt t="39201" x="798513" y="6577013"/>
          <p14:tracePt t="39218" x="781050" y="6586538"/>
          <p14:tracePt t="39225" x="765175" y="6586538"/>
          <p14:tracePt t="39233" x="755650" y="6586538"/>
          <p14:tracePt t="39242" x="730250" y="6586538"/>
          <p14:tracePt t="39249" x="722313" y="6586538"/>
          <p14:tracePt t="39259" x="696913" y="6586538"/>
          <p14:tracePt t="39265" x="679450" y="6586538"/>
          <p14:tracePt t="39275" x="671513" y="6586538"/>
          <p14:tracePt t="39282" x="654050" y="6586538"/>
          <p14:tracePt t="39292" x="646113" y="6586538"/>
          <p14:tracePt t="39298" x="636588" y="6586538"/>
          <p14:tracePt t="39307" x="620713" y="6586538"/>
          <p14:tracePt t="39314" x="611188" y="6586538"/>
          <p14:tracePt t="39321" x="595313" y="6586538"/>
          <p14:tracePt t="39329" x="585788" y="6586538"/>
          <p14:tracePt t="39337" x="577850" y="6586538"/>
          <p14:tracePt t="39346" x="560388" y="6586538"/>
          <p14:tracePt t="39353" x="552450" y="6586538"/>
          <p14:tracePt t="39362" x="534988" y="6586538"/>
          <p14:tracePt t="39369" x="517525" y="6586538"/>
          <p14:tracePt t="39377" x="501650" y="6586538"/>
          <p14:tracePt t="39386" x="484188" y="6586538"/>
          <p14:tracePt t="39402" x="466725" y="6586538"/>
          <p14:tracePt t="39418" x="458788" y="6586538"/>
          <p14:tracePt t="39433" x="441325" y="6586538"/>
          <p14:tracePt t="39442" x="433388" y="6586538"/>
          <p14:tracePt t="39450" x="425450" y="6586538"/>
          <p14:tracePt t="39458" x="415925" y="6586538"/>
          <p14:tracePt t="39465" x="407988" y="6586538"/>
          <p14:tracePt t="39475" x="390525" y="6586538"/>
          <p14:tracePt t="39481" x="373063" y="6586538"/>
          <p14:tracePt t="39491" x="365125" y="6577013"/>
          <p14:tracePt t="39498" x="357188" y="6577013"/>
          <p14:tracePt t="39508" x="339725" y="6577013"/>
          <p14:tracePt t="39514" x="339725" y="6569075"/>
          <p14:tracePt t="39521" x="331788" y="6569075"/>
          <p14:tracePt t="39578" x="322263" y="6569075"/>
          <p14:tracePt t="39593" x="314325" y="6569075"/>
          <p14:tracePt t="39602" x="306388" y="6569075"/>
          <p14:tracePt t="39609" x="296863" y="6569075"/>
          <p14:tracePt t="39625" x="280988" y="6569075"/>
          <p14:tracePt t="39634" x="271463" y="6569075"/>
          <p14:tracePt t="39666" x="263525" y="6561138"/>
          <p14:tracePt t="39674" x="255588" y="6551613"/>
          <p14:tracePt t="39753" x="255588" y="6543675"/>
          <p14:tracePt t="40050" x="246063" y="6543675"/>
          <p14:tracePt t="40642" x="238125" y="6543675"/>
          <p14:tracePt t="40650" x="230188" y="6543675"/>
          <p14:tracePt t="40675" x="220663" y="6543675"/>
          <p14:tracePt t="40691" x="212725" y="6543675"/>
          <p14:tracePt t="40739" x="203200" y="6543675"/>
          <p14:tracePt t="40746" x="195263" y="6543675"/>
          <p14:tracePt t="40899" x="187325" y="6543675"/>
          <p14:tracePt t="41027" x="187325" y="6535738"/>
          <p14:tracePt t="41035" x="177800" y="6526213"/>
          <p14:tracePt t="41042" x="169863" y="6526213"/>
          <p14:tracePt t="41075" x="169863" y="6510338"/>
          <p14:tracePt t="41082" x="169863" y="6500813"/>
          <p14:tracePt t="41090" x="177800" y="6492875"/>
          <p14:tracePt t="41099" x="177800" y="6467475"/>
          <p14:tracePt t="41110" x="177800" y="6450013"/>
          <p14:tracePt t="41115" x="187325" y="6450013"/>
          <p14:tracePt t="41125" x="187325" y="6432550"/>
          <p14:tracePt t="41141" x="195263" y="6424613"/>
          <p14:tracePt t="41147" x="195263" y="6416675"/>
          <p14:tracePt t="41154" x="203200" y="6407150"/>
          <p14:tracePt t="41175" x="203200" y="6399213"/>
          <p14:tracePt t="41178" x="220663" y="6391275"/>
          <p14:tracePt t="41187" x="230188" y="6381750"/>
          <p14:tracePt t="41194" x="238125" y="6373813"/>
          <p14:tracePt t="41202" x="255588" y="6373813"/>
          <p14:tracePt t="41210" x="280988" y="6365875"/>
          <p14:tracePt t="41219" x="288925" y="6356350"/>
          <p14:tracePt t="41226" x="314325" y="6356350"/>
          <p14:tracePt t="41234" x="339725" y="6348413"/>
          <p14:tracePt t="41241" x="373063" y="6338888"/>
          <p14:tracePt t="41251" x="415925" y="6338888"/>
          <p14:tracePt t="41259" x="458788" y="6330950"/>
          <p14:tracePt t="41266" x="509588" y="6323013"/>
          <p14:tracePt t="41274" x="569913" y="6323013"/>
          <p14:tracePt t="41283" x="636588" y="6313488"/>
          <p14:tracePt t="41291" x="696913" y="6313488"/>
          <p14:tracePt t="41300" x="755650" y="6313488"/>
          <p14:tracePt t="41310" x="815975" y="6297613"/>
          <p14:tracePt t="41315" x="858838" y="6297613"/>
          <p14:tracePt t="41325" x="900113" y="6297613"/>
          <p14:tracePt t="41331" x="935038" y="6297613"/>
          <p14:tracePt t="41341" x="950913" y="6297613"/>
          <p14:tracePt t="41347" x="976313" y="6297613"/>
          <p14:tracePt t="41354" x="1011238" y="6297613"/>
          <p14:tracePt t="41362" x="1036638" y="6297613"/>
          <p14:tracePt t="41371" x="1054100" y="6297613"/>
          <p14:tracePt t="41378" x="1069975" y="6297613"/>
          <p14:tracePt t="41387" x="1079500" y="6297613"/>
          <p14:tracePt t="41395" x="1095375" y="6297613"/>
          <p14:tracePt t="41402" x="1112838" y="6297613"/>
          <p14:tracePt t="41410" x="1130300" y="6297613"/>
          <p14:tracePt t="41419" x="1155700" y="6297613"/>
          <p14:tracePt t="41426" x="1173163" y="6297613"/>
          <p14:tracePt t="41434" x="1181100" y="6297613"/>
          <p14:tracePt t="41443" x="1206500" y="6297613"/>
          <p14:tracePt t="41451" x="1214438" y="6297613"/>
          <p14:tracePt t="41459" x="1231900" y="6297613"/>
          <p14:tracePt t="41466" x="1239838" y="6297613"/>
          <p14:tracePt t="41475" x="1249363" y="6297613"/>
          <p14:tracePt t="41482" x="1274763" y="6297613"/>
          <p14:tracePt t="41491" x="1282700" y="6297613"/>
          <p14:tracePt t="41498" x="1300163" y="6297613"/>
          <p14:tracePt t="41509" x="1317625" y="6297613"/>
          <p14:tracePt t="41514" x="1325563" y="6297613"/>
          <p14:tracePt t="41525" x="1333500" y="6297613"/>
          <p14:tracePt t="41530" x="1343025" y="6297613"/>
          <p14:tracePt t="41547" x="1358900" y="6297613"/>
          <p14:tracePt t="41554" x="1376363" y="6305550"/>
          <p14:tracePt t="41570" x="1384300" y="6305550"/>
          <p14:tracePt t="41578" x="1401763" y="6313488"/>
          <p14:tracePt t="41594" x="1409700" y="6313488"/>
          <p14:tracePt t="41611" x="1419225" y="6323013"/>
          <p14:tracePt t="41619" x="1427163" y="6330950"/>
          <p14:tracePt t="41626" x="1427163" y="6338888"/>
          <p14:tracePt t="41634" x="1435100" y="6338888"/>
          <p14:tracePt t="41643" x="1444625" y="6338888"/>
          <p14:tracePt t="41650" x="1452563" y="6338888"/>
          <p14:tracePt t="41657" x="1462088" y="6348413"/>
          <p14:tracePt t="41667" x="1470025" y="6356350"/>
          <p14:tracePt t="41682" x="1477963" y="6356350"/>
          <p14:tracePt t="41692" x="1495425" y="6356350"/>
          <p14:tracePt t="41709" x="1503363" y="6365875"/>
          <p14:tracePt t="41715" x="1512888" y="6365875"/>
          <p14:tracePt t="41724" x="1520825" y="6365875"/>
          <p14:tracePt t="41747" x="1520825" y="6373813"/>
          <p14:tracePt t="41754" x="1528763" y="6373813"/>
          <p14:tracePt t="41763" x="1538288" y="6373813"/>
          <p14:tracePt t="41779" x="1546225" y="6373813"/>
          <p14:tracePt t="41787" x="1554163" y="6381750"/>
          <p14:tracePt t="41794" x="1563688" y="6381750"/>
          <p14:tracePt t="41899" x="1571625" y="6381750"/>
          <p14:tracePt t="41914" x="1579563" y="6381750"/>
          <p14:tracePt t="41925" x="1589088" y="6391275"/>
          <p14:tracePt t="41931" x="1597025" y="6391275"/>
          <p14:tracePt t="41938" x="1606550" y="6391275"/>
          <p14:tracePt t="41946" x="1606550" y="6399213"/>
          <p14:tracePt t="41971" x="1614488" y="6407150"/>
          <p14:tracePt t="41986" x="1622425" y="6407150"/>
          <p14:tracePt t="41995" x="1631950" y="6407150"/>
          <p14:tracePt t="42027" x="1639888" y="6416675"/>
          <p14:tracePt t="42074" x="1647825" y="6424613"/>
          <p14:tracePt t="42156" x="1657350" y="6424613"/>
          <p14:tracePt t="42163" x="1665288" y="6424613"/>
          <p14:tracePt t="42211" x="1673225" y="6424613"/>
          <p14:tracePt t="42468" x="1682750" y="6424613"/>
          <p14:tracePt t="42484" x="1690688" y="6424613"/>
          <p14:tracePt t="42499" x="1698625" y="6424613"/>
          <p14:tracePt t="42506" x="1708150" y="6424613"/>
          <p14:tracePt t="42524" x="1716088" y="6424613"/>
          <p14:tracePt t="42531" x="1724025" y="6424613"/>
          <p14:tracePt t="42542" x="1733550" y="6424613"/>
          <p14:tracePt t="42559" x="1741488" y="6424613"/>
          <p14:tracePt t="42564" x="1749425" y="6424613"/>
          <p14:tracePt t="42580" x="1758950" y="6424613"/>
          <p14:tracePt t="42596" x="1776413" y="6424613"/>
          <p14:tracePt t="42604" x="1792288" y="6424613"/>
          <p14:tracePt t="42611" x="1809750" y="6424613"/>
          <p14:tracePt t="42620" x="1817688" y="6424613"/>
          <p14:tracePt t="42627" x="1827213" y="6424613"/>
          <p14:tracePt t="42636" x="1852613" y="6424613"/>
          <p14:tracePt t="42643" x="1878013" y="6424613"/>
          <p14:tracePt t="42651" x="1885950" y="6432550"/>
          <p14:tracePt t="42659" x="1911350" y="6442075"/>
          <p14:tracePt t="42668" x="1936750" y="6442075"/>
          <p14:tracePt t="42675" x="1954213" y="6450013"/>
          <p14:tracePt t="42683" x="1987550" y="6450013"/>
          <p14:tracePt t="42691" x="2012950" y="6457950"/>
          <p14:tracePt t="42699" x="2038350" y="6457950"/>
          <p14:tracePt t="42708" x="2065338" y="6467475"/>
          <p14:tracePt t="42716" x="2116138" y="6467475"/>
          <p14:tracePt t="42724" x="2141538" y="6475413"/>
          <p14:tracePt t="42731" x="2192338" y="6483350"/>
          <p14:tracePt t="42742" x="2251075" y="6483350"/>
          <p14:tracePt t="42748" x="2293938" y="6483350"/>
          <p14:tracePt t="42757" x="2362200" y="6492875"/>
          <p14:tracePt t="42764" x="2438400" y="6492875"/>
          <p14:tracePt t="42771" x="2524125" y="6492875"/>
          <p14:tracePt t="42779" x="2590800" y="6492875"/>
          <p14:tracePt t="42788" x="2676525" y="6492875"/>
          <p14:tracePt t="42795" x="2778125" y="6510338"/>
          <p14:tracePt t="42803" x="2863850" y="6510338"/>
          <p14:tracePt t="42811" x="2965450" y="6510338"/>
          <p14:tracePt t="42820" x="3100388" y="6510338"/>
          <p14:tracePt t="42828" x="3228975" y="6510338"/>
          <p14:tracePt t="42836" x="3373438" y="6510338"/>
          <p14:tracePt t="42843" x="3543300" y="6510338"/>
          <p14:tracePt t="42851" x="3695700" y="6510338"/>
          <p14:tracePt t="42859" x="3873500" y="6518275"/>
          <p14:tracePt t="42868" x="4017963" y="6543675"/>
          <p14:tracePt t="42876" x="4171950" y="6569075"/>
          <p14:tracePt t="42883" x="4400550" y="6627813"/>
          <p14:tracePt t="42891" x="4656138" y="6670675"/>
          <p14:tracePt t="42899" x="4927600" y="6705600"/>
          <p14:tracePt t="42908" x="5173663" y="6738938"/>
          <p14:tracePt t="42917" x="5429250" y="6781800"/>
          <p14:tracePt t="42923" x="5675313" y="6815138"/>
          <p14:tracePt t="42932" x="5921375" y="6850063"/>
          <p14:tracePt t="43580" x="9294813" y="6824663"/>
          <p14:tracePt t="43589" x="9294813" y="6807200"/>
          <p14:tracePt t="43598" x="9294813" y="6799263"/>
          <p14:tracePt t="43604" x="9302750" y="6789738"/>
          <p14:tracePt t="43610" x="9312275" y="6764338"/>
          <p14:tracePt t="43620" x="9312275" y="6756400"/>
          <p14:tracePt t="43627" x="9312275" y="6721475"/>
          <p14:tracePt t="43635" x="9320213" y="6696075"/>
          <p14:tracePt t="43643" x="9328150" y="6688138"/>
          <p14:tracePt t="43651" x="9337675" y="6680200"/>
          <p14:tracePt t="43659" x="9345613" y="6662738"/>
          <p14:tracePt t="43668" x="9371013" y="6645275"/>
          <p14:tracePt t="43674" x="9380538" y="6627813"/>
          <p14:tracePt t="43683" x="9388475" y="6611938"/>
          <p14:tracePt t="43691" x="9396413" y="6594475"/>
          <p14:tracePt t="43699" x="9405938" y="6577013"/>
          <p14:tracePt t="43708" x="9413875" y="6561138"/>
          <p14:tracePt t="43717" x="9421813" y="6526213"/>
          <p14:tracePt t="43725" x="9421813" y="6500813"/>
          <p14:tracePt t="43734" x="9431338" y="6457950"/>
          <p14:tracePt t="43740" x="9439275" y="6432550"/>
          <p14:tracePt t="43749" x="9447213" y="6407150"/>
          <p14:tracePt t="43757" x="9447213" y="6391275"/>
          <p14:tracePt t="43765" x="9447213" y="6365875"/>
          <p14:tracePt t="43771" x="9456738" y="6356350"/>
          <p14:tracePt t="43868" x="9464675" y="6356350"/>
          <p14:tracePt t="43900" x="9464675" y="6365875"/>
          <p14:tracePt t="43955" x="9464675" y="6381750"/>
          <p14:tracePt t="43964" x="9456738" y="6399213"/>
          <p14:tracePt t="43980" x="9439275" y="6399213"/>
          <p14:tracePt t="44036" x="9431338" y="6407150"/>
          <p14:tracePt t="44043" x="9421813" y="6416675"/>
          <p14:tracePt t="44083" x="9421813" y="6424613"/>
          <p14:tracePt t="44100" x="9413875" y="6424613"/>
          <p14:tracePt t="44107" x="9405938" y="6432550"/>
          <p14:tracePt t="44116" x="9405938" y="6442075"/>
          <p14:tracePt t="44220" x="9396413" y="6442075"/>
          <p14:tracePt t="44229" x="9388475" y="6450013"/>
          <p14:tracePt t="44236" x="9380538" y="6457950"/>
          <p14:tracePt t="44245" x="9371013" y="6457950"/>
          <p14:tracePt t="44252" x="9363075" y="6467475"/>
          <p14:tracePt t="44261" x="9353550" y="6467475"/>
          <p14:tracePt t="44268" x="9353550" y="6475413"/>
          <p14:tracePt t="44285" x="9345613" y="6475413"/>
          <p14:tracePt t="45828" x="9345613" y="6483350"/>
          <p14:tracePt t="45916" x="9345613" y="6492875"/>
          <p14:tracePt t="45926" x="9345613" y="6500813"/>
          <p14:tracePt t="45932" x="9337675" y="6500813"/>
          <p14:tracePt t="45941" x="9337675" y="6526213"/>
          <p14:tracePt t="45949" x="9328150" y="6535738"/>
          <p14:tracePt t="45956" x="9320213" y="6543675"/>
          <p14:tracePt t="45965" x="9320213" y="6551613"/>
          <p14:tracePt t="45974" x="9320213" y="6561138"/>
          <p14:tracePt t="45982" x="9312275" y="6561138"/>
          <p14:tracePt t="45990" x="9302750" y="6561138"/>
          <p14:tracePt t="45997" x="9302750" y="6569075"/>
          <p14:tracePt t="46007" x="9294813" y="6569075"/>
          <p14:tracePt t="46022" x="9294813" y="6577013"/>
          <p14:tracePt t="46341" x="9286875" y="6577013"/>
          <p14:tracePt t="46350" x="9277350" y="6577013"/>
          <p14:tracePt t="51911" x="9286875" y="6577013"/>
          <p14:tracePt t="51920" x="9294813" y="6577013"/>
          <p14:tracePt t="51927" x="9312275" y="6577013"/>
          <p14:tracePt t="51936" x="9320213" y="6577013"/>
          <p14:tracePt t="51952" x="9328150" y="6577013"/>
          <p14:tracePt t="51959" x="9337675" y="6577013"/>
          <p14:tracePt t="53865" x="9337675" y="6569075"/>
          <p14:tracePt t="53920" x="9337675" y="6561138"/>
          <p14:tracePt t="53929" x="9337675" y="6551613"/>
          <p14:tracePt t="54017" x="9337675" y="6543675"/>
          <p14:tracePt t="54186" x="9337675" y="6535738"/>
          <p14:tracePt t="54897" x="9337675" y="6526213"/>
          <p14:tracePt t="54945" x="9345613" y="6526213"/>
          <p14:tracePt t="57339" x="9353550" y="6526213"/>
          <p14:tracePt t="57362" x="9363075" y="6526213"/>
          <p14:tracePt t="57418" x="9371013" y="6526213"/>
          <p14:tracePt t="57427" x="9380538" y="6526213"/>
          <p14:tracePt t="57450" x="9388475" y="6526213"/>
          <p14:tracePt t="57459" x="9388475" y="6535738"/>
          <p14:tracePt t="57474" x="9405938" y="6535738"/>
          <p14:tracePt t="57483" x="9405938" y="6543675"/>
          <p14:tracePt t="57490" x="9421813" y="6543675"/>
          <p14:tracePt t="57498" x="9431338" y="6543675"/>
          <p14:tracePt t="57514" x="9439275" y="6551613"/>
          <p14:tracePt t="57521" x="9447213" y="6551613"/>
          <p14:tracePt t="57819" x="9439275" y="6551613"/>
          <p14:tracePt t="57826" x="9421813" y="6551613"/>
          <p14:tracePt t="57834" x="9396413" y="6551613"/>
          <p14:tracePt t="57842" x="9380538" y="6551613"/>
          <p14:tracePt t="60732" x="9371013" y="6551613"/>
          <p14:tracePt t="60772" x="9363075" y="6551613"/>
          <p14:tracePt t="60788" x="9353550" y="6543675"/>
          <p14:tracePt t="60797" x="9337675" y="6518275"/>
          <p14:tracePt t="60804" x="9328150" y="6510338"/>
          <p14:tracePt t="60812" x="9328150" y="6492875"/>
          <p14:tracePt t="60821" x="9328150" y="6467475"/>
          <p14:tracePt t="60828" x="9312275" y="6432550"/>
          <p14:tracePt t="60837" x="9294813" y="6391275"/>
          <p14:tracePt t="60844" x="9277350" y="6365875"/>
          <p14:tracePt t="60855" x="9269413" y="6338888"/>
          <p14:tracePt t="60861" x="9251950" y="6313488"/>
          <p14:tracePt t="60871" x="9218613" y="6272213"/>
          <p14:tracePt t="60877" x="9175750" y="6203950"/>
          <p14:tracePt t="60885" x="9132888" y="6153150"/>
          <p14:tracePt t="60892" x="9064625" y="6092825"/>
          <p14:tracePt t="60901" x="8980488" y="6008688"/>
          <p14:tracePt t="60908" x="8894763" y="5915025"/>
          <p14:tracePt t="60917" x="8828088" y="5821363"/>
          <p14:tracePt t="60924" x="8759825" y="5745163"/>
          <p14:tracePt t="60932" x="8666163" y="5651500"/>
          <p14:tracePt t="60940" x="8572500" y="5557838"/>
          <p14:tracePt t="60949" x="8478838" y="5472113"/>
          <p14:tracePt t="60957" x="8377238" y="5421313"/>
          <p14:tracePt t="60964" x="8266113" y="5362575"/>
          <p14:tracePt t="60972" x="8164513" y="5286375"/>
          <p14:tracePt t="60981" x="8029575" y="5200650"/>
          <p14:tracePt t="60987" x="7910513" y="5116513"/>
          <p14:tracePt t="60996" x="7766050" y="4997450"/>
          <p14:tracePt t="61004" x="7578725" y="4868863"/>
          <p14:tracePt t="61012" x="7426325" y="4716463"/>
          <p14:tracePt t="61021" x="7307263" y="4589463"/>
          <p14:tracePt t="61030" x="7170738" y="4452938"/>
          <p14:tracePt t="61037" x="7008813" y="4308475"/>
          <p14:tracePt t="61046" x="6848475" y="4146550"/>
          <p14:tracePt t="61053" x="6669088" y="3951288"/>
          <p14:tracePt t="61061" x="6456363" y="3756025"/>
          <p14:tracePt t="61070" x="6210300" y="3527425"/>
          <p14:tracePt t="61077" x="5938838" y="3314700"/>
          <p14:tracePt t="61087" x="5726113" y="3109913"/>
          <p14:tracePt t="61092" x="5548313" y="2974975"/>
          <p14:tracePt t="61101" x="5421313" y="2871788"/>
          <p14:tracePt t="61108" x="5302250" y="2795588"/>
          <p14:tracePt t="61117" x="5191125" y="2719388"/>
          <p14:tracePt t="61124" x="5072063" y="2651125"/>
          <p14:tracePt t="61132" x="4953000" y="2566988"/>
          <p14:tracePt t="61141" x="4859338" y="2498725"/>
          <p14:tracePt t="61149" x="4775200" y="2413000"/>
          <p14:tracePt t="61156" x="4681538" y="2319338"/>
          <p14:tracePt t="61164" x="4579938" y="2227263"/>
          <p14:tracePt t="61175" x="4476750" y="2133600"/>
          <p14:tracePt t="61182" x="4367213" y="2005013"/>
          <p14:tracePt t="61188" x="4248150" y="1878013"/>
          <p14:tracePt t="61198" x="4129088" y="1751013"/>
          <p14:tracePt t="61204" x="4010025" y="1614488"/>
          <p14:tracePt t="61212" x="3916363" y="1512888"/>
          <p14:tracePt t="61220" x="3832225" y="1401763"/>
          <p14:tracePt t="61230" x="3763963" y="1325563"/>
          <p14:tracePt t="61237" x="3703638" y="1266825"/>
          <p14:tracePt t="61246" x="3644900" y="1206500"/>
          <p14:tracePt t="61255" x="3594100" y="1138238"/>
          <p14:tracePt t="61262" x="3525838" y="1096963"/>
          <p14:tracePt t="61271" x="3467100" y="1044575"/>
          <p14:tracePt t="61277" x="3373438" y="960438"/>
          <p14:tracePt t="61287" x="3287713" y="892175"/>
          <p14:tracePt t="61292" x="3203575" y="841375"/>
          <p14:tracePt t="61301" x="3109913" y="765175"/>
          <p14:tracePt t="61307" x="3016250" y="714375"/>
          <p14:tracePt t="61317" x="2922588" y="663575"/>
          <p14:tracePt t="61324" x="2846388" y="611188"/>
          <p14:tracePt t="61332" x="2744788" y="552450"/>
          <p14:tracePt t="61340" x="2651125" y="492125"/>
          <p14:tracePt t="61349" x="2549525" y="450850"/>
          <p14:tracePt t="61356" x="2489200" y="407988"/>
          <p14:tracePt t="61365" x="2420938" y="365125"/>
          <p14:tracePt t="61372" x="2352675" y="322263"/>
          <p14:tracePt t="61380" x="2293938" y="263525"/>
          <p14:tracePt t="61387" x="2217738" y="220663"/>
          <p14:tracePt t="61396" x="2149475" y="195263"/>
          <p14:tracePt t="61405" x="2090738" y="161925"/>
          <p14:tracePt t="61413" x="2038350" y="144463"/>
          <p14:tracePt t="61421" x="1979613" y="119063"/>
          <p14:tracePt t="61430" x="1928813" y="93663"/>
          <p14:tracePt t="61437" x="1868488" y="58738"/>
          <p14:tracePt t="61445" x="1809750" y="25400"/>
          <p14:tracePt t="61454" x="1741488" y="793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C4836CDC-C02D-4A02-9D81-D1086BC208A9}"/>
              </a:ext>
            </a:extLst>
          </p:cNvPr>
          <p:cNvGrpSpPr/>
          <p:nvPr/>
        </p:nvGrpSpPr>
        <p:grpSpPr>
          <a:xfrm>
            <a:off x="4225877" y="5734129"/>
            <a:ext cx="4411312" cy="1618804"/>
            <a:chOff x="6140336" y="3907968"/>
            <a:chExt cx="2891442" cy="1705108"/>
          </a:xfrm>
        </p:grpSpPr>
        <p:sp>
          <p:nvSpPr>
            <p:cNvPr id="32" name="四角形: 角を丸くする 31">
              <a:extLst>
                <a:ext uri="{FF2B5EF4-FFF2-40B4-BE49-F238E27FC236}">
                  <a16:creationId xmlns:a16="http://schemas.microsoft.com/office/drawing/2014/main" id="{0579B50C-9223-45A5-ABD6-52506B43F135}"/>
                </a:ext>
              </a:extLst>
            </p:cNvPr>
            <p:cNvSpPr/>
            <p:nvPr/>
          </p:nvSpPr>
          <p:spPr>
            <a:xfrm>
              <a:off x="6140336" y="3907968"/>
              <a:ext cx="2845722" cy="9465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6494BF7-152B-4754-8888-25DC79103F55}"/>
                </a:ext>
              </a:extLst>
            </p:cNvPr>
            <p:cNvSpPr txBox="1"/>
            <p:nvPr/>
          </p:nvSpPr>
          <p:spPr>
            <a:xfrm>
              <a:off x="6186056" y="4156365"/>
              <a:ext cx="2845722" cy="1456711"/>
            </a:xfrm>
            <a:prstGeom prst="rect">
              <a:avLst/>
            </a:prstGeom>
            <a:noFill/>
          </p:spPr>
          <p:txBody>
            <a:bodyPr wrap="square" rtlCol="0">
              <a:spAutoFit/>
            </a:bodyPr>
            <a:lstStyle/>
            <a:p>
              <a:r>
                <a:rPr kumimoji="1" lang="en-US" altLang="ja-JP" sz="3200" b="1" dirty="0">
                  <a:latin typeface="Berlin Sans FB Demi" panose="020E0802020502020306" pitchFamily="34" charset="0"/>
                </a:rPr>
                <a:t>Web</a:t>
              </a:r>
              <a:r>
                <a:rPr kumimoji="1" lang="ja-JP" altLang="en-US" sz="3200" b="1" dirty="0">
                  <a:latin typeface="Berlin Sans FB Demi" panose="020E0802020502020306" pitchFamily="34" charset="0"/>
                </a:rPr>
                <a:t>アプリケーション</a:t>
              </a:r>
            </a:p>
          </p:txBody>
        </p:sp>
      </p:grpSp>
      <p:grpSp>
        <p:nvGrpSpPr>
          <p:cNvPr id="28" name="グループ化 27">
            <a:extLst>
              <a:ext uri="{FF2B5EF4-FFF2-40B4-BE49-F238E27FC236}">
                <a16:creationId xmlns:a16="http://schemas.microsoft.com/office/drawing/2014/main" id="{90719F12-64DF-46A6-8327-215F3BE94691}"/>
              </a:ext>
            </a:extLst>
          </p:cNvPr>
          <p:cNvGrpSpPr/>
          <p:nvPr/>
        </p:nvGrpSpPr>
        <p:grpSpPr>
          <a:xfrm>
            <a:off x="720232" y="712048"/>
            <a:ext cx="3067397" cy="1966354"/>
            <a:chOff x="312328" y="1037283"/>
            <a:chExt cx="3067397" cy="1966354"/>
          </a:xfrm>
        </p:grpSpPr>
        <p:grpSp>
          <p:nvGrpSpPr>
            <p:cNvPr id="8" name="グループ化 7">
              <a:extLst>
                <a:ext uri="{FF2B5EF4-FFF2-40B4-BE49-F238E27FC236}">
                  <a16:creationId xmlns:a16="http://schemas.microsoft.com/office/drawing/2014/main" id="{AAB9C096-F915-41AC-9849-B5809E972124}"/>
                </a:ext>
              </a:extLst>
            </p:cNvPr>
            <p:cNvGrpSpPr/>
            <p:nvPr/>
          </p:nvGrpSpPr>
          <p:grpSpPr>
            <a:xfrm>
              <a:off x="312328" y="1445001"/>
              <a:ext cx="3067397" cy="1558636"/>
              <a:chOff x="336665" y="1143000"/>
              <a:chExt cx="3067397" cy="1558636"/>
            </a:xfrm>
          </p:grpSpPr>
          <p:sp>
            <p:nvSpPr>
              <p:cNvPr id="5" name="四角形: 角を丸くする 4">
                <a:extLst>
                  <a:ext uri="{FF2B5EF4-FFF2-40B4-BE49-F238E27FC236}">
                    <a16:creationId xmlns:a16="http://schemas.microsoft.com/office/drawing/2014/main" id="{A3F45EEE-4E9E-474C-81F2-37777C788D9E}"/>
                  </a:ext>
                </a:extLst>
              </p:cNvPr>
              <p:cNvSpPr/>
              <p:nvPr/>
            </p:nvSpPr>
            <p:spPr>
              <a:xfrm>
                <a:off x="336665" y="1143000"/>
                <a:ext cx="3067397" cy="1558636"/>
              </a:xfrm>
              <a:prstGeom prst="round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グローバルバージョンxiaomimi Band 5 Smart  Bt5.0リストバンドフィットネスブレスレットamoledカラータッチスクリーン音楽ai心拍数mi Band5 - Buy Xiaomi,バンド,Miバンド5  Product on Alibaba.com">
                <a:extLst>
                  <a:ext uri="{FF2B5EF4-FFF2-40B4-BE49-F238E27FC236}">
                    <a16:creationId xmlns:a16="http://schemas.microsoft.com/office/drawing/2014/main" id="{2A8F711D-72D8-482D-87BC-5A1057732B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918" t="10000" r="21621" b="11080"/>
              <a:stretch/>
            </p:blipFill>
            <p:spPr bwMode="auto">
              <a:xfrm>
                <a:off x="652548" y="1321725"/>
                <a:ext cx="914400" cy="1213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hone SEを購入 - Apple（日本）">
                <a:extLst>
                  <a:ext uri="{FF2B5EF4-FFF2-40B4-BE49-F238E27FC236}">
                    <a16:creationId xmlns:a16="http://schemas.microsoft.com/office/drawing/2014/main" id="{56A16B2C-1175-4A7F-ADC7-F760E64087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90" t="21640" r="12826" b="4556"/>
              <a:stretch/>
            </p:blipFill>
            <p:spPr bwMode="auto">
              <a:xfrm>
                <a:off x="1849582" y="1255222"/>
                <a:ext cx="1122219" cy="1346661"/>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テキスト ボックス 38">
              <a:extLst>
                <a:ext uri="{FF2B5EF4-FFF2-40B4-BE49-F238E27FC236}">
                  <a16:creationId xmlns:a16="http://schemas.microsoft.com/office/drawing/2014/main" id="{DFB674CF-1D74-42C2-BCEC-61DE4966DA87}"/>
                </a:ext>
              </a:extLst>
            </p:cNvPr>
            <p:cNvSpPr txBox="1"/>
            <p:nvPr/>
          </p:nvSpPr>
          <p:spPr>
            <a:xfrm>
              <a:off x="534003" y="1037283"/>
              <a:ext cx="2084506" cy="400110"/>
            </a:xfrm>
            <a:prstGeom prst="rect">
              <a:avLst/>
            </a:prstGeom>
            <a:noFill/>
          </p:spPr>
          <p:txBody>
            <a:bodyPr wrap="square" rtlCol="0">
              <a:spAutoFit/>
            </a:bodyPr>
            <a:lstStyle/>
            <a:p>
              <a:r>
                <a:rPr kumimoji="1" lang="ja-JP" altLang="en-US" sz="2000" b="1" dirty="0">
                  <a:latin typeface="Berlin Sans FB Demi" panose="020E0802020502020306" pitchFamily="34" charset="0"/>
                </a:rPr>
                <a:t>歩数取得のため</a:t>
              </a:r>
            </a:p>
          </p:txBody>
        </p:sp>
      </p:grpSp>
      <p:grpSp>
        <p:nvGrpSpPr>
          <p:cNvPr id="33" name="グループ化 32">
            <a:extLst>
              <a:ext uri="{FF2B5EF4-FFF2-40B4-BE49-F238E27FC236}">
                <a16:creationId xmlns:a16="http://schemas.microsoft.com/office/drawing/2014/main" id="{244DD92B-40AE-4869-8505-F70BA6D2B558}"/>
              </a:ext>
            </a:extLst>
          </p:cNvPr>
          <p:cNvGrpSpPr/>
          <p:nvPr/>
        </p:nvGrpSpPr>
        <p:grpSpPr>
          <a:xfrm>
            <a:off x="4866160" y="678754"/>
            <a:ext cx="3102407" cy="2143417"/>
            <a:chOff x="5612504" y="296155"/>
            <a:chExt cx="2945449" cy="2143417"/>
          </a:xfrm>
        </p:grpSpPr>
        <p:grpSp>
          <p:nvGrpSpPr>
            <p:cNvPr id="9" name="グループ化 8">
              <a:extLst>
                <a:ext uri="{FF2B5EF4-FFF2-40B4-BE49-F238E27FC236}">
                  <a16:creationId xmlns:a16="http://schemas.microsoft.com/office/drawing/2014/main" id="{4BEFD6BB-B1DF-4CDB-A288-4B23A34C611A}"/>
                </a:ext>
              </a:extLst>
            </p:cNvPr>
            <p:cNvGrpSpPr/>
            <p:nvPr/>
          </p:nvGrpSpPr>
          <p:grpSpPr>
            <a:xfrm>
              <a:off x="5612504" y="1044183"/>
              <a:ext cx="2415898" cy="1395389"/>
              <a:chOff x="5349241" y="876993"/>
              <a:chExt cx="2415898" cy="1395389"/>
            </a:xfrm>
          </p:grpSpPr>
          <p:pic>
            <p:nvPicPr>
              <p:cNvPr id="1034" name="Picture 10" descr="失敗しない！ ノートパソコンの選び方 - 価格.com">
                <a:extLst>
                  <a:ext uri="{FF2B5EF4-FFF2-40B4-BE49-F238E27FC236}">
                    <a16:creationId xmlns:a16="http://schemas.microsoft.com/office/drawing/2014/main" id="{A95737F1-3C15-47B4-8EF2-5A9B955834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071" r="1026" b="8207"/>
              <a:stretch/>
            </p:blipFill>
            <p:spPr bwMode="auto">
              <a:xfrm>
                <a:off x="5552198" y="912322"/>
                <a:ext cx="2081718" cy="1304907"/>
              </a:xfrm>
              <a:prstGeom prst="rect">
                <a:avLst/>
              </a:prstGeom>
              <a:noFill/>
              <a:extLst>
                <a:ext uri="{909E8E84-426E-40DD-AFC4-6F175D3DCCD1}">
                  <a14:hiddenFill xmlns:a14="http://schemas.microsoft.com/office/drawing/2010/main">
                    <a:solidFill>
                      <a:srgbClr val="FFFFFF"/>
                    </a:solidFill>
                  </a14:hiddenFill>
                </a:ext>
              </a:extLst>
            </p:spPr>
          </p:pic>
          <p:sp>
            <p:nvSpPr>
              <p:cNvPr id="23" name="四角形: 角を丸くする 22">
                <a:extLst>
                  <a:ext uri="{FF2B5EF4-FFF2-40B4-BE49-F238E27FC236}">
                    <a16:creationId xmlns:a16="http://schemas.microsoft.com/office/drawing/2014/main" id="{15C8901E-4125-47E1-A4E8-8A55D4CCE32B}"/>
                  </a:ext>
                </a:extLst>
              </p:cNvPr>
              <p:cNvSpPr/>
              <p:nvPr/>
            </p:nvSpPr>
            <p:spPr>
              <a:xfrm>
                <a:off x="5349241" y="876993"/>
                <a:ext cx="2415898" cy="1395389"/>
              </a:xfrm>
              <a:prstGeom prst="round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15F91647-DC4E-4B72-A539-B0AD5E103220}"/>
                </a:ext>
              </a:extLst>
            </p:cNvPr>
            <p:cNvSpPr txBox="1"/>
            <p:nvPr/>
          </p:nvSpPr>
          <p:spPr>
            <a:xfrm>
              <a:off x="5612505" y="296155"/>
              <a:ext cx="2945448" cy="707886"/>
            </a:xfrm>
            <a:prstGeom prst="rect">
              <a:avLst/>
            </a:prstGeom>
            <a:noFill/>
          </p:spPr>
          <p:txBody>
            <a:bodyPr wrap="square" rtlCol="0">
              <a:spAutoFit/>
            </a:bodyPr>
            <a:lstStyle/>
            <a:p>
              <a:r>
                <a:rPr kumimoji="1" lang="ja-JP" altLang="en-US" sz="2000" b="1" dirty="0">
                  <a:latin typeface="Berlin Sans FB Demi" panose="020E0802020502020306" pitchFamily="34" charset="0"/>
                </a:rPr>
                <a:t>議論・賭け・</a:t>
              </a:r>
              <a:endParaRPr kumimoji="1" lang="en-US" altLang="ja-JP" sz="2000" b="1" dirty="0">
                <a:latin typeface="Berlin Sans FB Demi" panose="020E0802020502020306" pitchFamily="34" charset="0"/>
              </a:endParaRPr>
            </a:p>
            <a:p>
              <a:r>
                <a:rPr kumimoji="1" lang="ja-JP" altLang="en-US" sz="2000" b="1" dirty="0">
                  <a:latin typeface="Berlin Sans FB Demi" panose="020E0802020502020306" pitchFamily="34" charset="0"/>
                </a:rPr>
                <a:t>所持ポイント確認など</a:t>
              </a:r>
              <a:r>
                <a:rPr kumimoji="1" lang="en-US" altLang="ja-JP" sz="2000" b="1" dirty="0">
                  <a:latin typeface="Berlin Sans FB Demi" panose="020E0802020502020306" pitchFamily="34" charset="0"/>
                </a:rPr>
                <a:t>…</a:t>
              </a:r>
              <a:endParaRPr kumimoji="1" lang="ja-JP" altLang="en-US" sz="2000" b="1" dirty="0">
                <a:latin typeface="Berlin Sans FB Demi" panose="020E0802020502020306" pitchFamily="34" charset="0"/>
              </a:endParaRPr>
            </a:p>
          </p:txBody>
        </p:sp>
      </p:grpSp>
      <p:grpSp>
        <p:nvGrpSpPr>
          <p:cNvPr id="29" name="グループ化 28">
            <a:extLst>
              <a:ext uri="{FF2B5EF4-FFF2-40B4-BE49-F238E27FC236}">
                <a16:creationId xmlns:a16="http://schemas.microsoft.com/office/drawing/2014/main" id="{0B1A6AEF-AE11-404C-B9E2-1422A7D91B0A}"/>
              </a:ext>
            </a:extLst>
          </p:cNvPr>
          <p:cNvGrpSpPr/>
          <p:nvPr/>
        </p:nvGrpSpPr>
        <p:grpSpPr>
          <a:xfrm>
            <a:off x="558793" y="5334019"/>
            <a:ext cx="4012955" cy="1336939"/>
            <a:chOff x="1645270" y="3250663"/>
            <a:chExt cx="4012955" cy="1336939"/>
          </a:xfrm>
        </p:grpSpPr>
        <p:grpSp>
          <p:nvGrpSpPr>
            <p:cNvPr id="10" name="グループ化 9">
              <a:extLst>
                <a:ext uri="{FF2B5EF4-FFF2-40B4-BE49-F238E27FC236}">
                  <a16:creationId xmlns:a16="http://schemas.microsoft.com/office/drawing/2014/main" id="{5F59E549-FE60-4B9C-8EE0-37104CB2EFD4}"/>
                </a:ext>
              </a:extLst>
            </p:cNvPr>
            <p:cNvGrpSpPr/>
            <p:nvPr/>
          </p:nvGrpSpPr>
          <p:grpSpPr>
            <a:xfrm>
              <a:off x="1741519" y="3641055"/>
              <a:ext cx="2845722" cy="946547"/>
              <a:chOff x="3093723" y="3428999"/>
              <a:chExt cx="2845722" cy="946547"/>
            </a:xfrm>
          </p:grpSpPr>
          <p:pic>
            <p:nvPicPr>
              <p:cNvPr id="1040" name="Picture 16" descr="Slack コミュニティ - Code for JapanCode for Japan">
                <a:extLst>
                  <a:ext uri="{FF2B5EF4-FFF2-40B4-BE49-F238E27FC236}">
                    <a16:creationId xmlns:a16="http://schemas.microsoft.com/office/drawing/2014/main" id="{05527A2D-1D4F-4A8B-BFCF-DC3E6C0E77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65" t="19447" r="8690" b="21909"/>
              <a:stretch/>
            </p:blipFill>
            <p:spPr bwMode="auto">
              <a:xfrm>
                <a:off x="3241963" y="3557634"/>
                <a:ext cx="2481349" cy="723421"/>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FA8434AF-8F50-46FA-BAED-7F25EC40F125}"/>
                  </a:ext>
                </a:extLst>
              </p:cNvPr>
              <p:cNvSpPr/>
              <p:nvPr/>
            </p:nvSpPr>
            <p:spPr>
              <a:xfrm>
                <a:off x="3093723" y="3428999"/>
                <a:ext cx="2845722" cy="9465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59AE672F-E003-4FE6-BA1B-DDB44432BC4F}"/>
                </a:ext>
              </a:extLst>
            </p:cNvPr>
            <p:cNvSpPr txBox="1"/>
            <p:nvPr/>
          </p:nvSpPr>
          <p:spPr>
            <a:xfrm>
              <a:off x="1645270" y="3250663"/>
              <a:ext cx="4012955" cy="400110"/>
            </a:xfrm>
            <a:prstGeom prst="rect">
              <a:avLst/>
            </a:prstGeom>
            <a:noFill/>
          </p:spPr>
          <p:txBody>
            <a:bodyPr wrap="square" rtlCol="0">
              <a:spAutoFit/>
            </a:bodyPr>
            <a:lstStyle/>
            <a:p>
              <a:r>
                <a:rPr kumimoji="1" lang="ja-JP" altLang="en-US" sz="2000" b="1" dirty="0">
                  <a:latin typeface="Berlin Sans FB Demi" panose="020E0802020502020306" pitchFamily="34" charset="0"/>
                </a:rPr>
                <a:t>テキスト議論・お知らせ用</a:t>
              </a:r>
            </a:p>
          </p:txBody>
        </p:sp>
      </p:grpSp>
      <p:grpSp>
        <p:nvGrpSpPr>
          <p:cNvPr id="30" name="グループ化 29">
            <a:extLst>
              <a:ext uri="{FF2B5EF4-FFF2-40B4-BE49-F238E27FC236}">
                <a16:creationId xmlns:a16="http://schemas.microsoft.com/office/drawing/2014/main" id="{39005EF0-4541-4D0F-970D-A05BAEE9276E}"/>
              </a:ext>
            </a:extLst>
          </p:cNvPr>
          <p:cNvGrpSpPr/>
          <p:nvPr/>
        </p:nvGrpSpPr>
        <p:grpSpPr>
          <a:xfrm>
            <a:off x="785629" y="3626559"/>
            <a:ext cx="2802774" cy="1585522"/>
            <a:chOff x="214746" y="4679394"/>
            <a:chExt cx="2802774" cy="1585522"/>
          </a:xfrm>
        </p:grpSpPr>
        <p:grpSp>
          <p:nvGrpSpPr>
            <p:cNvPr id="13" name="グループ化 12">
              <a:extLst>
                <a:ext uri="{FF2B5EF4-FFF2-40B4-BE49-F238E27FC236}">
                  <a16:creationId xmlns:a16="http://schemas.microsoft.com/office/drawing/2014/main" id="{9ADAE39D-DDDB-42C9-986D-3AF99FC587C6}"/>
                </a:ext>
              </a:extLst>
            </p:cNvPr>
            <p:cNvGrpSpPr/>
            <p:nvPr/>
          </p:nvGrpSpPr>
          <p:grpSpPr>
            <a:xfrm>
              <a:off x="214746" y="5110366"/>
              <a:ext cx="2802774" cy="1154550"/>
              <a:chOff x="94212" y="4375547"/>
              <a:chExt cx="2802774" cy="1154550"/>
            </a:xfrm>
          </p:grpSpPr>
          <p:pic>
            <p:nvPicPr>
              <p:cNvPr id="1030" name="Picture 6" descr="Mi Fit - Google Play のアプリ">
                <a:extLst>
                  <a:ext uri="{FF2B5EF4-FFF2-40B4-BE49-F238E27FC236}">
                    <a16:creationId xmlns:a16="http://schemas.microsoft.com/office/drawing/2014/main" id="{A8B38033-C16C-4199-98F4-C8E5120CAC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342" y="4469483"/>
                <a:ext cx="984949" cy="9849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ogle Fit">
                <a:extLst>
                  <a:ext uri="{FF2B5EF4-FFF2-40B4-BE49-F238E27FC236}">
                    <a16:creationId xmlns:a16="http://schemas.microsoft.com/office/drawing/2014/main" id="{3A5E2863-2F5B-4FA0-9119-1D05893DF6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674" y="4463336"/>
                <a:ext cx="1335524" cy="984949"/>
              </a:xfrm>
              <a:prstGeom prst="rect">
                <a:avLst/>
              </a:prstGeom>
              <a:noFill/>
              <a:extLst>
                <a:ext uri="{909E8E84-426E-40DD-AFC4-6F175D3DCCD1}">
                  <a14:hiddenFill xmlns:a14="http://schemas.microsoft.com/office/drawing/2010/main">
                    <a:solidFill>
                      <a:srgbClr val="FFFFFF"/>
                    </a:solidFill>
                  </a14:hiddenFill>
                </a:ext>
              </a:extLst>
            </p:spPr>
          </p:pic>
          <p:sp>
            <p:nvSpPr>
              <p:cNvPr id="24" name="四角形: 角を丸くする 23">
                <a:extLst>
                  <a:ext uri="{FF2B5EF4-FFF2-40B4-BE49-F238E27FC236}">
                    <a16:creationId xmlns:a16="http://schemas.microsoft.com/office/drawing/2014/main" id="{AE3B3CAF-461E-4538-81BC-41FE300C3CC8}"/>
                  </a:ext>
                </a:extLst>
              </p:cNvPr>
              <p:cNvSpPr/>
              <p:nvPr/>
            </p:nvSpPr>
            <p:spPr>
              <a:xfrm>
                <a:off x="94212" y="4375547"/>
                <a:ext cx="2802774" cy="115455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テキスト ボックス 41">
              <a:extLst>
                <a:ext uri="{FF2B5EF4-FFF2-40B4-BE49-F238E27FC236}">
                  <a16:creationId xmlns:a16="http://schemas.microsoft.com/office/drawing/2014/main" id="{C09480DC-81D8-4E23-AB46-6556E074CFF2}"/>
                </a:ext>
              </a:extLst>
            </p:cNvPr>
            <p:cNvSpPr txBox="1"/>
            <p:nvPr/>
          </p:nvSpPr>
          <p:spPr>
            <a:xfrm>
              <a:off x="379876" y="4679394"/>
              <a:ext cx="1509883" cy="400110"/>
            </a:xfrm>
            <a:prstGeom prst="rect">
              <a:avLst/>
            </a:prstGeom>
            <a:noFill/>
          </p:spPr>
          <p:txBody>
            <a:bodyPr wrap="square" rtlCol="0">
              <a:spAutoFit/>
            </a:bodyPr>
            <a:lstStyle/>
            <a:p>
              <a:r>
                <a:rPr kumimoji="1" lang="ja-JP" altLang="en-US" sz="2000" b="1" dirty="0">
                  <a:latin typeface="Berlin Sans FB Demi" panose="020E0802020502020306" pitchFamily="34" charset="0"/>
                </a:rPr>
                <a:t>歩数取得</a:t>
              </a:r>
            </a:p>
          </p:txBody>
        </p:sp>
      </p:grpSp>
      <p:grpSp>
        <p:nvGrpSpPr>
          <p:cNvPr id="31" name="グループ化 30">
            <a:extLst>
              <a:ext uri="{FF2B5EF4-FFF2-40B4-BE49-F238E27FC236}">
                <a16:creationId xmlns:a16="http://schemas.microsoft.com/office/drawing/2014/main" id="{9FEC0C94-BE39-45E3-82DD-9375F8E7BBD8}"/>
              </a:ext>
            </a:extLst>
          </p:cNvPr>
          <p:cNvGrpSpPr/>
          <p:nvPr/>
        </p:nvGrpSpPr>
        <p:grpSpPr>
          <a:xfrm>
            <a:off x="4438367" y="3649727"/>
            <a:ext cx="3852950" cy="1801670"/>
            <a:chOff x="5004261" y="4586661"/>
            <a:chExt cx="3852950" cy="1801670"/>
          </a:xfrm>
        </p:grpSpPr>
        <p:grpSp>
          <p:nvGrpSpPr>
            <p:cNvPr id="11" name="グループ化 10">
              <a:extLst>
                <a:ext uri="{FF2B5EF4-FFF2-40B4-BE49-F238E27FC236}">
                  <a16:creationId xmlns:a16="http://schemas.microsoft.com/office/drawing/2014/main" id="{702D635B-9D58-48EB-9113-88E4778C84BB}"/>
                </a:ext>
              </a:extLst>
            </p:cNvPr>
            <p:cNvGrpSpPr/>
            <p:nvPr/>
          </p:nvGrpSpPr>
          <p:grpSpPr>
            <a:xfrm>
              <a:off x="5004261" y="4985830"/>
              <a:ext cx="3852950" cy="1402501"/>
              <a:chOff x="4634345" y="4965048"/>
              <a:chExt cx="3852950" cy="1402501"/>
            </a:xfrm>
          </p:grpSpPr>
          <p:pic>
            <p:nvPicPr>
              <p:cNvPr id="1036" name="Picture 12" descr="oVice – WordCamp Japan 2021">
                <a:extLst>
                  <a:ext uri="{FF2B5EF4-FFF2-40B4-BE49-F238E27FC236}">
                    <a16:creationId xmlns:a16="http://schemas.microsoft.com/office/drawing/2014/main" id="{6593A70B-1D05-4878-BE7C-8D9DDE3D43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0265" y="4965048"/>
                <a:ext cx="2118360" cy="11121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ZOOMやってみた！？ 少し考察。 | ITブログ | パソコン修理・サポート ロボットプログラミング Web制作 IT系資格試験 試験会場">
                <a:extLst>
                  <a:ext uri="{FF2B5EF4-FFF2-40B4-BE49-F238E27FC236}">
                    <a16:creationId xmlns:a16="http://schemas.microsoft.com/office/drawing/2014/main" id="{588E5948-DE0D-4BF6-99E7-A03527C2B25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364" t="3400" r="19932" b="8612"/>
              <a:stretch/>
            </p:blipFill>
            <p:spPr bwMode="auto">
              <a:xfrm>
                <a:off x="6986845" y="5128953"/>
                <a:ext cx="1134717" cy="1079549"/>
              </a:xfrm>
              <a:prstGeom prst="rect">
                <a:avLst/>
              </a:prstGeom>
              <a:noFill/>
              <a:extLst>
                <a:ext uri="{909E8E84-426E-40DD-AFC4-6F175D3DCCD1}">
                  <a14:hiddenFill xmlns:a14="http://schemas.microsoft.com/office/drawing/2010/main">
                    <a:solidFill>
                      <a:srgbClr val="FFFFFF"/>
                    </a:solidFill>
                  </a14:hiddenFill>
                </a:ext>
              </a:extLst>
            </p:spPr>
          </p:pic>
          <p:sp>
            <p:nvSpPr>
              <p:cNvPr id="25" name="四角形: 角を丸くする 24">
                <a:extLst>
                  <a:ext uri="{FF2B5EF4-FFF2-40B4-BE49-F238E27FC236}">
                    <a16:creationId xmlns:a16="http://schemas.microsoft.com/office/drawing/2014/main" id="{95DA2E88-491B-4DB3-9275-F5B84028FE31}"/>
                  </a:ext>
                </a:extLst>
              </p:cNvPr>
              <p:cNvSpPr/>
              <p:nvPr/>
            </p:nvSpPr>
            <p:spPr>
              <a:xfrm>
                <a:off x="4634345" y="4965048"/>
                <a:ext cx="3852950" cy="140250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2BF6E395-C9A5-473D-BB22-B369A5EE9BC6}"/>
                </a:ext>
              </a:extLst>
            </p:cNvPr>
            <p:cNvSpPr txBox="1"/>
            <p:nvPr/>
          </p:nvSpPr>
          <p:spPr>
            <a:xfrm>
              <a:off x="5353658" y="4586661"/>
              <a:ext cx="1509883" cy="400110"/>
            </a:xfrm>
            <a:prstGeom prst="rect">
              <a:avLst/>
            </a:prstGeom>
            <a:noFill/>
          </p:spPr>
          <p:txBody>
            <a:bodyPr wrap="square" rtlCol="0">
              <a:spAutoFit/>
            </a:bodyPr>
            <a:lstStyle/>
            <a:p>
              <a:r>
                <a:rPr kumimoji="1" lang="ja-JP" altLang="en-US" sz="2000" b="1" dirty="0">
                  <a:latin typeface="Berlin Sans FB Demi" panose="020E0802020502020306" pitchFamily="34" charset="0"/>
                </a:rPr>
                <a:t>ビデオ議論</a:t>
              </a:r>
            </a:p>
          </p:txBody>
        </p:sp>
      </p:grpSp>
      <p:sp>
        <p:nvSpPr>
          <p:cNvPr id="50" name="四角形: 角を丸くする 49">
            <a:extLst>
              <a:ext uri="{FF2B5EF4-FFF2-40B4-BE49-F238E27FC236}">
                <a16:creationId xmlns:a16="http://schemas.microsoft.com/office/drawing/2014/main" id="{A5450EF4-D82D-468A-BE30-A036F454EE71}"/>
              </a:ext>
            </a:extLst>
          </p:cNvPr>
          <p:cNvSpPr/>
          <p:nvPr/>
        </p:nvSpPr>
        <p:spPr>
          <a:xfrm>
            <a:off x="-1915148" y="-2180"/>
            <a:ext cx="12783149" cy="714228"/>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prstClr val="black"/>
                </a:solidFill>
                <a:latin typeface="游ゴシック Light" panose="020F0302020204030204"/>
                <a:ea typeface="游ゴシック Light" panose="020B0300000000000000" pitchFamily="50" charset="-128"/>
                <a:cs typeface="+mj-cs"/>
              </a:rPr>
              <a:t>用意していただくデバイス</a:t>
            </a:r>
            <a:endParaRPr lang="en-US" altLang="ja-JP" sz="4400" b="1" dirty="0">
              <a:solidFill>
                <a:prstClr val="black"/>
              </a:solidFill>
              <a:latin typeface="游ゴシック Light" panose="020F0302020204030204"/>
              <a:ea typeface="游ゴシック Light" panose="020B0300000000000000" pitchFamily="50" charset="-128"/>
              <a:cs typeface="+mj-cs"/>
            </a:endParaRPr>
          </a:p>
        </p:txBody>
      </p:sp>
      <p:sp>
        <p:nvSpPr>
          <p:cNvPr id="51" name="四角形: 角を丸くする 50">
            <a:extLst>
              <a:ext uri="{FF2B5EF4-FFF2-40B4-BE49-F238E27FC236}">
                <a16:creationId xmlns:a16="http://schemas.microsoft.com/office/drawing/2014/main" id="{57CD1F6D-7284-4F6A-AFAD-27A10D6E89AD}"/>
              </a:ext>
            </a:extLst>
          </p:cNvPr>
          <p:cNvSpPr/>
          <p:nvPr/>
        </p:nvSpPr>
        <p:spPr>
          <a:xfrm>
            <a:off x="-1915148" y="2904638"/>
            <a:ext cx="12783149" cy="714228"/>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prstClr val="black"/>
                </a:solidFill>
                <a:latin typeface="游ゴシック Light" panose="020F0302020204030204"/>
                <a:ea typeface="游ゴシック Light" panose="020B0300000000000000" pitchFamily="50" charset="-128"/>
                <a:cs typeface="+mj-cs"/>
              </a:rPr>
              <a:t>使用するサービス</a:t>
            </a:r>
            <a:endParaRPr lang="en-US" altLang="ja-JP" sz="4400" b="1" dirty="0">
              <a:solidFill>
                <a:prstClr val="black"/>
              </a:solidFill>
              <a:latin typeface="游ゴシック Light" panose="020F0302020204030204"/>
              <a:ea typeface="游ゴシック Light" panose="020B0300000000000000" pitchFamily="50" charset="-128"/>
              <a:cs typeface="+mj-cs"/>
            </a:endParaRPr>
          </a:p>
        </p:txBody>
      </p:sp>
    </p:spTree>
    <p:extLst>
      <p:ext uri="{BB962C8B-B14F-4D97-AF65-F5344CB8AC3E}">
        <p14:creationId xmlns:p14="http://schemas.microsoft.com/office/powerpoint/2010/main" val="3105796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B45A68-9D8B-45E9-80D9-C286D62FAABD}"/>
              </a:ext>
            </a:extLst>
          </p:cNvPr>
          <p:cNvSpPr txBox="1"/>
          <p:nvPr/>
        </p:nvSpPr>
        <p:spPr>
          <a:xfrm>
            <a:off x="66516" y="1281874"/>
            <a:ext cx="4505484" cy="1815882"/>
          </a:xfrm>
          <a:prstGeom prst="rect">
            <a:avLst/>
          </a:prstGeom>
          <a:noFill/>
        </p:spPr>
        <p:txBody>
          <a:bodyPr wrap="square" rtlCol="0">
            <a:spAutoFit/>
          </a:bodyPr>
          <a:lstStyle/>
          <a:p>
            <a:r>
              <a:rPr lang="ja-JP" altLang="en-US" sz="1400" b="1" dirty="0"/>
              <a:t>②設定された開始時間になる前に皆が賭けを行う。</a:t>
            </a:r>
            <a:endParaRPr lang="en-US" altLang="ja-JP" sz="1400" b="1" dirty="0"/>
          </a:p>
          <a:p>
            <a:r>
              <a:rPr lang="ja-JP" altLang="en-US" sz="1400" dirty="0"/>
              <a:t>議論開始時間になるまで賭けを行うことができます。議論部屋？の右側に（ゲーム設定あり）と書かれているものが、ゲームが設定されており。まだ議論が始まっていないものです。クリックすると右のページが表示されます。</a:t>
            </a:r>
            <a:endParaRPr lang="en-US" altLang="ja-JP" sz="1400" dirty="0"/>
          </a:p>
          <a:p>
            <a:r>
              <a:rPr lang="ja-JP" altLang="en-US" sz="1400" dirty="0"/>
              <a:t>上部が、それぞれのオッズです。誰に賭けるか・何ポイント賭けるかを選択して送信してください。</a:t>
            </a:r>
            <a:endParaRPr lang="en-US" altLang="ja-JP" sz="1400" dirty="0"/>
          </a:p>
        </p:txBody>
      </p:sp>
      <p:sp>
        <p:nvSpPr>
          <p:cNvPr id="7" name="四角形: 角を丸くする 6">
            <a:extLst>
              <a:ext uri="{FF2B5EF4-FFF2-40B4-BE49-F238E27FC236}">
                <a16:creationId xmlns:a16="http://schemas.microsoft.com/office/drawing/2014/main" id="{21B7F005-F1BA-4DC4-9C44-876174DF1439}"/>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ビデオ議論の始め方②</a:t>
            </a:r>
          </a:p>
        </p:txBody>
      </p:sp>
      <p:grpSp>
        <p:nvGrpSpPr>
          <p:cNvPr id="3" name="グループ化 2">
            <a:extLst>
              <a:ext uri="{FF2B5EF4-FFF2-40B4-BE49-F238E27FC236}">
                <a16:creationId xmlns:a16="http://schemas.microsoft.com/office/drawing/2014/main" id="{62970787-D4B1-40B7-AC32-685363596254}"/>
              </a:ext>
            </a:extLst>
          </p:cNvPr>
          <p:cNvGrpSpPr/>
          <p:nvPr/>
        </p:nvGrpSpPr>
        <p:grpSpPr>
          <a:xfrm>
            <a:off x="165187" y="4749640"/>
            <a:ext cx="3987835" cy="1690381"/>
            <a:chOff x="-928596" y="4356076"/>
            <a:chExt cx="5128883" cy="2097705"/>
          </a:xfrm>
        </p:grpSpPr>
        <p:pic>
          <p:nvPicPr>
            <p:cNvPr id="14" name="図 13">
              <a:extLst>
                <a:ext uri="{FF2B5EF4-FFF2-40B4-BE49-F238E27FC236}">
                  <a16:creationId xmlns:a16="http://schemas.microsoft.com/office/drawing/2014/main" id="{C37CA51F-DB88-410E-9679-53263FA856A2}"/>
                </a:ext>
              </a:extLst>
            </p:cNvPr>
            <p:cNvPicPr>
              <a:picLocks noChangeAspect="1"/>
            </p:cNvPicPr>
            <p:nvPr/>
          </p:nvPicPr>
          <p:blipFill rotWithShape="1">
            <a:blip r:embed="rId3"/>
            <a:srcRect t="26863"/>
            <a:stretch/>
          </p:blipFill>
          <p:spPr>
            <a:xfrm>
              <a:off x="-928596" y="4356076"/>
              <a:ext cx="5128883" cy="2097705"/>
            </a:xfrm>
            <a:prstGeom prst="rect">
              <a:avLst/>
            </a:prstGeom>
          </p:spPr>
        </p:pic>
        <p:sp>
          <p:nvSpPr>
            <p:cNvPr id="13" name="楕円 12">
              <a:extLst>
                <a:ext uri="{FF2B5EF4-FFF2-40B4-BE49-F238E27FC236}">
                  <a16:creationId xmlns:a16="http://schemas.microsoft.com/office/drawing/2014/main" id="{2E58A78F-0227-41F7-8FB3-B4EF62DFB953}"/>
                </a:ext>
              </a:extLst>
            </p:cNvPr>
            <p:cNvSpPr/>
            <p:nvPr/>
          </p:nvSpPr>
          <p:spPr>
            <a:xfrm>
              <a:off x="372796" y="5484923"/>
              <a:ext cx="1049539" cy="291584"/>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grpSp>
      <p:sp>
        <p:nvSpPr>
          <p:cNvPr id="10" name="矢印: 右 9">
            <a:extLst>
              <a:ext uri="{FF2B5EF4-FFF2-40B4-BE49-F238E27FC236}">
                <a16:creationId xmlns:a16="http://schemas.microsoft.com/office/drawing/2014/main" id="{9F3A4F6D-F276-454C-B435-59EBDE5189A2}"/>
              </a:ext>
            </a:extLst>
          </p:cNvPr>
          <p:cNvSpPr/>
          <p:nvPr/>
        </p:nvSpPr>
        <p:spPr>
          <a:xfrm rot="20982497">
            <a:off x="2893271" y="5508823"/>
            <a:ext cx="1760400" cy="444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pic>
        <p:nvPicPr>
          <p:cNvPr id="6" name="図 5">
            <a:extLst>
              <a:ext uri="{FF2B5EF4-FFF2-40B4-BE49-F238E27FC236}">
                <a16:creationId xmlns:a16="http://schemas.microsoft.com/office/drawing/2014/main" id="{7E26D4D2-2B6C-4386-A77E-0BCF32A9BFC6}"/>
              </a:ext>
            </a:extLst>
          </p:cNvPr>
          <p:cNvPicPr>
            <a:picLocks noChangeAspect="1"/>
          </p:cNvPicPr>
          <p:nvPr/>
        </p:nvPicPr>
        <p:blipFill rotWithShape="1">
          <a:blip r:embed="rId4"/>
          <a:srcRect t="16911" r="5841"/>
          <a:stretch/>
        </p:blipFill>
        <p:spPr>
          <a:xfrm>
            <a:off x="4770922" y="2633658"/>
            <a:ext cx="4169192" cy="34984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57139673"/>
      </p:ext>
    </p:extLst>
  </p:cSld>
  <p:clrMapOvr>
    <a:masterClrMapping/>
  </p:clrMapOvr>
  <mc:AlternateContent xmlns:mc="http://schemas.openxmlformats.org/markup-compatibility/2006" xmlns:p14="http://schemas.microsoft.com/office/powerpoint/2010/main">
    <mc:Choice Requires="p14">
      <p:transition spd="slow" p14:dur="2000" advTm="31813"/>
    </mc:Choice>
    <mc:Fallback xmlns="">
      <p:transition spd="slow" advTm="31813"/>
    </mc:Fallback>
  </mc:AlternateContent>
  <p:extLst>
    <p:ext uri="{3A86A75C-4F4B-4683-9AE1-C65F6400EC91}">
      <p14:laserTraceLst xmlns:p14="http://schemas.microsoft.com/office/powerpoint/2010/main">
        <p14:tracePtLst>
          <p14:tracePt t="1175" x="1239838" y="3502025"/>
          <p14:tracePt t="1183" x="1249363" y="3509963"/>
          <p14:tracePt t="1191" x="1257300" y="3517900"/>
          <p14:tracePt t="1199" x="1274763" y="3517900"/>
          <p14:tracePt t="1207" x="1290638" y="3527425"/>
          <p14:tracePt t="1216" x="1317625" y="3543300"/>
          <p14:tracePt t="1225" x="1325563" y="3560763"/>
          <p14:tracePt t="1232" x="1343025" y="3568700"/>
          <p14:tracePt t="1241" x="1358900" y="3578225"/>
          <p14:tracePt t="1249" x="1368425" y="3578225"/>
          <p14:tracePt t="1255" x="1368425" y="3586163"/>
          <p14:tracePt t="1266" x="1376363" y="3594100"/>
          <p14:tracePt t="1271" x="1384300" y="3594100"/>
          <p14:tracePt t="1279" x="1393825" y="3603625"/>
          <p14:tracePt t="1296" x="1393825" y="3611563"/>
          <p14:tracePt t="1303" x="1401763" y="3619500"/>
          <p14:tracePt t="1319" x="1409700" y="3619500"/>
          <p14:tracePt t="1328" x="1409700" y="3629025"/>
          <p14:tracePt t="1335" x="1419225" y="3636963"/>
          <p14:tracePt t="1343" x="1427163" y="3646488"/>
          <p14:tracePt t="1399" x="1427163" y="3654425"/>
          <p14:tracePt t="1407" x="1435100" y="3662363"/>
          <p14:tracePt t="1414" x="1444625" y="3662363"/>
          <p14:tracePt t="1423" x="1452563" y="3679825"/>
          <p14:tracePt t="1432" x="1462088" y="3687763"/>
          <p14:tracePt t="1439" x="1487488" y="3705225"/>
          <p14:tracePt t="1450" x="1512888" y="3722688"/>
          <p14:tracePt t="1456" x="1528763" y="3722688"/>
          <p14:tracePt t="1466" x="1538288" y="3722688"/>
          <p14:tracePt t="1473" x="1538288" y="3730625"/>
          <p14:tracePt t="1479" x="1546225" y="3730625"/>
          <p14:tracePt t="1511" x="1554163" y="3738563"/>
          <p14:tracePt t="1519" x="1563688" y="3738563"/>
          <p14:tracePt t="1528" x="1589088" y="3748088"/>
          <p14:tracePt t="1534" x="1622425" y="3763963"/>
          <p14:tracePt t="1544" x="1657350" y="3773488"/>
          <p14:tracePt t="1551" x="1690688" y="3781425"/>
          <p14:tracePt t="1559" x="1724025" y="3798888"/>
          <p14:tracePt t="1567" x="1784350" y="3816350"/>
          <p14:tracePt t="1575" x="1817688" y="3832225"/>
          <p14:tracePt t="1583" x="1843088" y="3849688"/>
          <p14:tracePt t="1593" x="1868488" y="3875088"/>
          <p14:tracePt t="1598" x="1893888" y="3892550"/>
          <p14:tracePt t="1607" x="1928813" y="3908425"/>
          <p14:tracePt t="1615" x="1979613" y="3951288"/>
          <p14:tracePt t="1623" x="2005013" y="3968750"/>
          <p14:tracePt t="1632" x="2038350" y="4011613"/>
          <p14:tracePt t="1641" x="2081213" y="4052888"/>
          <p14:tracePt t="1649" x="2132013" y="4105275"/>
          <p14:tracePt t="1656" x="2157413" y="4138613"/>
          <p14:tracePt t="1666" x="2182813" y="4171950"/>
          <p14:tracePt t="1671" x="2225675" y="4214813"/>
          <p14:tracePt t="1679" x="2276475" y="4257675"/>
          <p14:tracePt t="1687" x="2327275" y="4308475"/>
          <p14:tracePt t="1696" x="2370138" y="4359275"/>
          <p14:tracePt t="1703" x="2430463" y="4427538"/>
          <p14:tracePt t="1711" x="2514600" y="4495800"/>
          <p14:tracePt t="1719" x="2565400" y="4529138"/>
          <p14:tracePt t="1728" x="2625725" y="4589463"/>
          <p14:tracePt t="1735" x="2684463" y="4648200"/>
          <p14:tracePt t="1744" x="2735263" y="4733925"/>
          <p14:tracePt t="1751" x="2803525" y="4792663"/>
          <p14:tracePt t="1759" x="2846388" y="4843463"/>
          <p14:tracePt t="1767" x="2897188" y="4903788"/>
          <p14:tracePt t="1775" x="2965450" y="4946650"/>
          <p14:tracePt t="1783" x="3024188" y="4987925"/>
          <p14:tracePt t="1791" x="3092450" y="5030788"/>
          <p14:tracePt t="1800" x="3143250" y="5081588"/>
          <p14:tracePt t="1808" x="3194050" y="5124450"/>
          <p14:tracePt t="1815" x="3244850" y="5175250"/>
          <p14:tracePt t="1825" x="3279775" y="5208588"/>
          <p14:tracePt t="1832" x="3338513" y="5260975"/>
          <p14:tracePt t="1841" x="3373438" y="5294313"/>
          <p14:tracePt t="1850" x="3398838" y="5302250"/>
          <p14:tracePt t="1855" x="3432175" y="5337175"/>
          <p14:tracePt t="1866" x="3457575" y="5353050"/>
          <p14:tracePt t="1872" x="3482975" y="5380038"/>
          <p14:tracePt t="1879" x="3500438" y="5395913"/>
          <p14:tracePt t="1887" x="3517900" y="5405438"/>
          <p14:tracePt t="1895" x="3525838" y="5413375"/>
          <p14:tracePt t="1959" x="3533775" y="5413375"/>
          <p14:tracePt t="2048" x="3543300" y="5413375"/>
          <p14:tracePt t="2120" x="3551238" y="5413375"/>
          <p14:tracePt t="2167" x="3559175" y="5413375"/>
          <p14:tracePt t="2176" x="3568700" y="5421313"/>
          <p14:tracePt t="2199" x="3576638" y="5421313"/>
          <p14:tracePt t="2232" x="3586163" y="5421313"/>
          <p14:tracePt t="2263" x="3594100" y="5421313"/>
          <p14:tracePt t="2336" x="3602038" y="5421313"/>
          <p14:tracePt t="2896" x="3602038" y="5413375"/>
          <p14:tracePt t="2905" x="3576638" y="5380038"/>
          <p14:tracePt t="2912" x="3559175" y="5345113"/>
          <p14:tracePt t="2920" x="3533775" y="5319713"/>
          <p14:tracePt t="2929" x="3508375" y="5302250"/>
          <p14:tracePt t="2936" x="3500438" y="5294313"/>
          <p14:tracePt t="2945" x="3475038" y="5286375"/>
          <p14:tracePt t="2952" x="3467100" y="5276850"/>
          <p14:tracePt t="2960" x="3457575" y="5276850"/>
          <p14:tracePt t="2969" x="3449638" y="5268913"/>
          <p14:tracePt t="2977" x="3449638" y="5260975"/>
          <p14:tracePt t="2992" x="3441700" y="5260975"/>
          <p14:tracePt t="3000" x="3441700" y="5251450"/>
          <p14:tracePt t="3008" x="3432175" y="5243513"/>
          <p14:tracePt t="3025" x="3424238" y="5235575"/>
          <p14:tracePt t="3080" x="3424238" y="5226050"/>
          <p14:tracePt t="3121" x="3424238" y="5218113"/>
          <p14:tracePt t="3177" x="3424238" y="5208588"/>
          <p14:tracePt t="3225" x="3424238" y="5200650"/>
          <p14:tracePt t="3232" x="3432175" y="5200650"/>
          <p14:tracePt t="3248" x="3449638" y="5200650"/>
          <p14:tracePt t="3256" x="3467100" y="5192713"/>
          <p14:tracePt t="3265" x="3475038" y="5192713"/>
          <p14:tracePt t="3272" x="3492500" y="5192713"/>
          <p14:tracePt t="3282" x="3508375" y="5192713"/>
          <p14:tracePt t="3288" x="3543300" y="5183188"/>
          <p14:tracePt t="3299" x="3586163" y="5183188"/>
          <p14:tracePt t="3305" x="3636963" y="5183188"/>
          <p14:tracePt t="3312" x="3678238" y="5183188"/>
          <p14:tracePt t="3320" x="3713163" y="5175250"/>
          <p14:tracePt t="3329" x="3756025" y="5175250"/>
          <p14:tracePt t="3336" x="3797300" y="5167313"/>
          <p14:tracePt t="3345" x="3814763" y="5167313"/>
          <p14:tracePt t="3352" x="3822700" y="5167313"/>
          <p14:tracePt t="3360" x="3832225" y="5167313"/>
          <p14:tracePt t="3401" x="3840163" y="5167313"/>
          <p14:tracePt t="3408" x="3848100" y="5167313"/>
          <p14:tracePt t="3416" x="3865563" y="5167313"/>
          <p14:tracePt t="3424" x="3890963" y="5167313"/>
          <p14:tracePt t="3433" x="3900488" y="5175250"/>
          <p14:tracePt t="3440" x="3916363" y="5175250"/>
          <p14:tracePt t="3449" x="3925888" y="5183188"/>
          <p14:tracePt t="3466" x="3933825" y="5183188"/>
          <p14:tracePt t="3472" x="3941763" y="5183188"/>
          <p14:tracePt t="3488" x="3951288" y="5183188"/>
          <p14:tracePt t="3499" x="3959225" y="5183188"/>
          <p14:tracePt t="3504" x="3967163" y="5183188"/>
          <p14:tracePt t="3512" x="3967163" y="5192713"/>
          <p14:tracePt t="3521" x="3967163" y="5200650"/>
          <p14:tracePt t="3529" x="3967163" y="5208588"/>
          <p14:tracePt t="3552" x="3967163" y="5218113"/>
          <p14:tracePt t="3560" x="3984625" y="5235575"/>
          <p14:tracePt t="3568" x="4002088" y="5235575"/>
          <p14:tracePt t="7858" x="4002088" y="5226050"/>
          <p14:tracePt t="7899" x="4010025" y="5226050"/>
          <p14:tracePt t="8194" x="4010025" y="5218113"/>
          <p14:tracePt t="8218" x="4017963" y="5218113"/>
          <p14:tracePt t="8290" x="4027488" y="5208588"/>
          <p14:tracePt t="8434" x="4027488" y="5200650"/>
          <p14:tracePt t="8444" x="4027488" y="5192713"/>
          <p14:tracePt t="8507" x="4017963" y="5183188"/>
          <p14:tracePt t="8523" x="4010025" y="5183188"/>
          <p14:tracePt t="8539" x="4010025" y="5175250"/>
          <p14:tracePt t="8546" x="4002088" y="5175250"/>
          <p14:tracePt t="8555" x="3992563" y="5167313"/>
          <p14:tracePt t="8596" x="3992563" y="5157788"/>
          <p14:tracePt t="8612" x="3984625" y="5157788"/>
          <p14:tracePt t="8628" x="3976688" y="5157788"/>
          <p14:tracePt t="8644" x="3967163" y="5149850"/>
          <p14:tracePt t="8699" x="3959225" y="5149850"/>
          <p14:tracePt t="8724" x="3951288" y="5141913"/>
          <p14:tracePt t="8756" x="3951288" y="5132388"/>
          <p14:tracePt t="8763" x="3951288" y="5116513"/>
          <p14:tracePt t="8931" x="3951288" y="5124450"/>
          <p14:tracePt t="8940" x="3951288" y="5141913"/>
          <p14:tracePt t="8946" x="3951288" y="5167313"/>
          <p14:tracePt t="8956" x="3925888" y="5200650"/>
          <p14:tracePt t="8964" x="3848100" y="5243513"/>
          <p14:tracePt t="8972" x="3729038" y="5294313"/>
          <p14:tracePt t="8981" x="3602038" y="5327650"/>
          <p14:tracePt t="8989" x="3492500" y="5353050"/>
          <p14:tracePt t="8997" x="3414713" y="5362575"/>
          <p14:tracePt t="9004" x="3389313" y="5362575"/>
          <p14:tracePt t="9012" x="3389313" y="5370513"/>
          <p14:tracePt t="9899" x="3363913" y="5370513"/>
          <p14:tracePt t="9908" x="3305175" y="5405438"/>
          <p14:tracePt t="9915" x="3236913" y="5438775"/>
          <p14:tracePt t="9923" x="3168650" y="5464175"/>
          <p14:tracePt t="9930" x="3092450" y="5507038"/>
          <p14:tracePt t="9939" x="2998788" y="5557838"/>
          <p14:tracePt t="9948" x="2914650" y="5600700"/>
          <p14:tracePt t="9955" x="2811463" y="5641975"/>
          <p14:tracePt t="9964" x="2693988" y="5702300"/>
          <p14:tracePt t="9972" x="2590800" y="5753100"/>
          <p14:tracePt t="9982" x="2489200" y="5770563"/>
          <p14:tracePt t="9988" x="2395538" y="5788025"/>
          <p14:tracePt t="9998" x="2311400" y="5803900"/>
          <p14:tracePt t="10003" x="2235200" y="5829300"/>
          <p14:tracePt t="10011" x="2174875" y="5846763"/>
          <p14:tracePt t="10019" x="2116138" y="5854700"/>
          <p14:tracePt t="10028" x="2055813" y="5880100"/>
          <p14:tracePt t="10035" x="1979613" y="5897563"/>
          <p14:tracePt t="10043" x="1893888" y="5915025"/>
          <p14:tracePt t="10052" x="1801813" y="5948363"/>
          <p14:tracePt t="10059" x="1716088" y="5973763"/>
          <p14:tracePt t="10067" x="1597025" y="5999163"/>
          <p14:tracePt t="10075" x="1487488" y="6024563"/>
          <p14:tracePt t="10083" x="1384300" y="6059488"/>
          <p14:tracePt t="10091" x="1282700" y="6084888"/>
          <p14:tracePt t="10100" x="1189038" y="6102350"/>
          <p14:tracePt t="10107" x="1104900" y="6110288"/>
          <p14:tracePt t="10115" x="1019175" y="6127750"/>
          <p14:tracePt t="10124" x="935038" y="6127750"/>
          <p14:tracePt t="10130" x="831850" y="6135688"/>
          <p14:tracePt t="10139" x="730250" y="6143625"/>
          <p14:tracePt t="10148" x="646113" y="6143625"/>
          <p14:tracePt t="10155" x="577850" y="6161088"/>
          <p14:tracePt t="10163" x="517525" y="6161088"/>
          <p14:tracePt t="10171" x="441325" y="6161088"/>
          <p14:tracePt t="10181" x="390525" y="6161088"/>
          <p14:tracePt t="10187" x="331788" y="6161088"/>
          <p14:tracePt t="10197" x="288925" y="6161088"/>
          <p14:tracePt t="10204" x="271463" y="6161088"/>
          <p14:tracePt t="10213" x="255588" y="6161088"/>
          <p14:tracePt t="10220" x="238125" y="6161088"/>
          <p14:tracePt t="10228" x="220663" y="6161088"/>
          <p14:tracePt t="10236" x="203200" y="6161088"/>
          <p14:tracePt t="10243" x="177800" y="6161088"/>
          <p14:tracePt t="10251" x="161925" y="6161088"/>
          <p14:tracePt t="10259" x="152400" y="6161088"/>
          <p14:tracePt t="10268" x="144463" y="6161088"/>
          <p14:tracePt t="10276" x="136525" y="6161088"/>
          <p14:tracePt t="10291" x="127000" y="6161088"/>
          <p14:tracePt t="10308" x="119063" y="6153150"/>
          <p14:tracePt t="10323" x="119063" y="6143625"/>
          <p14:tracePt t="10339" x="119063" y="6135688"/>
          <p14:tracePt t="10347" x="119063" y="6127750"/>
          <p14:tracePt t="10364" x="119063" y="6110288"/>
          <p14:tracePt t="10371" x="119063" y="6092825"/>
          <p14:tracePt t="10388" x="119063" y="6076950"/>
          <p14:tracePt t="10398" x="119063" y="6059488"/>
          <p14:tracePt t="10404" x="136525" y="6042025"/>
          <p14:tracePt t="10414" x="144463" y="6024563"/>
          <p14:tracePt t="10419" x="152400" y="6008688"/>
          <p14:tracePt t="10431" x="161925" y="5999163"/>
          <p14:tracePt t="10436" x="169863" y="5983288"/>
          <p14:tracePt t="10443" x="177800" y="5983288"/>
          <p14:tracePt t="10451" x="187325" y="5973763"/>
          <p14:tracePt t="10459" x="187325" y="5965825"/>
          <p14:tracePt t="10467" x="203200" y="5965825"/>
          <p14:tracePt t="10475" x="220663" y="5965825"/>
          <p14:tracePt t="10484" x="220663" y="5957888"/>
          <p14:tracePt t="10492" x="238125" y="5948363"/>
          <p14:tracePt t="10499" x="255588" y="5940425"/>
          <p14:tracePt t="10516" x="263525" y="5940425"/>
          <p14:tracePt t="10525" x="271463" y="5932488"/>
          <p14:tracePt t="10532" x="280988" y="5932488"/>
          <p14:tracePt t="10540" x="288925" y="5922963"/>
          <p14:tracePt t="10548" x="296863" y="5922963"/>
          <p14:tracePt t="10556" x="314325" y="5915025"/>
          <p14:tracePt t="10564" x="322263" y="5915025"/>
          <p14:tracePt t="10572" x="331788" y="5915025"/>
          <p14:tracePt t="10645" x="331788" y="5905500"/>
          <p14:tracePt t="10660" x="339725" y="5905500"/>
          <p14:tracePt t="10668" x="347663" y="5905500"/>
          <p14:tracePt t="10717" x="365125" y="5897563"/>
          <p14:tracePt t="10724" x="373063" y="5897563"/>
          <p14:tracePt t="10741" x="382588" y="5897563"/>
          <p14:tracePt t="10747" x="390525" y="5897563"/>
          <p14:tracePt t="10757" x="400050" y="5897563"/>
          <p14:tracePt t="10772" x="407988" y="5897563"/>
          <p14:tracePt t="10781" x="433388" y="5897563"/>
          <p14:tracePt t="10797" x="450850" y="5897563"/>
          <p14:tracePt t="10804" x="466725" y="5897563"/>
          <p14:tracePt t="10813" x="466725" y="5889625"/>
          <p14:tracePt t="10820" x="484188" y="5889625"/>
          <p14:tracePt t="10830" x="492125" y="5889625"/>
          <p14:tracePt t="10837" x="509588" y="5889625"/>
          <p14:tracePt t="10846" x="517525" y="5880100"/>
          <p14:tracePt t="10853" x="527050" y="5880100"/>
          <p14:tracePt t="10860" x="544513" y="5880100"/>
          <p14:tracePt t="10868" x="552450" y="5880100"/>
          <p14:tracePt t="10884" x="560388" y="5880100"/>
          <p14:tracePt t="10901" x="569913" y="5880100"/>
          <p14:tracePt t="10940" x="577850" y="5880100"/>
          <p14:tracePt t="10964" x="585788" y="5880100"/>
          <p14:tracePt t="10973" x="595313" y="5880100"/>
          <p14:tracePt t="11005" x="603250" y="5880100"/>
          <p14:tracePt t="11013" x="611188" y="5880100"/>
          <p14:tracePt t="11030" x="620713" y="5880100"/>
          <p14:tracePt t="11046" x="636588" y="5880100"/>
          <p14:tracePt t="11060" x="646113" y="5880100"/>
          <p14:tracePt t="11077" x="654050" y="5880100"/>
          <p14:tracePt t="11084" x="654050" y="5872163"/>
          <p14:tracePt t="11109" x="661988" y="5872163"/>
          <p14:tracePt t="11125" x="671513" y="5872163"/>
          <p14:tracePt t="11141" x="679450" y="5872163"/>
          <p14:tracePt t="11164" x="688975" y="5872163"/>
          <p14:tracePt t="11172" x="696913" y="5880100"/>
          <p14:tracePt t="11189" x="704850" y="5880100"/>
          <p14:tracePt t="11197" x="730250" y="5889625"/>
          <p14:tracePt t="11204" x="755650" y="5897563"/>
          <p14:tracePt t="11213" x="790575" y="5905500"/>
          <p14:tracePt t="11221" x="815975" y="5915025"/>
          <p14:tracePt t="11231" x="866775" y="5922963"/>
          <p14:tracePt t="11237" x="909638" y="5932488"/>
          <p14:tracePt t="11246" x="960438" y="5957888"/>
          <p14:tracePt t="11252" x="993775" y="5957888"/>
          <p14:tracePt t="11261" x="1036638" y="5973763"/>
          <p14:tracePt t="11269" x="1095375" y="5983288"/>
          <p14:tracePt t="11277" x="1155700" y="5991225"/>
          <p14:tracePt t="11284" x="1231900" y="5999163"/>
          <p14:tracePt t="11292" x="1300163" y="6008688"/>
          <p14:tracePt t="11301" x="1376363" y="6034088"/>
          <p14:tracePt t="11309" x="1462088" y="6042025"/>
          <p14:tracePt t="11316" x="1520825" y="6049963"/>
          <p14:tracePt t="11325" x="1597025" y="6049963"/>
          <p14:tracePt t="11332" x="1657350" y="6059488"/>
          <p14:tracePt t="11340" x="1724025" y="6059488"/>
          <p14:tracePt t="11348" x="1758950" y="6059488"/>
          <p14:tracePt t="11356" x="1784350" y="6059488"/>
          <p14:tracePt t="11363" x="1801813" y="6059488"/>
          <p14:tracePt t="11372" x="1817688" y="6059488"/>
          <p14:tracePt t="11381" x="1835150" y="6059488"/>
          <p14:tracePt t="11397" x="1843088" y="6067425"/>
          <p14:tracePt t="11404" x="1852613" y="6067425"/>
          <p14:tracePt t="11428" x="1860550" y="6067425"/>
          <p14:tracePt t="11436" x="1868488" y="6067425"/>
          <p14:tracePt t="11517" x="1878013" y="6067425"/>
          <p14:tracePt t="11540" x="1885950" y="6067425"/>
          <p14:tracePt t="11549" x="1893888" y="6067425"/>
          <p14:tracePt t="11564" x="1903413" y="6067425"/>
          <p14:tracePt t="11573" x="1911350" y="6067425"/>
          <p14:tracePt t="11581" x="1920875" y="6067425"/>
          <p14:tracePt t="11597" x="1928813" y="6067425"/>
          <p14:tracePt t="11604" x="1936750" y="6067425"/>
          <p14:tracePt t="11613" x="1946275" y="6067425"/>
          <p14:tracePt t="11620" x="1954213" y="6067425"/>
          <p14:tracePt t="11631" x="1962150" y="6067425"/>
          <p14:tracePt t="11636" x="1971675" y="6067425"/>
          <p14:tracePt t="11653" x="1979613" y="6067425"/>
          <p14:tracePt t="11661" x="1987550" y="6067425"/>
          <p14:tracePt t="11676" x="1997075" y="6067425"/>
          <p14:tracePt t="11684" x="2005013" y="6067425"/>
          <p14:tracePt t="11709" x="2012950" y="6067425"/>
          <p14:tracePt t="11717" x="2022475" y="6067425"/>
          <p14:tracePt t="11725" x="2030413" y="6067425"/>
          <p14:tracePt t="11773" x="2030413" y="6059488"/>
          <p14:tracePt t="11780" x="2030413" y="6049963"/>
          <p14:tracePt t="11788" x="2038350" y="6049963"/>
          <p14:tracePt t="11836" x="2038350" y="6042025"/>
          <p14:tracePt t="11845" x="2038350" y="6034088"/>
          <p14:tracePt t="11852" x="2047875" y="6034088"/>
          <p14:tracePt t="11861" x="2047875" y="6024563"/>
          <p14:tracePt t="11868" x="2055813" y="6024563"/>
          <p14:tracePt t="11877" x="2073275" y="6016625"/>
          <p14:tracePt t="11884" x="2081213" y="6008688"/>
          <p14:tracePt t="11892" x="2081213" y="5999163"/>
          <p14:tracePt t="11900" x="2098675" y="5991225"/>
          <p14:tracePt t="11909" x="2106613" y="5991225"/>
          <p14:tracePt t="11916" x="2106613" y="5983288"/>
          <p14:tracePt t="11925" x="2106613" y="5973763"/>
          <p14:tracePt t="11932" x="2116138" y="5965825"/>
          <p14:tracePt t="11941" x="2132013" y="5965825"/>
          <p14:tracePt t="11948" x="2141538" y="5957888"/>
          <p14:tracePt t="11956" x="2141538" y="5940425"/>
          <p14:tracePt t="11963" x="2149475" y="5940425"/>
          <p14:tracePt t="11972" x="2166938" y="5940425"/>
          <p14:tracePt t="11988" x="2182813" y="5932488"/>
          <p14:tracePt t="11996" x="2192338" y="5932488"/>
          <p14:tracePt t="12004" x="2200275" y="5922963"/>
          <p14:tracePt t="12013" x="2208213" y="5915025"/>
          <p14:tracePt t="12021" x="2217738" y="5915025"/>
          <p14:tracePt t="12030" x="2225675" y="5905500"/>
          <p14:tracePt t="12038" x="2235200" y="5905500"/>
          <p14:tracePt t="12047" x="2243138" y="5897563"/>
          <p14:tracePt t="12085" x="2243138" y="5889625"/>
          <p14:tracePt t="12092" x="2251075" y="5889625"/>
          <p14:tracePt t="12100" x="2251075" y="5880100"/>
          <p14:tracePt t="12116" x="2260600" y="5880100"/>
          <p14:tracePt t="12164" x="2260600" y="5872163"/>
          <p14:tracePt t="12205" x="2268538" y="5872163"/>
          <p14:tracePt t="12518" x="2276475" y="5872163"/>
          <p14:tracePt t="12525" x="2286000" y="5872163"/>
          <p14:tracePt t="13301" x="2293938" y="5872163"/>
          <p14:tracePt t="13941" x="2286000" y="5872163"/>
          <p14:tracePt t="13949" x="2286000" y="5880100"/>
          <p14:tracePt t="13998" x="2276475" y="5880100"/>
          <p14:tracePt t="14005" x="2276475" y="5889625"/>
          <p14:tracePt t="17831" x="2286000" y="5889625"/>
          <p14:tracePt t="17839" x="2293938" y="5889625"/>
          <p14:tracePt t="17848" x="2301875" y="5889625"/>
          <p14:tracePt t="17863" x="2311400" y="5889625"/>
          <p14:tracePt t="17887" x="2319338" y="5889625"/>
          <p14:tracePt t="17927" x="2327275" y="5889625"/>
          <p14:tracePt t="18696" x="2336800" y="5889625"/>
          <p14:tracePt t="18736" x="2336800" y="5880100"/>
          <p14:tracePt t="18768" x="2336800" y="5872163"/>
          <p14:tracePt t="18777" x="2344738" y="5872163"/>
          <p14:tracePt t="18969" x="2344738" y="5864225"/>
          <p14:tracePt t="19064" x="2344738" y="5854700"/>
          <p14:tracePt t="19072" x="2352675" y="5854700"/>
          <p14:tracePt t="20136" x="2362200" y="5854700"/>
          <p14:tracePt t="20144" x="2370138" y="5854700"/>
          <p14:tracePt t="20161" x="2379663" y="5854700"/>
          <p14:tracePt t="20168" x="2387600" y="5854700"/>
          <p14:tracePt t="20185" x="2405063" y="5854700"/>
          <p14:tracePt t="20193" x="2420938" y="5854700"/>
          <p14:tracePt t="20200" x="2430463" y="5854700"/>
          <p14:tracePt t="20209" x="2455863" y="5854700"/>
          <p14:tracePt t="20216" x="2489200" y="5854700"/>
          <p14:tracePt t="20224" x="2532063" y="5864225"/>
          <p14:tracePt t="20232" x="2565400" y="5880100"/>
          <p14:tracePt t="20240" x="2616200" y="5889625"/>
          <p14:tracePt t="20249" x="2659063" y="5897563"/>
          <p14:tracePt t="20257" x="2719388" y="5905500"/>
          <p14:tracePt t="20264" x="2778125" y="5915025"/>
          <p14:tracePt t="20272" x="2854325" y="5940425"/>
          <p14:tracePt t="20280" x="2940050" y="5948363"/>
          <p14:tracePt t="20289" x="2998788" y="5957888"/>
          <p14:tracePt t="20295" x="3084513" y="5983288"/>
          <p14:tracePt t="20304" x="3178175" y="5999163"/>
          <p14:tracePt t="20313" x="3279775" y="6016625"/>
          <p14:tracePt t="20320" x="3373438" y="6024563"/>
          <p14:tracePt t="20329" x="3492500" y="6049963"/>
          <p14:tracePt t="20338" x="3619500" y="6067425"/>
          <p14:tracePt t="20345" x="3763963" y="6092825"/>
          <p14:tracePt t="20353" x="3925888" y="6118225"/>
          <p14:tracePt t="20361" x="4095750" y="6161088"/>
          <p14:tracePt t="20369" x="4240213" y="6194425"/>
          <p14:tracePt t="20379" x="4375150" y="6221413"/>
          <p14:tracePt t="20385" x="4519613" y="6246813"/>
          <p14:tracePt t="20393" x="4646613" y="6262688"/>
          <p14:tracePt t="20400" x="4791075" y="6288088"/>
          <p14:tracePt t="20408" x="4935538" y="6313488"/>
          <p14:tracePt t="20417" x="5072063" y="6323013"/>
          <p14:tracePt t="20425" x="5191125" y="6348413"/>
          <p14:tracePt t="20433" x="5302250" y="6373813"/>
          <p14:tracePt t="20440" x="5394325" y="6391275"/>
          <p14:tracePt t="20449" x="5497513" y="6407150"/>
          <p14:tracePt t="20457" x="5591175" y="6416675"/>
          <p14:tracePt t="20464" x="5667375" y="6432550"/>
          <p14:tracePt t="20472" x="5743575" y="6450013"/>
          <p14:tracePt t="20481" x="5827713" y="6467475"/>
          <p14:tracePt t="20489" x="5888038" y="6492875"/>
          <p14:tracePt t="20496" x="5964238" y="6510338"/>
          <p14:tracePt t="20504" x="6024563" y="6535738"/>
          <p14:tracePt t="20512" x="6083300" y="6535738"/>
          <p14:tracePt t="20520" x="6142038" y="6543675"/>
          <p14:tracePt t="20529" x="6194425" y="6551613"/>
          <p14:tracePt t="20537" x="6235700" y="6569075"/>
          <p14:tracePt t="20546" x="6286500" y="6577013"/>
          <p14:tracePt t="20553" x="6329363" y="6577013"/>
          <p14:tracePt t="20562" x="6364288" y="6586538"/>
          <p14:tracePt t="20571" x="6405563" y="6594475"/>
          <p14:tracePt t="20580" x="6440488" y="6594475"/>
          <p14:tracePt t="20586" x="6448425" y="6594475"/>
          <p14:tracePt t="20596" x="6465888" y="6594475"/>
          <p14:tracePt t="20602" x="6483350" y="6594475"/>
          <p14:tracePt t="20618" x="6491288" y="6594475"/>
          <p14:tracePt t="20626" x="6499225" y="6594475"/>
          <p14:tracePt t="20641" x="6508750" y="6594475"/>
          <p14:tracePt t="20649" x="6516688" y="6594475"/>
          <p14:tracePt t="20658" x="6524625" y="6594475"/>
          <p14:tracePt t="20665" x="6542088" y="6594475"/>
          <p14:tracePt t="20674" x="6559550" y="6586538"/>
          <p14:tracePt t="20681" x="6575425" y="6569075"/>
          <p14:tracePt t="20689" x="6584950" y="6551613"/>
          <p14:tracePt t="20697" x="6610350" y="6535738"/>
          <p14:tracePt t="20705" x="6626225" y="6510338"/>
          <p14:tracePt t="20713" x="6643688" y="6500813"/>
          <p14:tracePt t="20721" x="6669088" y="6492875"/>
          <p14:tracePt t="20728" x="6678613" y="6475413"/>
          <p14:tracePt t="20737" x="6686550" y="6467475"/>
          <p14:tracePt t="20746" x="6704013" y="6457950"/>
          <p14:tracePt t="20755" x="6719888" y="6442075"/>
          <p14:tracePt t="20762" x="6719888" y="6416675"/>
          <p14:tracePt t="20771" x="6729413" y="6399213"/>
          <p14:tracePt t="20778" x="6737350" y="6373813"/>
          <p14:tracePt t="20787" x="6754813" y="6365875"/>
          <p14:tracePt t="20795" x="6770688" y="6330950"/>
          <p14:tracePt t="20801" x="6797675" y="6288088"/>
          <p14:tracePt t="20812" x="6813550" y="6272213"/>
          <p14:tracePt t="20818" x="6831013" y="6262688"/>
          <p14:tracePt t="20826" x="6848475" y="6246813"/>
          <p14:tracePt t="20833" x="6856413" y="6221413"/>
          <p14:tracePt t="20841" x="6864350" y="6194425"/>
          <p14:tracePt t="20849" x="6873875" y="6186488"/>
          <p14:tracePt t="20858" x="6881813" y="6169025"/>
          <p14:tracePt t="20865" x="6889750" y="6153150"/>
          <p14:tracePt t="20873" x="6899275" y="6143625"/>
          <p14:tracePt t="20881" x="6907213" y="6118225"/>
          <p14:tracePt t="20890" x="6915150" y="6102350"/>
          <p14:tracePt t="20897" x="6932613" y="6084888"/>
          <p14:tracePt t="20906" x="6950075" y="6049963"/>
          <p14:tracePt t="20913" x="6967538" y="6034088"/>
          <p14:tracePt t="20921" x="6983413" y="6024563"/>
          <p14:tracePt t="20928" x="7000875" y="6008688"/>
          <p14:tracePt t="20937" x="7008813" y="5991225"/>
          <p14:tracePt t="20946" x="7018338" y="5983288"/>
          <p14:tracePt t="20954" x="7034213" y="5983288"/>
          <p14:tracePt t="20961" x="7043738" y="5973763"/>
          <p14:tracePt t="20970" x="7059613" y="5965825"/>
          <p14:tracePt t="20978" x="7069138" y="5948363"/>
          <p14:tracePt t="20987" x="7085013" y="5940425"/>
          <p14:tracePt t="20996" x="7094538" y="5932488"/>
          <p14:tracePt t="21001" x="7112000" y="5932488"/>
          <p14:tracePt t="21011" x="7137400" y="5915025"/>
          <p14:tracePt t="21018" x="7162800" y="5905500"/>
          <p14:tracePt t="21026" x="7196138" y="5889625"/>
          <p14:tracePt t="21033" x="7213600" y="5880100"/>
          <p14:tracePt t="21041" x="7239000" y="5872163"/>
          <p14:tracePt t="21050" x="7264400" y="5864225"/>
          <p14:tracePt t="21058" x="7272338" y="5864225"/>
          <p14:tracePt t="21066" x="7307263" y="5864225"/>
          <p14:tracePt t="21074" x="7340600" y="5854700"/>
          <p14:tracePt t="21081" x="7373938" y="5854700"/>
          <p14:tracePt t="21089" x="7400925" y="5854700"/>
          <p14:tracePt t="21113" x="7535863" y="5854700"/>
          <p14:tracePt t="21121" x="7586663" y="5854700"/>
          <p14:tracePt t="21130" x="7646988" y="5854700"/>
          <p14:tracePt t="21137" x="7680325" y="5854700"/>
          <p14:tracePt t="21146" x="7715250" y="5854700"/>
          <p14:tracePt t="21153" x="7756525" y="5854700"/>
          <p14:tracePt t="21161" x="7807325" y="5854700"/>
          <p14:tracePt t="21170" x="7850188" y="5854700"/>
          <p14:tracePt t="21178" x="7926388" y="5854700"/>
          <p14:tracePt t="21185" x="7969250" y="5854700"/>
          <p14:tracePt t="21196" x="8012113" y="5854700"/>
          <p14:tracePt t="21201" x="8070850" y="5854700"/>
          <p14:tracePt t="21211" x="8131175" y="5854700"/>
          <p14:tracePt t="21218" x="8164513" y="5864225"/>
          <p14:tracePt t="21225" x="8207375" y="5872163"/>
          <p14:tracePt t="21233" x="8258175" y="5880100"/>
          <p14:tracePt t="21241" x="8291513" y="5889625"/>
          <p14:tracePt t="21249" x="8308975" y="5897563"/>
          <p14:tracePt t="21258" x="8326438" y="5897563"/>
          <p14:tracePt t="21265" x="8359775" y="5897563"/>
          <p14:tracePt t="21273" x="8369300" y="5905500"/>
          <p14:tracePt t="21281" x="8369300" y="5915025"/>
          <p14:tracePt t="21289" x="8377238" y="5915025"/>
          <p14:tracePt t="21330" x="8385175" y="5915025"/>
          <p14:tracePt t="21337" x="8385175" y="5922963"/>
          <p14:tracePt t="21345" x="8394700" y="5922963"/>
          <p14:tracePt t="21362" x="8402638" y="5922963"/>
          <p14:tracePt t="21369" x="8410575" y="5922963"/>
          <p14:tracePt t="21633" x="8410575" y="5932488"/>
          <p14:tracePt t="21641" x="8420100" y="5940425"/>
          <p14:tracePt t="22530" x="8410575" y="5940425"/>
          <p14:tracePt t="22722" x="8402638" y="5940425"/>
          <p14:tracePt t="22739" x="8394700" y="5940425"/>
          <p14:tracePt t="22906" x="8385175" y="5940425"/>
          <p14:tracePt t="23074" x="8377238" y="5940425"/>
          <p14:tracePt t="23162" x="8369300" y="5932488"/>
          <p14:tracePt t="23346" x="8359775" y="5932488"/>
          <p14:tracePt t="23354" x="8359775" y="5922963"/>
          <p14:tracePt t="23546" x="8351838" y="5922963"/>
          <p14:tracePt t="23867" x="8343900" y="5922963"/>
          <p14:tracePt t="23874" x="8334375" y="5922963"/>
          <p14:tracePt t="24844" x="8326438" y="5922963"/>
          <p14:tracePt t="30325" x="8308975" y="5922963"/>
          <p14:tracePt t="30333" x="8301038" y="5922963"/>
          <p14:tracePt t="30343" x="8291513" y="5922963"/>
          <p14:tracePt t="30349" x="8283575" y="5922963"/>
          <p14:tracePt t="30359" x="8258175" y="5922963"/>
          <p14:tracePt t="30365" x="8232775" y="5922963"/>
          <p14:tracePt t="30374" x="8224838" y="5922963"/>
          <p14:tracePt t="30380" x="8199438" y="5922963"/>
          <p14:tracePt t="30389" x="8174038" y="5922963"/>
          <p14:tracePt t="30397" x="8147050" y="5922963"/>
          <p14:tracePt t="30407" x="8105775" y="5922963"/>
          <p14:tracePt t="30413" x="8054975" y="5922963"/>
          <p14:tracePt t="30421" x="8012113" y="5922963"/>
          <p14:tracePt t="30429" x="7961313" y="5922963"/>
          <p14:tracePt t="30437" x="7900988" y="5922963"/>
          <p14:tracePt t="30445" x="7824788" y="5948363"/>
          <p14:tracePt t="30453" x="7748588" y="5957888"/>
          <p14:tracePt t="30461" x="7680325" y="5957888"/>
          <p14:tracePt t="30470" x="7604125" y="5957888"/>
          <p14:tracePt t="30476" x="7545388" y="5922963"/>
          <p14:tracePt t="30485" x="7493000" y="5872163"/>
          <p14:tracePt t="30494" x="7426325" y="5829300"/>
          <p14:tracePt t="30501" x="7348538" y="5795963"/>
          <p14:tracePt t="30510" x="7264400" y="5753100"/>
          <p14:tracePt t="30518" x="7153275" y="5694363"/>
          <p14:tracePt t="30527" x="7051675" y="5651500"/>
          <p14:tracePt t="30536" x="6950075" y="5616575"/>
          <p14:tracePt t="30544" x="6838950" y="5591175"/>
          <p14:tracePt t="30549" x="6719888" y="5540375"/>
          <p14:tracePt t="30560" x="6610350" y="5472113"/>
          <p14:tracePt t="30566" x="6508750" y="5413375"/>
          <p14:tracePt t="30577" x="6405563" y="5370513"/>
          <p14:tracePt t="30582" x="6303963" y="5311775"/>
          <p14:tracePt t="30590" x="6210300" y="5226050"/>
          <p14:tracePt t="30598" x="6065838" y="5141913"/>
          <p14:tracePt t="30607" x="5930900" y="5048250"/>
          <p14:tracePt t="30614" x="5751513" y="4937125"/>
          <p14:tracePt t="30622" x="5599113" y="4827588"/>
          <p14:tracePt t="30630" x="5429250" y="4708525"/>
          <p14:tracePt t="30639" x="5249863" y="4589463"/>
          <p14:tracePt t="30647" x="5097463" y="4529138"/>
          <p14:tracePt t="30654" x="4962525" y="4452938"/>
          <p14:tracePt t="30661" x="4843463" y="4384675"/>
          <p14:tracePt t="30670" x="4724400" y="4300538"/>
          <p14:tracePt t="30678" x="4579938" y="4206875"/>
          <p14:tracePt t="30687" x="4476750" y="4113213"/>
          <p14:tracePt t="30693" x="4384675" y="4011613"/>
          <p14:tracePt t="30702" x="4281488" y="3883025"/>
          <p14:tracePt t="30710" x="4171950" y="3738563"/>
          <p14:tracePt t="30721" x="4044950" y="3578225"/>
          <p14:tracePt t="30727" x="3925888" y="3424238"/>
          <p14:tracePt t="30735" x="3763963" y="3246438"/>
          <p14:tracePt t="30743" x="3586163" y="3025775"/>
          <p14:tracePt t="30751" x="3424238" y="2820988"/>
          <p14:tracePt t="30760" x="3297238" y="2668588"/>
          <p14:tracePt t="30768" x="3186113" y="2532063"/>
          <p14:tracePt t="30776" x="3100388" y="2438400"/>
          <p14:tracePt t="30784" x="3033713" y="2336800"/>
          <p14:tracePt t="30790" x="2947988" y="2227263"/>
          <p14:tracePt t="30798" x="2863850" y="2124075"/>
          <p14:tracePt t="30807" x="2795588" y="2005013"/>
          <p14:tracePt t="30815" x="2709863" y="1870075"/>
          <p14:tracePt t="30822" x="2616200" y="1725613"/>
          <p14:tracePt t="30831" x="2514600" y="1597025"/>
          <p14:tracePt t="30839" x="2420938" y="1452563"/>
          <p14:tracePt t="30846" x="2352675" y="1360488"/>
          <p14:tracePt t="30854" x="2286000" y="1266825"/>
          <p14:tracePt t="30862" x="2235200" y="1206500"/>
          <p14:tracePt t="30870" x="2149475" y="1147763"/>
          <p14:tracePt t="30878" x="2073275" y="1096963"/>
          <p14:tracePt t="30886" x="1997075" y="1036638"/>
          <p14:tracePt t="30896" x="1928813" y="968375"/>
          <p14:tracePt t="30902" x="1852613" y="917575"/>
          <p14:tracePt t="30910" x="1758950" y="858838"/>
          <p14:tracePt t="30918" x="1682750" y="781050"/>
          <p14:tracePt t="30927" x="1589088" y="704850"/>
          <p14:tracePt t="30934" x="1487488" y="636588"/>
          <p14:tracePt t="30943" x="1376363" y="552450"/>
          <p14:tracePt t="30952" x="1274763" y="501650"/>
          <p14:tracePt t="30961" x="1173163" y="441325"/>
          <p14:tracePt t="30967" x="1036638" y="382588"/>
          <p14:tracePt t="30977" x="935038" y="331788"/>
          <p14:tracePt t="30982" x="831850" y="280988"/>
          <p14:tracePt t="30990" x="739775" y="220663"/>
          <p14:tracePt t="30999" x="646113" y="177800"/>
          <p14:tracePt t="31007" x="585788" y="136525"/>
          <p14:tracePt t="31014" x="517525" y="101600"/>
          <p14:tracePt t="31023" x="458788" y="68263"/>
          <p14:tracePt t="31030" x="400050" y="2540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390B8AAC-1B34-426F-9E7B-963716CC7903}"/>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ビデオ議論の始め方③</a:t>
            </a:r>
          </a:p>
        </p:txBody>
      </p:sp>
      <p:sp>
        <p:nvSpPr>
          <p:cNvPr id="7" name="テキスト ボックス 6">
            <a:extLst>
              <a:ext uri="{FF2B5EF4-FFF2-40B4-BE49-F238E27FC236}">
                <a16:creationId xmlns:a16="http://schemas.microsoft.com/office/drawing/2014/main" id="{D6638701-B2DA-49A5-A6A3-B95D88F03225}"/>
              </a:ext>
            </a:extLst>
          </p:cNvPr>
          <p:cNvSpPr txBox="1"/>
          <p:nvPr/>
        </p:nvSpPr>
        <p:spPr>
          <a:xfrm>
            <a:off x="117349" y="1357962"/>
            <a:ext cx="4999135" cy="2031325"/>
          </a:xfrm>
          <a:prstGeom prst="rect">
            <a:avLst/>
          </a:prstGeom>
          <a:noFill/>
        </p:spPr>
        <p:txBody>
          <a:bodyPr wrap="square" rtlCol="0">
            <a:spAutoFit/>
          </a:bodyPr>
          <a:lstStyle/>
          <a:p>
            <a:r>
              <a:rPr lang="ja-JP" altLang="en-US" sz="1400" b="1" dirty="0"/>
              <a:t>③議論開始時刻になるまで待つ。</a:t>
            </a:r>
            <a:endParaRPr lang="en-US" altLang="ja-JP" sz="1400" b="1" dirty="0"/>
          </a:p>
          <a:p>
            <a:r>
              <a:rPr lang="ja-JP" altLang="en-US" sz="1400" b="1" dirty="0"/>
              <a:t>④議論開始時刻になったら</a:t>
            </a:r>
            <a:r>
              <a:rPr lang="en-US" altLang="ja-JP" sz="1400" b="1" dirty="0"/>
              <a:t>web</a:t>
            </a:r>
            <a:r>
              <a:rPr lang="ja-JP" altLang="en-US" sz="1400" b="1" dirty="0"/>
              <a:t>議論ツールで議論を行う。評価は</a:t>
            </a:r>
            <a:r>
              <a:rPr lang="en-US" altLang="ja-JP" sz="1400" b="1" dirty="0"/>
              <a:t>web</a:t>
            </a:r>
            <a:r>
              <a:rPr lang="ja-JP" altLang="en-US" sz="1400" b="1" dirty="0"/>
              <a:t>アプリで行う。</a:t>
            </a:r>
            <a:endParaRPr lang="en-US" altLang="ja-JP" sz="1400" b="1" dirty="0"/>
          </a:p>
          <a:p>
            <a:r>
              <a:rPr lang="ja-JP" altLang="en-US" sz="1400" dirty="0"/>
              <a:t>議論開始時刻になると、</a:t>
            </a:r>
            <a:r>
              <a:rPr lang="en-US" altLang="ja-JP" sz="1400" dirty="0"/>
              <a:t>bot</a:t>
            </a:r>
            <a:r>
              <a:rPr lang="ja-JP" altLang="en-US" sz="1400" dirty="0"/>
              <a:t>が</a:t>
            </a:r>
            <a:r>
              <a:rPr lang="en-US" altLang="ja-JP" sz="1400" dirty="0"/>
              <a:t>slack</a:t>
            </a:r>
            <a:r>
              <a:rPr lang="ja-JP" altLang="en-US" sz="1400" dirty="0"/>
              <a:t>の「オンライン議論お知らせチャンネル」に通知を投稿します。すると</a:t>
            </a:r>
            <a:r>
              <a:rPr lang="en-US" altLang="ja-JP" sz="1400" dirty="0"/>
              <a:t>Web</a:t>
            </a:r>
            <a:r>
              <a:rPr lang="ja-JP" altLang="en-US" sz="1400" dirty="0"/>
              <a:t>アプリのチャンネル選択の議論の状態は以下のように</a:t>
            </a:r>
            <a:endParaRPr lang="en-US" altLang="ja-JP" sz="1400" dirty="0"/>
          </a:p>
          <a:p>
            <a:r>
              <a:rPr lang="ja-JP" altLang="en-US" sz="1400" dirty="0"/>
              <a:t>（ゲーム議論進行中）になります。</a:t>
            </a:r>
            <a:endParaRPr lang="en-US" altLang="ja-JP" sz="1400" dirty="0"/>
          </a:p>
          <a:p>
            <a:r>
              <a:rPr lang="ja-JP" altLang="en-US" sz="1400" dirty="0"/>
              <a:t>この状態になっているのを確認してクリックをすると、右の画面になります。</a:t>
            </a:r>
            <a:endParaRPr lang="en-US" altLang="ja-JP" sz="1400" dirty="0"/>
          </a:p>
        </p:txBody>
      </p:sp>
      <p:pic>
        <p:nvPicPr>
          <p:cNvPr id="5" name="図 4">
            <a:extLst>
              <a:ext uri="{FF2B5EF4-FFF2-40B4-BE49-F238E27FC236}">
                <a16:creationId xmlns:a16="http://schemas.microsoft.com/office/drawing/2014/main" id="{4C7AF5E4-CED6-46F9-8C16-38D2189A0056}"/>
              </a:ext>
            </a:extLst>
          </p:cNvPr>
          <p:cNvPicPr>
            <a:picLocks noChangeAspect="1"/>
          </p:cNvPicPr>
          <p:nvPr/>
        </p:nvPicPr>
        <p:blipFill>
          <a:blip r:embed="rId3"/>
          <a:stretch>
            <a:fillRect/>
          </a:stretch>
        </p:blipFill>
        <p:spPr>
          <a:xfrm>
            <a:off x="2200351" y="3630262"/>
            <a:ext cx="2762739" cy="432109"/>
          </a:xfrm>
          <a:prstGeom prst="rect">
            <a:avLst/>
          </a:prstGeom>
        </p:spPr>
      </p:pic>
      <p:grpSp>
        <p:nvGrpSpPr>
          <p:cNvPr id="4" name="グループ化 3">
            <a:extLst>
              <a:ext uri="{FF2B5EF4-FFF2-40B4-BE49-F238E27FC236}">
                <a16:creationId xmlns:a16="http://schemas.microsoft.com/office/drawing/2014/main" id="{859865D7-83B8-45E3-AE78-DC55F8B441ED}"/>
              </a:ext>
            </a:extLst>
          </p:cNvPr>
          <p:cNvGrpSpPr/>
          <p:nvPr/>
        </p:nvGrpSpPr>
        <p:grpSpPr>
          <a:xfrm>
            <a:off x="82298" y="4850477"/>
            <a:ext cx="3622947" cy="1433008"/>
            <a:chOff x="-816547" y="4966855"/>
            <a:chExt cx="3622947" cy="1433008"/>
          </a:xfrm>
        </p:grpSpPr>
        <p:pic>
          <p:nvPicPr>
            <p:cNvPr id="3" name="図 2">
              <a:extLst>
                <a:ext uri="{FF2B5EF4-FFF2-40B4-BE49-F238E27FC236}">
                  <a16:creationId xmlns:a16="http://schemas.microsoft.com/office/drawing/2014/main" id="{6967022A-F3CC-4B2E-9E3E-CF9516909EF1}"/>
                </a:ext>
              </a:extLst>
            </p:cNvPr>
            <p:cNvPicPr>
              <a:picLocks noChangeAspect="1"/>
            </p:cNvPicPr>
            <p:nvPr/>
          </p:nvPicPr>
          <p:blipFill rotWithShape="1">
            <a:blip r:embed="rId4"/>
            <a:srcRect t="29396" r="24507"/>
            <a:stretch/>
          </p:blipFill>
          <p:spPr>
            <a:xfrm>
              <a:off x="-747765" y="4966855"/>
              <a:ext cx="3554165" cy="1433008"/>
            </a:xfrm>
            <a:prstGeom prst="rect">
              <a:avLst/>
            </a:prstGeom>
          </p:spPr>
        </p:pic>
        <p:sp>
          <p:nvSpPr>
            <p:cNvPr id="14" name="楕円 13">
              <a:extLst>
                <a:ext uri="{FF2B5EF4-FFF2-40B4-BE49-F238E27FC236}">
                  <a16:creationId xmlns:a16="http://schemas.microsoft.com/office/drawing/2014/main" id="{1003BE68-C76F-428D-BB30-DFFEA8CA7C29}"/>
                </a:ext>
              </a:extLst>
            </p:cNvPr>
            <p:cNvSpPr/>
            <p:nvPr/>
          </p:nvSpPr>
          <p:spPr>
            <a:xfrm>
              <a:off x="-816547" y="5848870"/>
              <a:ext cx="1620533" cy="211770"/>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sp>
        <p:nvSpPr>
          <p:cNvPr id="11" name="矢印: 右 10">
            <a:extLst>
              <a:ext uri="{FF2B5EF4-FFF2-40B4-BE49-F238E27FC236}">
                <a16:creationId xmlns:a16="http://schemas.microsoft.com/office/drawing/2014/main" id="{37693658-2C82-4BD2-9B76-DA401CD1F87E}"/>
              </a:ext>
            </a:extLst>
          </p:cNvPr>
          <p:cNvSpPr/>
          <p:nvPr/>
        </p:nvSpPr>
        <p:spPr>
          <a:xfrm>
            <a:off x="2932518" y="5397609"/>
            <a:ext cx="2420703" cy="7571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pic>
        <p:nvPicPr>
          <p:cNvPr id="9" name="図 8">
            <a:extLst>
              <a:ext uri="{FF2B5EF4-FFF2-40B4-BE49-F238E27FC236}">
                <a16:creationId xmlns:a16="http://schemas.microsoft.com/office/drawing/2014/main" id="{4FDE624B-C913-4A66-8DEC-43062D2B0FC3}"/>
              </a:ext>
            </a:extLst>
          </p:cNvPr>
          <p:cNvPicPr>
            <a:picLocks noChangeAspect="1"/>
          </p:cNvPicPr>
          <p:nvPr/>
        </p:nvPicPr>
        <p:blipFill rotWithShape="1">
          <a:blip r:embed="rId5"/>
          <a:srcRect t="10191" r="34798"/>
          <a:stretch/>
        </p:blipFill>
        <p:spPr>
          <a:xfrm>
            <a:off x="5360738" y="3183775"/>
            <a:ext cx="3665913" cy="3215830"/>
          </a:xfrm>
          <a:prstGeom prst="rect">
            <a:avLst/>
          </a:prstGeom>
        </p:spPr>
      </p:pic>
    </p:spTree>
    <p:extLst>
      <p:ext uri="{BB962C8B-B14F-4D97-AF65-F5344CB8AC3E}">
        <p14:creationId xmlns:p14="http://schemas.microsoft.com/office/powerpoint/2010/main" val="3956999689"/>
      </p:ext>
    </p:extLst>
  </p:cSld>
  <p:clrMapOvr>
    <a:masterClrMapping/>
  </p:clrMapOvr>
  <mc:AlternateContent xmlns:mc="http://schemas.openxmlformats.org/markup-compatibility/2006" xmlns:p14="http://schemas.microsoft.com/office/powerpoint/2010/main">
    <mc:Choice Requires="p14">
      <p:transition spd="slow" p14:dur="2000" advTm="32262"/>
    </mc:Choice>
    <mc:Fallback xmlns="">
      <p:transition spd="slow" advTm="32262"/>
    </mc:Fallback>
  </mc:AlternateContent>
  <p:extLst>
    <p:ext uri="{3A86A75C-4F4B-4683-9AE1-C65F6400EC91}">
      <p14:laserTraceLst xmlns:p14="http://schemas.microsoft.com/office/powerpoint/2010/main">
        <p14:tracePtLst>
          <p14:tracePt t="7347" x="5292725" y="3892550"/>
          <p14:tracePt t="7363" x="5310188" y="3883025"/>
          <p14:tracePt t="7371" x="5335588" y="3875088"/>
          <p14:tracePt t="7380" x="5368925" y="3875088"/>
          <p14:tracePt t="7388" x="5403850" y="3875088"/>
          <p14:tracePt t="7396" x="5429250" y="3875088"/>
          <p14:tracePt t="7405" x="5446713" y="3875088"/>
          <p14:tracePt t="7411" x="5480050" y="3883025"/>
          <p14:tracePt t="7419" x="5505450" y="3917950"/>
          <p14:tracePt t="7427" x="5565775" y="3986213"/>
          <p14:tracePt t="7435" x="5641975" y="4052888"/>
          <p14:tracePt t="7443" x="5735638" y="4130675"/>
          <p14:tracePt t="7451" x="5811838" y="4197350"/>
          <p14:tracePt t="7460" x="5880100" y="4265613"/>
          <p14:tracePt t="7467" x="5913438" y="4316413"/>
          <p14:tracePt t="7475" x="5930900" y="4376738"/>
          <p14:tracePt t="7484" x="5938838" y="4452938"/>
          <p14:tracePt t="7492" x="5938838" y="4521200"/>
          <p14:tracePt t="7499" x="5938838" y="4605338"/>
          <p14:tracePt t="7508" x="5938838" y="4733925"/>
          <p14:tracePt t="7515" x="5938838" y="4929188"/>
          <p14:tracePt t="7523" x="5930900" y="5192713"/>
          <p14:tracePt t="7531" x="5930900" y="5430838"/>
          <p14:tracePt t="7539" x="5930900" y="5719763"/>
          <p14:tracePt t="7547" x="5930900" y="6008688"/>
          <p14:tracePt t="7556" x="5930900" y="6178550"/>
          <p14:tracePt t="7563" x="5938838" y="6297613"/>
          <p14:tracePt t="7572" x="5972175" y="6373813"/>
          <p14:tracePt t="7579" x="5997575" y="6407150"/>
          <p14:tracePt t="7589" x="6015038" y="6416675"/>
          <p14:tracePt t="7595" x="6024563" y="6416675"/>
          <p14:tracePt t="7901" x="6032500" y="6407150"/>
          <p14:tracePt t="7908" x="6032500" y="6365875"/>
          <p14:tracePt t="7915" x="6015038" y="6313488"/>
          <p14:tracePt t="7924" x="5972175" y="6262688"/>
          <p14:tracePt t="7932" x="5956300" y="6254750"/>
          <p14:tracePt t="7972" x="5946775" y="6237288"/>
          <p14:tracePt t="7980" x="5946775" y="6211888"/>
          <p14:tracePt t="7988" x="5938838" y="6203950"/>
          <p14:tracePt t="8020" x="5921375" y="6186488"/>
          <p14:tracePt t="8028" x="5921375" y="6178550"/>
          <p14:tracePt t="8037" x="5913438" y="6169025"/>
          <p14:tracePt t="8052" x="5905500" y="6169025"/>
          <p14:tracePt t="8069" x="5895975" y="6161088"/>
          <p14:tracePt t="8076" x="5888038" y="6153150"/>
          <p14:tracePt t="8085" x="5880100" y="6135688"/>
          <p14:tracePt t="8092" x="5880100" y="6118225"/>
          <p14:tracePt t="8100" x="5862638" y="6102350"/>
          <p14:tracePt t="8109" x="5853113" y="6084888"/>
          <p14:tracePt t="8117" x="5845175" y="6059488"/>
          <p14:tracePt t="8124" x="5845175" y="6034088"/>
          <p14:tracePt t="8133" x="5837238" y="6008688"/>
          <p14:tracePt t="8142" x="5827713" y="5991225"/>
          <p14:tracePt t="8149" x="5827713" y="5983288"/>
          <p14:tracePt t="8155" x="5827713" y="5965825"/>
          <p14:tracePt t="8165" x="5819775" y="5948363"/>
          <p14:tracePt t="8171" x="5811838" y="5932488"/>
          <p14:tracePt t="8180" x="5811838" y="5905500"/>
          <p14:tracePt t="8189" x="5802313" y="5889625"/>
          <p14:tracePt t="8196" x="5802313" y="5854700"/>
          <p14:tracePt t="8206" x="5794375" y="5829300"/>
          <p14:tracePt t="8212" x="5794375" y="5803900"/>
          <p14:tracePt t="8222" x="5776913" y="5788025"/>
          <p14:tracePt t="8228" x="5761038" y="5778500"/>
          <p14:tracePt t="8237" x="5743575" y="5770563"/>
          <p14:tracePt t="8244" x="5726113" y="5770563"/>
          <p14:tracePt t="8252" x="5700713" y="5761038"/>
          <p14:tracePt t="8260" x="5675313" y="5753100"/>
          <p14:tracePt t="8269" x="5667375" y="5753100"/>
          <p14:tracePt t="8276" x="5649913" y="5745163"/>
          <p14:tracePt t="8285" x="5632450" y="5735638"/>
          <p14:tracePt t="8292" x="5624513" y="5735638"/>
          <p14:tracePt t="8300" x="5607050" y="5735638"/>
          <p14:tracePt t="8308" x="5591175" y="5735638"/>
          <p14:tracePt t="8317" x="5581650" y="5735638"/>
          <p14:tracePt t="8324" x="5565775" y="5735638"/>
          <p14:tracePt t="8332" x="5556250" y="5735638"/>
          <p14:tracePt t="8339" x="5548313" y="5735638"/>
          <p14:tracePt t="8349" x="5530850" y="5735638"/>
          <p14:tracePt t="8365" x="5522913" y="5735638"/>
          <p14:tracePt t="8372" x="5505450" y="5735638"/>
          <p14:tracePt t="8389" x="5487988" y="5735638"/>
          <p14:tracePt t="8396" x="5472113" y="5735638"/>
          <p14:tracePt t="8407" x="5454650" y="5735638"/>
          <p14:tracePt t="8412" x="5437188" y="5735638"/>
          <p14:tracePt t="8422" x="5429250" y="5735638"/>
          <p14:tracePt t="8429" x="5411788" y="5735638"/>
          <p14:tracePt t="8439" x="5403850" y="5735638"/>
          <p14:tracePt t="8444" x="5386388" y="5735638"/>
          <p14:tracePt t="8453" x="5368925" y="5735638"/>
          <p14:tracePt t="8469" x="5360988" y="5735638"/>
          <p14:tracePt t="8476" x="5343525" y="5735638"/>
          <p14:tracePt t="8485" x="5335588" y="5735638"/>
          <p14:tracePt t="8492" x="5318125" y="5735638"/>
          <p14:tracePt t="8500" x="5302250" y="5727700"/>
          <p14:tracePt t="8508" x="5292725" y="5719763"/>
          <p14:tracePt t="8517" x="5284788" y="5719763"/>
          <p14:tracePt t="8524" x="5276850" y="5719763"/>
          <p14:tracePt t="8533" x="5267325" y="5719763"/>
          <p14:tracePt t="8541" x="5249863" y="5710238"/>
          <p14:tracePt t="8549" x="5241925" y="5702300"/>
          <p14:tracePt t="8555" x="5233988" y="5694363"/>
          <p14:tracePt t="8565" x="5216525" y="5684838"/>
          <p14:tracePt t="8571" x="5208588" y="5684838"/>
          <p14:tracePt t="8580" x="5199063" y="5684838"/>
          <p14:tracePt t="8589" x="5183188" y="5684838"/>
          <p14:tracePt t="8637" x="5173663" y="5684838"/>
          <p14:tracePt t="8725" x="5165725" y="5684838"/>
          <p14:tracePt t="10717" x="5157788" y="5684838"/>
          <p14:tracePt t="10725" x="5148263" y="5676900"/>
          <p14:tracePt t="10733" x="5132388" y="5651500"/>
          <p14:tracePt t="10741" x="5114925" y="5626100"/>
          <p14:tracePt t="10749" x="5089525" y="5608638"/>
          <p14:tracePt t="10757" x="5064125" y="5540375"/>
          <p14:tracePt t="10766" x="5021263" y="5507038"/>
          <p14:tracePt t="10774" x="4978400" y="5456238"/>
          <p14:tracePt t="10781" x="4935538" y="5405438"/>
          <p14:tracePt t="10788" x="4894263" y="5337175"/>
          <p14:tracePt t="10798" x="4859338" y="5286375"/>
          <p14:tracePt t="10805" x="4808538" y="5243513"/>
          <p14:tracePt t="10813" x="4749800" y="5183188"/>
          <p14:tracePt t="10822" x="4699000" y="5132388"/>
          <p14:tracePt t="10829" x="4638675" y="5091113"/>
          <p14:tracePt t="10839" x="4570413" y="5056188"/>
          <p14:tracePt t="10845" x="4511675" y="5013325"/>
          <p14:tracePt t="10855" x="4443413" y="4946650"/>
          <p14:tracePt t="10861" x="4375150" y="4903788"/>
          <p14:tracePt t="10870" x="4291013" y="4860925"/>
          <p14:tracePt t="10878" x="4197350" y="4810125"/>
          <p14:tracePt t="10885" x="4103688" y="4759325"/>
          <p14:tracePt t="10894" x="4002088" y="4708525"/>
          <p14:tracePt t="10907" x="3916363" y="4673600"/>
          <p14:tracePt t="10911" x="3822700" y="4640263"/>
          <p14:tracePt t="10917" x="3738563" y="4597400"/>
          <p14:tracePt t="10925" x="3662363" y="4554538"/>
          <p14:tracePt t="10933" x="3586163" y="4521200"/>
          <p14:tracePt t="10942" x="3492500" y="4486275"/>
          <p14:tracePt t="10949" x="3414713" y="4452938"/>
          <p14:tracePt t="10958" x="3338513" y="4427538"/>
          <p14:tracePt t="10966" x="3287713" y="4394200"/>
          <p14:tracePt t="10975" x="3244850" y="4359275"/>
          <p14:tracePt t="10981" x="3203575" y="4341813"/>
          <p14:tracePt t="10989" x="3168650" y="4325938"/>
          <p14:tracePt t="10997" x="3152775" y="4316413"/>
          <p14:tracePt t="11005" x="3117850" y="4300538"/>
          <p14:tracePt t="11014" x="3074988" y="4275138"/>
          <p14:tracePt t="11022" x="3041650" y="4249738"/>
          <p14:tracePt t="11029" x="3008313" y="4240213"/>
          <p14:tracePt t="11039" x="2973388" y="4232275"/>
          <p14:tracePt t="11045" x="2930525" y="4214813"/>
          <p14:tracePt t="11055" x="2905125" y="4214813"/>
          <p14:tracePt t="11061" x="2871788" y="4206875"/>
          <p14:tracePt t="11070" x="2838450" y="4206875"/>
          <p14:tracePt t="11077" x="2820988" y="4197350"/>
          <p14:tracePt t="11086" x="2803525" y="4197350"/>
          <p14:tracePt t="11093" x="2786063" y="4189413"/>
          <p14:tracePt t="11101" x="2778125" y="4189413"/>
          <p14:tracePt t="11173" x="2770188" y="4189413"/>
          <p14:tracePt t="11188" x="2760663" y="4181475"/>
          <p14:tracePt t="11197" x="2760663" y="4171950"/>
          <p14:tracePt t="11204" x="2760663" y="4164013"/>
          <p14:tracePt t="11213" x="2760663" y="4156075"/>
          <p14:tracePt t="11221" x="2760663" y="4138613"/>
          <p14:tracePt t="11229" x="2760663" y="4130675"/>
          <p14:tracePt t="11239" x="2760663" y="4121150"/>
          <p14:tracePt t="11246" x="2760663" y="4105275"/>
          <p14:tracePt t="11261" x="2760663" y="4095750"/>
          <p14:tracePt t="11272" x="2760663" y="4087813"/>
          <p14:tracePt t="11277" x="2760663" y="4079875"/>
          <p14:tracePt t="11286" x="2778125" y="4070350"/>
          <p14:tracePt t="11293" x="2786063" y="4052888"/>
          <p14:tracePt t="11301" x="2803525" y="4037013"/>
          <p14:tracePt t="11309" x="2811463" y="4019550"/>
          <p14:tracePt t="11318" x="2828925" y="4002088"/>
          <p14:tracePt t="11325" x="2846388" y="3986213"/>
          <p14:tracePt t="11334" x="2879725" y="3968750"/>
          <p14:tracePt t="11341" x="2905125" y="3951288"/>
          <p14:tracePt t="11349" x="2914650" y="3943350"/>
          <p14:tracePt t="11357" x="2930525" y="3925888"/>
          <p14:tracePt t="11366" x="2940050" y="3908425"/>
          <p14:tracePt t="11375" x="2955925" y="3892550"/>
          <p14:tracePt t="11381" x="2965450" y="3883025"/>
          <p14:tracePt t="11389" x="2973388" y="3875088"/>
          <p14:tracePt t="11398" x="2982913" y="3857625"/>
          <p14:tracePt t="11406" x="2998788" y="3849688"/>
          <p14:tracePt t="11413" x="3016250" y="3832225"/>
          <p14:tracePt t="11421" x="3024188" y="3824288"/>
          <p14:tracePt t="11429" x="3059113" y="3798888"/>
          <p14:tracePt t="11439" x="3084513" y="3781425"/>
          <p14:tracePt t="11445" x="3109913" y="3763963"/>
          <p14:tracePt t="11454" x="3117850" y="3756025"/>
          <p14:tracePt t="11461" x="3127375" y="3748088"/>
          <p14:tracePt t="11471" x="3143250" y="3738563"/>
          <p14:tracePt t="11477" x="3152775" y="3738563"/>
          <p14:tracePt t="11486" x="3160713" y="3722688"/>
          <p14:tracePt t="11493" x="3160713" y="3713163"/>
          <p14:tracePt t="11501" x="3168650" y="3713163"/>
          <p14:tracePt t="11509" x="3178175" y="3705225"/>
          <p14:tracePt t="11525" x="3186113" y="3705225"/>
          <p14:tracePt t="11549" x="3186113" y="3697288"/>
          <p14:tracePt t="11557" x="3186113" y="3687763"/>
          <p14:tracePt t="11573" x="3194050" y="3687763"/>
          <p14:tracePt t="11581" x="3203575" y="3687763"/>
          <p14:tracePt t="11588" x="3211513" y="3679825"/>
          <p14:tracePt t="11598" x="3219450" y="3671888"/>
          <p14:tracePt t="11604" x="3228975" y="3671888"/>
          <p14:tracePt t="11613" x="3228975" y="3662363"/>
          <p14:tracePt t="11622" x="3244850" y="3654425"/>
          <p14:tracePt t="11629" x="3262313" y="3646488"/>
          <p14:tracePt t="11639" x="3279775" y="3636963"/>
          <p14:tracePt t="11645" x="3287713" y="3636963"/>
          <p14:tracePt t="11655" x="3305175" y="3636963"/>
          <p14:tracePt t="11661" x="3305175" y="3629025"/>
          <p14:tracePt t="11671" x="3313113" y="3629025"/>
          <p14:tracePt t="11677" x="3322638" y="3619500"/>
          <p14:tracePt t="11686" x="3330575" y="3619500"/>
          <p14:tracePt t="11693" x="3348038" y="3611563"/>
          <p14:tracePt t="11702" x="3363913" y="3603625"/>
          <p14:tracePt t="11734" x="3363913" y="3594100"/>
          <p14:tracePt t="11766" x="3363913" y="3586163"/>
          <p14:tracePt t="11790" x="3363913" y="3578225"/>
          <p14:tracePt t="11797" x="3363913" y="3560763"/>
          <p14:tracePt t="11805" x="3363913" y="3543300"/>
          <p14:tracePt t="11813" x="3363913" y="3527425"/>
          <p14:tracePt t="11822" x="3363913" y="3517900"/>
          <p14:tracePt t="11847" x="3363913" y="3509963"/>
          <p14:tracePt t="11855" x="3363913" y="3502025"/>
          <p14:tracePt t="11861" x="3363913" y="3492500"/>
          <p14:tracePt t="11871" x="3363913" y="3475038"/>
          <p14:tracePt t="11877" x="3363913" y="3467100"/>
          <p14:tracePt t="11885" x="3363913" y="3449638"/>
          <p14:tracePt t="11906" x="3363913" y="3433763"/>
          <p14:tracePt t="11910" x="3355975" y="3408363"/>
          <p14:tracePt t="11919" x="3348038" y="3398838"/>
          <p14:tracePt t="11926" x="3348038" y="3390900"/>
          <p14:tracePt t="11990" x="3348038" y="3382963"/>
          <p14:tracePt t="12014" x="3348038" y="3373438"/>
          <p14:tracePt t="12022" x="3348038" y="3365500"/>
          <p14:tracePt t="12030" x="3355975" y="3355975"/>
          <p14:tracePt t="12040" x="3363913" y="3348038"/>
          <p14:tracePt t="12046" x="3373438" y="3340100"/>
          <p14:tracePt t="12055" x="3381375" y="3330575"/>
          <p14:tracePt t="12062" x="3389313" y="3314700"/>
          <p14:tracePt t="12071" x="3398838" y="3297238"/>
          <p14:tracePt t="12078" x="3406775" y="3279775"/>
          <p14:tracePt t="12088" x="3424238" y="3271838"/>
          <p14:tracePt t="12094" x="3432175" y="3263900"/>
          <p14:tracePt t="12103" x="3449638" y="3246438"/>
          <p14:tracePt t="12111" x="3467100" y="3228975"/>
          <p14:tracePt t="12118" x="3482975" y="3203575"/>
          <p14:tracePt t="12126" x="3500438" y="3195638"/>
          <p14:tracePt t="12135" x="3517900" y="3170238"/>
          <p14:tracePt t="12144" x="3525838" y="3152775"/>
          <p14:tracePt t="12151" x="3533775" y="3135313"/>
          <p14:tracePt t="12160" x="3551238" y="3135313"/>
          <p14:tracePt t="12166" x="3559175" y="3127375"/>
          <p14:tracePt t="12174" x="3559175" y="3109913"/>
          <p14:tracePt t="12190" x="3568700" y="3094038"/>
          <p14:tracePt t="12199" x="3576638" y="3084513"/>
          <p14:tracePt t="12207" x="3586163" y="3076575"/>
          <p14:tracePt t="12215" x="3594100" y="3067050"/>
          <p14:tracePt t="12223" x="3611563" y="3067050"/>
          <p14:tracePt t="12230" x="3611563" y="3059113"/>
          <p14:tracePt t="12238" x="3619500" y="3059113"/>
          <p14:tracePt t="12246" x="3627438" y="3059113"/>
          <p14:tracePt t="12255" x="3627438" y="3051175"/>
          <p14:tracePt t="12263" x="3636963" y="3041650"/>
          <p14:tracePt t="12271" x="3652838" y="3033713"/>
          <p14:tracePt t="12288" x="3662363" y="3025775"/>
          <p14:tracePt t="12295" x="3670300" y="3016250"/>
          <p14:tracePt t="12304" x="3678238" y="3016250"/>
          <p14:tracePt t="12310" x="3678238" y="3008313"/>
          <p14:tracePt t="12326" x="3678238" y="3000375"/>
          <p14:tracePt t="12335" x="3687763" y="2990850"/>
          <p14:tracePt t="12342" x="3695700" y="2990850"/>
          <p14:tracePt t="12350" x="3695700" y="2974975"/>
          <p14:tracePt t="12358" x="3703638" y="2957513"/>
          <p14:tracePt t="12367" x="3703638" y="2949575"/>
          <p14:tracePt t="12374" x="3713163" y="2940050"/>
          <p14:tracePt t="12382" x="3721100" y="2932113"/>
          <p14:tracePt t="12391" x="3729038" y="2932113"/>
          <p14:tracePt t="12405" x="3729038" y="2922588"/>
          <p14:tracePt t="12415" x="3738563" y="2914650"/>
          <p14:tracePt t="12423" x="3738563" y="2906713"/>
          <p14:tracePt t="12430" x="3746500" y="2906713"/>
          <p14:tracePt t="12447" x="3746500" y="2897188"/>
          <p14:tracePt t="12455" x="3746500" y="2889250"/>
          <p14:tracePt t="12487" x="3746500" y="2881313"/>
          <p14:tracePt t="12494" x="3756025" y="2871788"/>
          <p14:tracePt t="12504" x="3763963" y="2871788"/>
          <p14:tracePt t="12510" x="3763963" y="2863850"/>
          <p14:tracePt t="12520" x="3763963" y="2846388"/>
          <p14:tracePt t="12526" x="3771900" y="2846388"/>
          <p14:tracePt t="12574" x="3771900" y="2838450"/>
          <p14:tracePt t="12582" x="3781425" y="2838450"/>
          <p14:tracePt t="12590" x="3781425" y="2830513"/>
          <p14:tracePt t="12598" x="3789363" y="2830513"/>
          <p14:tracePt t="12622" x="3789363" y="2820988"/>
          <p14:tracePt t="12647" x="3797300" y="2820988"/>
          <p14:tracePt t="12695" x="3797300" y="2813050"/>
          <p14:tracePt t="12734" x="3797300" y="2805113"/>
          <p14:tracePt t="12750" x="3806825" y="2805113"/>
          <p14:tracePt t="12758" x="3814763" y="2805113"/>
          <p14:tracePt t="13174" x="3822700" y="2805113"/>
          <p14:tracePt t="13183" x="3832225" y="2805113"/>
          <p14:tracePt t="13190" x="3832225" y="2813050"/>
          <p14:tracePt t="13207" x="3840163" y="2830513"/>
          <p14:tracePt t="13215" x="3848100" y="2846388"/>
          <p14:tracePt t="13223" x="3857625" y="2855913"/>
          <p14:tracePt t="13230" x="3857625" y="2871788"/>
          <p14:tracePt t="13237" x="3865563" y="2881313"/>
          <p14:tracePt t="13270" x="3873500" y="2889250"/>
          <p14:tracePt t="13288" x="3883025" y="2897188"/>
          <p14:tracePt t="13310" x="3883025" y="2906713"/>
          <p14:tracePt t="13319" x="3890963" y="2906713"/>
          <p14:tracePt t="13351" x="3900488" y="2914650"/>
          <p14:tracePt t="13415" x="3908425" y="2914650"/>
          <p14:tracePt t="13422" x="3908425" y="2922588"/>
          <p14:tracePt t="13431" x="3916363" y="2922588"/>
          <p14:tracePt t="13447" x="3925888" y="2932113"/>
          <p14:tracePt t="13462" x="3925888" y="2940050"/>
          <p14:tracePt t="13479" x="3933825" y="2949575"/>
          <p14:tracePt t="13488" x="3941763" y="2949575"/>
          <p14:tracePt t="13511" x="3941763" y="2957513"/>
          <p14:tracePt t="13518" x="3951288" y="2965450"/>
          <p14:tracePt t="13542" x="3959225" y="2974975"/>
          <p14:tracePt t="13550" x="3967163" y="2982913"/>
          <p14:tracePt t="13567" x="3967163" y="2990850"/>
          <p14:tracePt t="13582" x="3976688" y="2990850"/>
          <p14:tracePt t="13598" x="3984625" y="3000375"/>
          <p14:tracePt t="13614" x="3992563" y="3008313"/>
          <p14:tracePt t="13630" x="4002088" y="3016250"/>
          <p14:tracePt t="13647" x="4010025" y="3025775"/>
          <p14:tracePt t="13710" x="4017963" y="3033713"/>
          <p14:tracePt t="13719" x="4027488" y="3033713"/>
          <p14:tracePt t="13735" x="4027488" y="3041650"/>
          <p14:tracePt t="13742" x="4027488" y="3051175"/>
          <p14:tracePt t="13750" x="4035425" y="3051175"/>
          <p14:tracePt t="13768" x="4035425" y="3059113"/>
          <p14:tracePt t="13774" x="4035425" y="3067050"/>
          <p14:tracePt t="13790" x="4035425" y="3076575"/>
          <p14:tracePt t="13936" x="4035425" y="3084513"/>
          <p14:tracePt t="14023" x="4035425" y="3094038"/>
          <p14:tracePt t="14095" x="4035425" y="3101975"/>
          <p14:tracePt t="14119" x="4035425" y="3109913"/>
          <p14:tracePt t="14138" x="4035425" y="3119438"/>
          <p14:tracePt t="14479" x="4044950" y="3119438"/>
          <p14:tracePt t="14487" x="4052888" y="3127375"/>
          <p14:tracePt t="14504" x="4052888" y="3135313"/>
          <p14:tracePt t="17585" x="4060825" y="3135313"/>
          <p14:tracePt t="17784" x="4070350" y="3135313"/>
          <p14:tracePt t="17824" x="4078288" y="3135313"/>
          <p14:tracePt t="18257" x="4086225" y="3135313"/>
          <p14:tracePt t="18497" x="4095750" y="3135313"/>
          <p14:tracePt t="19425" x="4103688" y="3135313"/>
          <p14:tracePt t="19449" x="4121150" y="3135313"/>
          <p14:tracePt t="19481" x="4129088" y="3135313"/>
          <p14:tracePt t="19553" x="4137025" y="3135313"/>
          <p14:tracePt t="19745" x="4146550" y="3135313"/>
          <p14:tracePt t="19850" x="4154488" y="3135313"/>
          <p14:tracePt t="20322" x="4162425" y="3135313"/>
          <p14:tracePt t="20426" x="4162425" y="3144838"/>
          <p14:tracePt t="20475" x="4162425" y="3152775"/>
          <p14:tracePt t="20482" x="4162425" y="3160713"/>
          <p14:tracePt t="20490" x="4162425" y="3170238"/>
          <p14:tracePt t="20499" x="4162425" y="3178175"/>
          <p14:tracePt t="20506" x="4154488" y="3195638"/>
          <p14:tracePt t="20514" x="4137025" y="3221038"/>
          <p14:tracePt t="20522" x="4111625" y="3254375"/>
          <p14:tracePt t="20530" x="4078288" y="3322638"/>
          <p14:tracePt t="20540" x="4060825" y="3382963"/>
          <p14:tracePt t="20547" x="4035425" y="3433763"/>
          <p14:tracePt t="20554" x="4010025" y="3475038"/>
          <p14:tracePt t="20562" x="3992563" y="3527425"/>
          <p14:tracePt t="20569" x="3959225" y="3578225"/>
          <p14:tracePt t="20578" x="3933825" y="3611563"/>
          <p14:tracePt t="20587" x="3890963" y="3662363"/>
          <p14:tracePt t="20595" x="3848100" y="3738563"/>
          <p14:tracePt t="20603" x="3781425" y="3816350"/>
          <p14:tracePt t="20610" x="3729038" y="3883025"/>
          <p14:tracePt t="20621" x="3670300" y="3960813"/>
          <p14:tracePt t="20626" x="3602038" y="4070350"/>
          <p14:tracePt t="20636" x="3525838" y="4164013"/>
          <p14:tracePt t="20642" x="3441700" y="4257675"/>
          <p14:tracePt t="20651" x="3348038" y="4333875"/>
          <p14:tracePt t="20659" x="3270250" y="4410075"/>
          <p14:tracePt t="20667" x="3186113" y="4495800"/>
          <p14:tracePt t="20674" x="3092450" y="4572000"/>
          <p14:tracePt t="20682" x="2998788" y="4657725"/>
          <p14:tracePt t="20690" x="2905125" y="4749800"/>
          <p14:tracePt t="20699" x="2828925" y="4843463"/>
          <p14:tracePt t="20706" x="2760663" y="4919663"/>
          <p14:tracePt t="20715" x="2693988" y="5030788"/>
          <p14:tracePt t="20722" x="2616200" y="5124450"/>
          <p14:tracePt t="20730" x="2565400" y="5200650"/>
          <p14:tracePt t="20740" x="2506663" y="5276850"/>
          <p14:tracePt t="20747" x="2455863" y="5345113"/>
          <p14:tracePt t="20755" x="2387600" y="5430838"/>
          <p14:tracePt t="20763" x="2327275" y="5514975"/>
          <p14:tracePt t="20769" x="2286000" y="5575300"/>
          <p14:tracePt t="20779" x="2251075" y="5634038"/>
          <p14:tracePt t="20787" x="2225675" y="5684838"/>
          <p14:tracePt t="20794" x="2182813" y="5735638"/>
          <p14:tracePt t="20803" x="2166938" y="5770563"/>
          <p14:tracePt t="20810" x="2149475" y="5795963"/>
          <p14:tracePt t="20820" x="2141538" y="5813425"/>
          <p14:tracePt t="20826" x="2132013" y="5838825"/>
          <p14:tracePt t="20836" x="2124075" y="5846763"/>
          <p14:tracePt t="20842" x="2116138" y="5864225"/>
          <p14:tracePt t="20850" x="2116138" y="5880100"/>
          <p14:tracePt t="20858" x="2106613" y="5889625"/>
          <p14:tracePt t="20867" x="2098675" y="5897563"/>
          <p14:tracePt t="20876" x="2098675" y="5905500"/>
          <p14:tracePt t="20903" x="2090738" y="5915025"/>
          <p14:tracePt t="20922" x="2081213" y="5915025"/>
          <p14:tracePt t="20938" x="2073275" y="5922963"/>
          <p14:tracePt t="20946" x="2073275" y="5932488"/>
          <p14:tracePt t="20963" x="2065338" y="5932488"/>
          <p14:tracePt t="20979" x="2065338" y="5940425"/>
          <p14:tracePt t="21762" x="2065338" y="5932488"/>
          <p14:tracePt t="21778" x="2065338" y="5922963"/>
          <p14:tracePt t="21785" x="2065338" y="5915025"/>
          <p14:tracePt t="21866" x="2065338" y="5905500"/>
          <p14:tracePt t="21947" x="2065338" y="5897563"/>
          <p14:tracePt t="21979" x="2065338" y="5889625"/>
          <p14:tracePt t="22436" x="2073275" y="5889625"/>
          <p14:tracePt t="22443" x="2081213" y="5889625"/>
          <p14:tracePt t="22451" x="2090738" y="5889625"/>
          <p14:tracePt t="22468" x="2090738" y="5880100"/>
          <p14:tracePt t="22771" x="2098675" y="5880100"/>
          <p14:tracePt t="22819" x="2098675" y="5872163"/>
          <p14:tracePt t="22836" x="2106613" y="5872163"/>
          <p14:tracePt t="23051" x="2132013" y="5872163"/>
          <p14:tracePt t="23059" x="2141538" y="5872163"/>
          <p14:tracePt t="23068" x="2166938" y="5872163"/>
          <p14:tracePt t="23075" x="2192338" y="5872163"/>
          <p14:tracePt t="23084" x="2208213" y="5872163"/>
          <p14:tracePt t="23091" x="2235200" y="5872163"/>
          <p14:tracePt t="23099" x="2251075" y="5872163"/>
          <p14:tracePt t="23107" x="2268538" y="5872163"/>
          <p14:tracePt t="23115" x="2286000" y="5880100"/>
          <p14:tracePt t="23123" x="2301875" y="5880100"/>
          <p14:tracePt t="23131" x="2319338" y="5880100"/>
          <p14:tracePt t="23139" x="2344738" y="5889625"/>
          <p14:tracePt t="23148" x="2370138" y="5889625"/>
          <p14:tracePt t="23155" x="2379663" y="5889625"/>
          <p14:tracePt t="23164" x="2387600" y="5889625"/>
          <p14:tracePt t="23171" x="2405063" y="5889625"/>
          <p14:tracePt t="23179" x="2413000" y="5897563"/>
          <p14:tracePt t="23187" x="2420938" y="5897563"/>
          <p14:tracePt t="23196" x="2438400" y="5897563"/>
          <p14:tracePt t="23202" x="2438400" y="5905500"/>
          <p14:tracePt t="23211" x="2446338" y="5905500"/>
          <p14:tracePt t="23220" x="2455863" y="5905500"/>
          <p14:tracePt t="23236" x="2463800" y="5905500"/>
          <p14:tracePt t="23253" x="2471738" y="5905500"/>
          <p14:tracePt t="23269" x="2481263" y="5905500"/>
          <p14:tracePt t="23291" x="2489200" y="5905500"/>
          <p14:tracePt t="23340" x="2497138" y="5905500"/>
          <p14:tracePt t="23355" x="2506663" y="5905500"/>
          <p14:tracePt t="23363" x="2524125" y="5905500"/>
          <p14:tracePt t="23371" x="2532063" y="5905500"/>
          <p14:tracePt t="23379" x="2549525" y="5905500"/>
          <p14:tracePt t="23388" x="2565400" y="5905500"/>
          <p14:tracePt t="23395" x="2574925" y="5915025"/>
          <p14:tracePt t="23402" x="2582863" y="5922963"/>
          <p14:tracePt t="23419" x="2590800" y="5922963"/>
          <p14:tracePt t="23428" x="2600325" y="5922963"/>
          <p14:tracePt t="23444" x="2608263" y="5922963"/>
          <p14:tracePt t="23459" x="2616200" y="5922963"/>
          <p14:tracePt t="23484" x="2625725" y="5922963"/>
          <p14:tracePt t="23507" x="2633663" y="5922963"/>
          <p14:tracePt t="23523" x="2641600" y="5922963"/>
          <p14:tracePt t="23564" x="2651125" y="5922963"/>
          <p14:tracePt t="23571" x="2659063" y="5922963"/>
          <p14:tracePt t="24572" x="2668588" y="5922963"/>
          <p14:tracePt t="24580" x="2676525" y="5922963"/>
          <p14:tracePt t="24740" x="2684463" y="5922963"/>
          <p14:tracePt t="24796" x="2684463" y="5915025"/>
          <p14:tracePt t="24804" x="2684463" y="5905500"/>
          <p14:tracePt t="24820" x="2693988" y="5905500"/>
          <p14:tracePt t="24828" x="2693988" y="5897563"/>
          <p14:tracePt t="24844" x="2701925" y="5897563"/>
          <p14:tracePt t="25204" x="2701925" y="5889625"/>
          <p14:tracePt t="27693" x="2709863" y="5889625"/>
          <p14:tracePt t="27700" x="2719388" y="5889625"/>
          <p14:tracePt t="27741" x="2727325" y="5889625"/>
          <p14:tracePt t="27797" x="2735263" y="5889625"/>
          <p14:tracePt t="27805" x="2744788" y="5889625"/>
          <p14:tracePt t="27854" x="2752725" y="5889625"/>
          <p14:tracePt t="27861" x="2770188" y="5889625"/>
          <p14:tracePt t="28006" x="2778125" y="5889625"/>
          <p14:tracePt t="28359" x="2795588" y="5889625"/>
          <p14:tracePt t="28367" x="2803525" y="5889625"/>
          <p14:tracePt t="28374" x="2820988" y="5889625"/>
          <p14:tracePt t="28383" x="2838450" y="5889625"/>
          <p14:tracePt t="28390" x="2854325" y="5897563"/>
          <p14:tracePt t="28399" x="2879725" y="5905500"/>
          <p14:tracePt t="28406" x="2914650" y="5915025"/>
          <p14:tracePt t="28415" x="2947988" y="5922963"/>
          <p14:tracePt t="28423" x="2973388" y="5932488"/>
          <p14:tracePt t="28430" x="3024188" y="5932488"/>
          <p14:tracePt t="28439" x="3049588" y="5940425"/>
          <p14:tracePt t="28447" x="3117850" y="5948363"/>
          <p14:tracePt t="28454" x="3178175" y="5957888"/>
          <p14:tracePt t="28463" x="3244850" y="5965825"/>
          <p14:tracePt t="28472" x="3305175" y="5965825"/>
          <p14:tracePt t="28479" x="3363913" y="5983288"/>
          <p14:tracePt t="28487" x="3424238" y="5983288"/>
          <p14:tracePt t="28495" x="3508375" y="5983288"/>
          <p14:tracePt t="28503" x="3594100" y="5983288"/>
          <p14:tracePt t="28510" x="3662363" y="5991225"/>
          <p14:tracePt t="28520" x="3756025" y="5999163"/>
          <p14:tracePt t="28526" x="3822700" y="5999163"/>
          <p14:tracePt t="28534" x="3900488" y="6008688"/>
          <p14:tracePt t="28542" x="3967163" y="6008688"/>
          <p14:tracePt t="28551" x="4044950" y="6024563"/>
          <p14:tracePt t="28558" x="4111625" y="6034088"/>
          <p14:tracePt t="28568" x="4187825" y="6042025"/>
          <p14:tracePt t="28574" x="4256088" y="6049963"/>
          <p14:tracePt t="28585" x="4332288" y="6076950"/>
          <p14:tracePt t="28590" x="4410075" y="6084888"/>
          <p14:tracePt t="28599" x="4494213" y="6084888"/>
          <p14:tracePt t="28608" x="4554538" y="6092825"/>
          <p14:tracePt t="28615" x="4638675" y="6102350"/>
          <p14:tracePt t="28622" x="4724400" y="6118225"/>
          <p14:tracePt t="28630" x="4826000" y="6127750"/>
          <p14:tracePt t="28639" x="4927600" y="6135688"/>
          <p14:tracePt t="28646" x="5029200" y="6153150"/>
          <p14:tracePt t="28654" x="5122863" y="6153150"/>
          <p14:tracePt t="28662" x="5216525" y="6161088"/>
          <p14:tracePt t="28670" x="5284788" y="6169025"/>
          <p14:tracePt t="28679" x="5343525" y="6178550"/>
          <p14:tracePt t="28687" x="5421313" y="6194425"/>
          <p14:tracePt t="28695" x="5505450" y="6203950"/>
          <p14:tracePt t="28701" x="5591175" y="6221413"/>
          <p14:tracePt t="28710" x="5683250" y="6237288"/>
          <p14:tracePt t="28719" x="5794375" y="6246813"/>
          <p14:tracePt t="28727" x="5905500" y="6272213"/>
          <p14:tracePt t="28735" x="6007100" y="6280150"/>
          <p14:tracePt t="28742" x="6108700" y="6288088"/>
          <p14:tracePt t="28751" x="6194425" y="6305550"/>
          <p14:tracePt t="28758" x="6296025" y="6313488"/>
          <p14:tracePt t="28768" x="6380163" y="6313488"/>
          <p14:tracePt t="28774" x="6465888" y="6323013"/>
          <p14:tracePt t="28784" x="6542088" y="6323013"/>
          <p14:tracePt t="28790" x="6626225" y="6330950"/>
          <p14:tracePt t="28799" x="6704013" y="6348413"/>
          <p14:tracePt t="28806" x="6788150" y="6348413"/>
          <p14:tracePt t="28814" x="6899275" y="6356350"/>
          <p14:tracePt t="28822" x="7000875" y="6356350"/>
          <p14:tracePt t="28830" x="7102475" y="6365875"/>
          <p14:tracePt t="28839" x="7188200" y="6365875"/>
          <p14:tracePt t="28847" x="7281863" y="6381750"/>
          <p14:tracePt t="28854" x="7358063" y="6381750"/>
          <p14:tracePt t="28862" x="7416800" y="6381750"/>
          <p14:tracePt t="28870" x="7459663" y="6381750"/>
          <p14:tracePt t="28879" x="7527925" y="6381750"/>
          <p14:tracePt t="28886" x="7604125" y="6381750"/>
          <p14:tracePt t="28895" x="7672388" y="6381750"/>
          <p14:tracePt t="28919" x="7900988" y="6381750"/>
          <p14:tracePt t="28926" x="7969250" y="6381750"/>
          <p14:tracePt t="28936" x="8045450" y="6381750"/>
          <p14:tracePt t="28942" x="8113713" y="6391275"/>
          <p14:tracePt t="28952" x="8189913" y="6399213"/>
          <p14:tracePt t="28958" x="8250238" y="6399213"/>
          <p14:tracePt t="28968" x="8291513" y="6399213"/>
          <p14:tracePt t="28974" x="8318500" y="6399213"/>
          <p14:tracePt t="28983" x="8343900" y="6399213"/>
          <p14:tracePt t="28990" x="8377238" y="6399213"/>
          <p14:tracePt t="28998" x="8410575" y="6399213"/>
          <p14:tracePt t="29006" x="8435975" y="6399213"/>
          <p14:tracePt t="29014" x="8478838" y="6399213"/>
          <p14:tracePt t="29022" x="8521700" y="6399213"/>
          <p14:tracePt t="29030" x="8547100" y="6399213"/>
          <p14:tracePt t="29038" x="8580438" y="6399213"/>
          <p14:tracePt t="29047" x="8623300" y="6399213"/>
          <p14:tracePt t="29054" x="8658225" y="6399213"/>
          <p14:tracePt t="29062" x="8674100" y="6399213"/>
          <p14:tracePt t="29070" x="8699500" y="6399213"/>
          <p14:tracePt t="29079" x="8724900" y="6399213"/>
          <p14:tracePt t="29086" x="8734425" y="6399213"/>
          <p14:tracePt t="29095" x="8742363" y="6399213"/>
          <p14:tracePt t="29103" x="8750300" y="6399213"/>
          <p14:tracePt t="30136" x="8742363" y="6399213"/>
          <p14:tracePt t="30295" x="8734425" y="6399213"/>
          <p14:tracePt t="30423" x="8724900" y="6399213"/>
          <p14:tracePt t="30431" x="8724900" y="6407150"/>
          <p14:tracePt t="30439" x="8724900" y="6416675"/>
          <p14:tracePt t="30528" x="8716963" y="6416675"/>
          <p14:tracePt t="30599" x="8709025" y="6416675"/>
          <p14:tracePt t="30631" x="8699500" y="6407150"/>
          <p14:tracePt t="30647" x="8683625" y="6407150"/>
          <p14:tracePt t="30655" x="8658225" y="6407150"/>
          <p14:tracePt t="30664" x="8640763" y="6399213"/>
          <p14:tracePt t="30671" x="8615363" y="6399213"/>
          <p14:tracePt t="30680" x="8580438" y="6399213"/>
          <p14:tracePt t="30687" x="8555038" y="6391275"/>
          <p14:tracePt t="30696" x="8521700" y="6373813"/>
          <p14:tracePt t="30703" x="8488363" y="6356350"/>
          <p14:tracePt t="30711" x="8453438" y="6330950"/>
          <p14:tracePt t="30720" x="8402638" y="6313488"/>
          <p14:tracePt t="30728" x="8351838" y="6280150"/>
          <p14:tracePt t="30734" x="8291513" y="6254750"/>
          <p14:tracePt t="30743" x="8240713" y="6211888"/>
          <p14:tracePt t="30751" x="8189913" y="6169025"/>
          <p14:tracePt t="30760" x="8131175" y="6127750"/>
          <p14:tracePt t="30768" x="8037513" y="6059488"/>
          <p14:tracePt t="30775" x="7943850" y="6008688"/>
          <p14:tracePt t="30785" x="7867650" y="5965825"/>
          <p14:tracePt t="30791" x="7781925" y="5932488"/>
          <p14:tracePt t="30801" x="7672388" y="5889625"/>
          <p14:tracePt t="30807" x="7502525" y="5821363"/>
          <p14:tracePt t="30815" x="7256463" y="5710238"/>
          <p14:tracePt t="30823" x="6958013" y="5565775"/>
          <p14:tracePt t="30831" x="6643688" y="5405438"/>
          <p14:tracePt t="30839" x="6338888" y="5218113"/>
          <p14:tracePt t="30848" x="6075363" y="5048250"/>
          <p14:tracePt t="30855" x="5819775" y="4894263"/>
          <p14:tracePt t="30863" x="5581650" y="4724400"/>
          <p14:tracePt t="30872" x="5353050" y="4554538"/>
          <p14:tracePt t="30879" x="5064125" y="4376738"/>
          <p14:tracePt t="30888" x="4775200" y="4181475"/>
          <p14:tracePt t="30901" x="4486275" y="3960813"/>
          <p14:tracePt t="30904" x="4187825" y="3738563"/>
          <p14:tracePt t="30913" x="3865563" y="3509963"/>
          <p14:tracePt t="30918" x="3551238" y="3289300"/>
          <p14:tracePt t="30927" x="3254375" y="3067050"/>
          <p14:tracePt t="30934" x="3016250" y="2881313"/>
          <p14:tracePt t="30944" x="2803525" y="2676525"/>
          <p14:tracePt t="30951" x="2608263" y="2506663"/>
          <p14:tracePt t="30959" x="2387600" y="2286000"/>
          <p14:tracePt t="30968" x="2141538" y="2055813"/>
          <p14:tracePt t="30976" x="1893888" y="1827213"/>
          <p14:tracePt t="30985" x="1698625" y="1606550"/>
          <p14:tracePt t="30991" x="1512888" y="1436688"/>
          <p14:tracePt t="31001" x="1317625" y="1241425"/>
          <p14:tracePt t="31007" x="1173163" y="1087438"/>
          <p14:tracePt t="31018" x="1044575" y="925513"/>
          <p14:tracePt t="31024" x="942975" y="808038"/>
          <p14:tracePt t="31031" x="858838" y="688975"/>
          <p14:tracePt t="31039" x="798513" y="577850"/>
          <p14:tracePt t="31048" x="747713" y="492125"/>
          <p14:tracePt t="31056" x="688975" y="407988"/>
          <p14:tracePt t="31064" x="636588" y="331788"/>
          <p14:tracePt t="31072" x="577850" y="255588"/>
          <p14:tracePt t="31079" x="517525" y="177800"/>
          <p14:tracePt t="31088" x="466725" y="101600"/>
          <p14:tracePt t="31096" x="425450" y="2540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7B4484DB-9CC9-49E1-8EB5-57C8D5406516}"/>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ビデオ議論の見方・評価方法</a:t>
            </a:r>
            <a:endParaRPr lang="en-US" altLang="ja-JP" sz="4400" b="1" dirty="0">
              <a:solidFill>
                <a:schemeClr val="tx1"/>
              </a:solidFill>
            </a:endParaRPr>
          </a:p>
        </p:txBody>
      </p:sp>
      <p:sp>
        <p:nvSpPr>
          <p:cNvPr id="5" name="テキスト ボックス 4">
            <a:extLst>
              <a:ext uri="{FF2B5EF4-FFF2-40B4-BE49-F238E27FC236}">
                <a16:creationId xmlns:a16="http://schemas.microsoft.com/office/drawing/2014/main" id="{280C07F1-845B-4818-987A-032637365D3E}"/>
              </a:ext>
            </a:extLst>
          </p:cNvPr>
          <p:cNvSpPr txBox="1"/>
          <p:nvPr/>
        </p:nvSpPr>
        <p:spPr>
          <a:xfrm>
            <a:off x="52467" y="1868384"/>
            <a:ext cx="5039167" cy="2677656"/>
          </a:xfrm>
          <a:prstGeom prst="rect">
            <a:avLst/>
          </a:prstGeom>
          <a:noFill/>
        </p:spPr>
        <p:txBody>
          <a:bodyPr wrap="square" rtlCol="0">
            <a:spAutoFit/>
          </a:bodyPr>
          <a:lstStyle/>
          <a:p>
            <a:r>
              <a:rPr lang="ja-JP" altLang="en-US" sz="1400" dirty="0"/>
              <a:t>評価はそれぞれの名前の下にある青色の「評価」ボタンから行います。</a:t>
            </a:r>
            <a:endParaRPr lang="en-US" altLang="ja-JP" sz="1400" dirty="0"/>
          </a:p>
          <a:p>
            <a:endParaRPr lang="en-US" altLang="ja-JP" sz="1400" dirty="0"/>
          </a:p>
          <a:p>
            <a:endParaRPr lang="en-US" altLang="ja-JP" sz="1400" dirty="0"/>
          </a:p>
          <a:p>
            <a:r>
              <a:rPr lang="ja-JP" altLang="en-US" sz="1400" dirty="0"/>
              <a:t>また、ページ下部にある青色の欄でいつ評価されたかが表示されます。</a:t>
            </a:r>
            <a:endParaRPr lang="en-US" altLang="ja-JP" sz="1400" dirty="0"/>
          </a:p>
          <a:p>
            <a:endParaRPr lang="en-US" altLang="ja-JP" sz="1400" dirty="0"/>
          </a:p>
          <a:p>
            <a:r>
              <a:rPr lang="ja-JP" altLang="en-US" sz="1400" dirty="0"/>
              <a:t>このページは</a:t>
            </a:r>
            <a:r>
              <a:rPr lang="en-US" altLang="ja-JP" sz="1400" dirty="0"/>
              <a:t>20</a:t>
            </a:r>
            <a:r>
              <a:rPr lang="ja-JP" altLang="en-US" sz="1400" dirty="0"/>
              <a:t>秒ごとに自動的に更新されるようになっており、評価されると評価ゾーンが赤色に変わります。</a:t>
            </a:r>
            <a:endParaRPr lang="en-US" altLang="ja-JP" sz="1400" dirty="0"/>
          </a:p>
          <a:p>
            <a:endParaRPr lang="en-US" altLang="ja-JP" sz="1400" dirty="0"/>
          </a:p>
          <a:p>
            <a:r>
              <a:rPr lang="ja-JP" altLang="en-US" sz="1400" dirty="0"/>
              <a:t>推奨は議論を行っている画面の端に</a:t>
            </a:r>
            <a:r>
              <a:rPr lang="en-US" altLang="ja-JP" sz="1400" dirty="0"/>
              <a:t>web</a:t>
            </a:r>
            <a:r>
              <a:rPr lang="ja-JP" altLang="en-US" sz="1400" dirty="0"/>
              <a:t>アプリを配置して議論を行ってください！</a:t>
            </a:r>
            <a:endParaRPr lang="en-US" altLang="ja-JP" sz="1400" dirty="0"/>
          </a:p>
        </p:txBody>
      </p:sp>
      <p:pic>
        <p:nvPicPr>
          <p:cNvPr id="13" name="図 12">
            <a:extLst>
              <a:ext uri="{FF2B5EF4-FFF2-40B4-BE49-F238E27FC236}">
                <a16:creationId xmlns:a16="http://schemas.microsoft.com/office/drawing/2014/main" id="{A6E5D648-DB42-4048-8547-505F80E3F775}"/>
              </a:ext>
            </a:extLst>
          </p:cNvPr>
          <p:cNvPicPr>
            <a:picLocks noChangeAspect="1"/>
          </p:cNvPicPr>
          <p:nvPr/>
        </p:nvPicPr>
        <p:blipFill rotWithShape="1">
          <a:blip r:embed="rId3"/>
          <a:srcRect t="10191" r="38362"/>
          <a:stretch/>
        </p:blipFill>
        <p:spPr>
          <a:xfrm>
            <a:off x="5415431" y="1363690"/>
            <a:ext cx="2875512" cy="2668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楕円 24">
            <a:extLst>
              <a:ext uri="{FF2B5EF4-FFF2-40B4-BE49-F238E27FC236}">
                <a16:creationId xmlns:a16="http://schemas.microsoft.com/office/drawing/2014/main" id="{B663CF84-F422-47A7-99F2-F55634329455}"/>
              </a:ext>
            </a:extLst>
          </p:cNvPr>
          <p:cNvSpPr/>
          <p:nvPr/>
        </p:nvSpPr>
        <p:spPr>
          <a:xfrm>
            <a:off x="5358243" y="1868384"/>
            <a:ext cx="597826" cy="211275"/>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pic>
        <p:nvPicPr>
          <p:cNvPr id="18" name="図 17">
            <a:extLst>
              <a:ext uri="{FF2B5EF4-FFF2-40B4-BE49-F238E27FC236}">
                <a16:creationId xmlns:a16="http://schemas.microsoft.com/office/drawing/2014/main" id="{AFB4640C-C9F8-4F74-8A2A-A333B55360D3}"/>
              </a:ext>
            </a:extLst>
          </p:cNvPr>
          <p:cNvPicPr>
            <a:picLocks noChangeAspect="1"/>
          </p:cNvPicPr>
          <p:nvPr/>
        </p:nvPicPr>
        <p:blipFill rotWithShape="1">
          <a:blip r:embed="rId4"/>
          <a:srcRect l="533" t="31586" r="39358" b="18445"/>
          <a:stretch/>
        </p:blipFill>
        <p:spPr>
          <a:xfrm>
            <a:off x="5415431" y="4488284"/>
            <a:ext cx="3436622" cy="2124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矢印: 右 2">
            <a:extLst>
              <a:ext uri="{FF2B5EF4-FFF2-40B4-BE49-F238E27FC236}">
                <a16:creationId xmlns:a16="http://schemas.microsoft.com/office/drawing/2014/main" id="{3D7F651B-092A-449E-B55A-3DACB8E5B7CB}"/>
              </a:ext>
            </a:extLst>
          </p:cNvPr>
          <p:cNvSpPr/>
          <p:nvPr/>
        </p:nvSpPr>
        <p:spPr>
          <a:xfrm rot="5400000">
            <a:off x="6363394" y="3686694"/>
            <a:ext cx="633430" cy="8046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雲 18">
            <a:extLst>
              <a:ext uri="{FF2B5EF4-FFF2-40B4-BE49-F238E27FC236}">
                <a16:creationId xmlns:a16="http://schemas.microsoft.com/office/drawing/2014/main" id="{B8E787DE-4B3C-48C3-A0F3-3AFD0BE38076}"/>
              </a:ext>
            </a:extLst>
          </p:cNvPr>
          <p:cNvSpPr/>
          <p:nvPr/>
        </p:nvSpPr>
        <p:spPr>
          <a:xfrm>
            <a:off x="7346182" y="3883036"/>
            <a:ext cx="1745351" cy="52270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solidFill>
                  <a:schemeClr val="tx1"/>
                </a:solidFill>
              </a:rPr>
              <a:t>変更点！</a:t>
            </a:r>
          </a:p>
        </p:txBody>
      </p:sp>
      <p:sp>
        <p:nvSpPr>
          <p:cNvPr id="20" name="テキスト ボックス 19">
            <a:extLst>
              <a:ext uri="{FF2B5EF4-FFF2-40B4-BE49-F238E27FC236}">
                <a16:creationId xmlns:a16="http://schemas.microsoft.com/office/drawing/2014/main" id="{058F03CF-01B8-4465-A177-C2FDA58E6887}"/>
              </a:ext>
            </a:extLst>
          </p:cNvPr>
          <p:cNvSpPr txBox="1"/>
          <p:nvPr/>
        </p:nvSpPr>
        <p:spPr>
          <a:xfrm>
            <a:off x="150725" y="5694124"/>
            <a:ext cx="5039167" cy="830997"/>
          </a:xfrm>
          <a:prstGeom prst="rect">
            <a:avLst/>
          </a:prstGeom>
          <a:solidFill>
            <a:schemeClr val="accent6">
              <a:lumMod val="20000"/>
              <a:lumOff val="80000"/>
            </a:schemeClr>
          </a:solidFill>
        </p:spPr>
        <p:txBody>
          <a:bodyPr wrap="square" rtlCol="0">
            <a:spAutoFit/>
          </a:bodyPr>
          <a:lstStyle/>
          <a:p>
            <a:r>
              <a:rPr lang="ja-JP" altLang="en-US" sz="1200" dirty="0"/>
              <a:t>・タブを常にディスプレイの最前面に配置できるサービスについて最後のページで説明するので、そちらも活用してください！</a:t>
            </a:r>
            <a:endParaRPr lang="en-US" altLang="ja-JP" sz="1200" dirty="0"/>
          </a:p>
          <a:p>
            <a:r>
              <a:rPr lang="ja-JP" altLang="en-US" sz="1200" dirty="0"/>
              <a:t>・文字の大きさを変更したい場合、「</a:t>
            </a:r>
            <a:r>
              <a:rPr lang="en-US" altLang="ja-JP" sz="1200" dirty="0"/>
              <a:t>Ctrl</a:t>
            </a:r>
            <a:r>
              <a:rPr lang="ja-JP" altLang="en-US" sz="1200" dirty="0"/>
              <a:t>」</a:t>
            </a:r>
            <a:r>
              <a:rPr lang="en-US" altLang="ja-JP" sz="1200" dirty="0"/>
              <a:t>+</a:t>
            </a:r>
            <a:r>
              <a:rPr lang="ja-JP" altLang="en-US" sz="1200" dirty="0"/>
              <a:t>「</a:t>
            </a:r>
            <a:r>
              <a:rPr lang="en-US" altLang="ja-JP" sz="1200" dirty="0"/>
              <a:t>+ or - </a:t>
            </a:r>
            <a:r>
              <a:rPr lang="ja-JP" altLang="en-US" sz="1200" dirty="0"/>
              <a:t>」もしくは「</a:t>
            </a:r>
            <a:r>
              <a:rPr lang="en-US" altLang="ja-JP" sz="1200" dirty="0"/>
              <a:t>Ctrl</a:t>
            </a:r>
            <a:r>
              <a:rPr lang="ja-JP" altLang="en-US" sz="1200" dirty="0"/>
              <a:t>」</a:t>
            </a:r>
            <a:r>
              <a:rPr lang="en-US" altLang="ja-JP" sz="1200" dirty="0"/>
              <a:t>+ </a:t>
            </a:r>
            <a:r>
              <a:rPr lang="ja-JP" altLang="en-US" sz="1200" dirty="0"/>
              <a:t>「マウスホイールを動かす」ことで変更できます！</a:t>
            </a:r>
            <a:endParaRPr lang="en-US" altLang="ja-JP" sz="1200" dirty="0"/>
          </a:p>
        </p:txBody>
      </p:sp>
    </p:spTree>
    <p:extLst>
      <p:ext uri="{BB962C8B-B14F-4D97-AF65-F5344CB8AC3E}">
        <p14:creationId xmlns:p14="http://schemas.microsoft.com/office/powerpoint/2010/main" val="1948514163"/>
      </p:ext>
    </p:extLst>
  </p:cSld>
  <p:clrMapOvr>
    <a:masterClrMapping/>
  </p:clrMapOvr>
  <mc:AlternateContent xmlns:mc="http://schemas.openxmlformats.org/markup-compatibility/2006" xmlns:p14="http://schemas.microsoft.com/office/powerpoint/2010/main">
    <mc:Choice Requires="p14">
      <p:transition spd="slow" p14:dur="2000" advTm="39464"/>
    </mc:Choice>
    <mc:Fallback xmlns="">
      <p:transition spd="slow" advTm="39464"/>
    </mc:Fallback>
  </mc:AlternateContent>
  <p:extLst>
    <p:ext uri="{3A86A75C-4F4B-4683-9AE1-C65F6400EC91}">
      <p14:laserTraceLst xmlns:p14="http://schemas.microsoft.com/office/powerpoint/2010/main">
        <p14:tracePtLst>
          <p14:tracePt t="1592" x="3765550" y="6356350"/>
          <p14:tracePt t="1839" x="3178175" y="6781800"/>
          <p14:tracePt t="1845" x="3194050" y="6738938"/>
          <p14:tracePt t="1852" x="3228975" y="6645275"/>
          <p14:tracePt t="1861" x="3262313" y="6518275"/>
          <p14:tracePt t="1869" x="3322638" y="6399213"/>
          <p14:tracePt t="1877" x="3373438" y="6280150"/>
          <p14:tracePt t="1885" x="3414713" y="6169025"/>
          <p14:tracePt t="1893" x="3467100" y="6076950"/>
          <p14:tracePt t="1903" x="3508375" y="5957888"/>
          <p14:tracePt t="1920" x="3687763" y="5702300"/>
          <p14:tracePt t="1925" x="3756025" y="5583238"/>
          <p14:tracePt t="1933" x="3822700" y="5472113"/>
          <p14:tracePt t="1941" x="3883025" y="5413375"/>
          <p14:tracePt t="1949" x="3925888" y="5345113"/>
          <p14:tracePt t="1959" x="3976688" y="5276850"/>
          <p14:tracePt t="1965" x="4027488" y="5218113"/>
          <p14:tracePt t="1973" x="4095750" y="5132388"/>
          <p14:tracePt t="1982" x="4162425" y="5056188"/>
          <p14:tracePt t="1989" x="4205288" y="5005388"/>
          <p14:tracePt t="1997" x="4256088" y="4962525"/>
          <p14:tracePt t="2007" x="4306888" y="4929188"/>
          <p14:tracePt t="2013" x="4324350" y="4911725"/>
          <p14:tracePt t="2023" x="4341813" y="4894263"/>
          <p14:tracePt t="2030" x="4359275" y="4878388"/>
          <p14:tracePt t="2039" x="4359275" y="4860925"/>
          <p14:tracePt t="2045" x="4367213" y="4860925"/>
          <p14:tracePt t="2061" x="4375150" y="4860925"/>
          <p14:tracePt t="2069" x="4375150" y="4852988"/>
          <p14:tracePt t="2078" x="4384675" y="4852988"/>
          <p14:tracePt t="4838" x="4392613" y="4827588"/>
          <p14:tracePt t="4846" x="4460875" y="4741863"/>
          <p14:tracePt t="4853" x="4529138" y="4648200"/>
          <p14:tracePt t="4862" x="4638675" y="4513263"/>
          <p14:tracePt t="4870" x="4749800" y="4376738"/>
          <p14:tracePt t="4878" x="4859338" y="4283075"/>
          <p14:tracePt t="4888" x="4953000" y="4181475"/>
          <p14:tracePt t="4895" x="5064125" y="4052888"/>
          <p14:tracePt t="4903" x="5199063" y="3917950"/>
          <p14:tracePt t="4910" x="5335588" y="3781425"/>
          <p14:tracePt t="4919" x="5446713" y="3671888"/>
          <p14:tracePt t="4926" x="5538788" y="3578225"/>
          <p14:tracePt t="4935" x="5632450" y="3484563"/>
          <p14:tracePt t="4942" x="5726113" y="3390900"/>
          <p14:tracePt t="4952" x="5819775" y="3322638"/>
          <p14:tracePt t="4958" x="5921375" y="3263900"/>
          <p14:tracePt t="4968" x="6015038" y="3203575"/>
          <p14:tracePt t="4975" x="6116638" y="3160713"/>
          <p14:tracePt t="4982" x="6210300" y="3119438"/>
          <p14:tracePt t="4990" x="6286500" y="3076575"/>
          <p14:tracePt t="4999" x="6364288" y="3041650"/>
          <p14:tracePt t="5006" x="6440488" y="3008313"/>
          <p14:tracePt t="5015" x="6473825" y="2990850"/>
          <p14:tracePt t="5024" x="6508750" y="2974975"/>
          <p14:tracePt t="5030" x="6542088" y="2965450"/>
          <p14:tracePt t="5039" x="6567488" y="2957513"/>
          <p14:tracePt t="5046" x="6575425" y="2949575"/>
          <p14:tracePt t="5054" x="6584950" y="2949575"/>
          <p14:tracePt t="5062" x="6592888" y="2949575"/>
          <p14:tracePt t="5070" x="6600825" y="2940050"/>
          <p14:tracePt t="5079" x="6618288" y="2932113"/>
          <p14:tracePt t="5087" x="6635750" y="2932113"/>
          <p14:tracePt t="5094" x="6661150" y="2914650"/>
          <p14:tracePt t="5101" x="6678613" y="2906713"/>
          <p14:tracePt t="5110" x="6704013" y="2897188"/>
          <p14:tracePt t="5119" x="6711950" y="2889250"/>
          <p14:tracePt t="5302" x="6711950" y="2881313"/>
          <p14:tracePt t="5342" x="6704013" y="2881313"/>
          <p14:tracePt t="5352" x="6704013" y="2889250"/>
          <p14:tracePt t="5358" x="6686550" y="2889250"/>
          <p14:tracePt t="5368" x="6686550" y="2897188"/>
          <p14:tracePt t="5391" x="6678613" y="2897188"/>
          <p14:tracePt t="5407" x="6669088" y="2897188"/>
          <p14:tracePt t="5416" x="6669088" y="2906713"/>
          <p14:tracePt t="5439" x="6661150" y="2906713"/>
          <p14:tracePt t="5455" x="6661150" y="2914650"/>
          <p14:tracePt t="5703" x="6653213" y="2914650"/>
          <p14:tracePt t="5775" x="6643688" y="2914650"/>
          <p14:tracePt t="5784" x="6635750" y="2914650"/>
          <p14:tracePt t="5791" x="6635750" y="2922588"/>
          <p14:tracePt t="5800" x="6626225" y="2932113"/>
          <p14:tracePt t="5815" x="6618288" y="2932113"/>
          <p14:tracePt t="5823" x="6610350" y="2940050"/>
          <p14:tracePt t="5831" x="6600825" y="2940050"/>
          <p14:tracePt t="5839" x="6584950" y="2940050"/>
          <p14:tracePt t="5855" x="6575425" y="2940050"/>
          <p14:tracePt t="5863" x="6575425" y="2949575"/>
          <p14:tracePt t="5871" x="6567488" y="2949575"/>
          <p14:tracePt t="5880" x="6559550" y="2957513"/>
          <p14:tracePt t="5887" x="6550025" y="2965450"/>
          <p14:tracePt t="5905" x="6524625" y="2974975"/>
          <p14:tracePt t="5912" x="6499225" y="2982913"/>
          <p14:tracePt t="5920" x="6483350" y="2990850"/>
          <p14:tracePt t="5927" x="6473825" y="2990850"/>
          <p14:tracePt t="5934" x="6465888" y="2990850"/>
          <p14:tracePt t="5943" x="6448425" y="3000375"/>
          <p14:tracePt t="5952" x="6430963" y="3008313"/>
          <p14:tracePt t="5960" x="6423025" y="3008313"/>
          <p14:tracePt t="5968" x="6415088" y="3008313"/>
          <p14:tracePt t="5975" x="6405563" y="3008313"/>
          <p14:tracePt t="5985" x="6405563" y="3016250"/>
          <p14:tracePt t="5991" x="6397625" y="3016250"/>
          <p14:tracePt t="6015" x="6389688" y="3025775"/>
          <p14:tracePt t="6023" x="6380163" y="3025775"/>
          <p14:tracePt t="6032" x="6372225" y="3025775"/>
          <p14:tracePt t="6040" x="6354763" y="3025775"/>
          <p14:tracePt t="6048" x="6338888" y="3025775"/>
          <p14:tracePt t="6056" x="6329363" y="3033713"/>
          <p14:tracePt t="6063" x="6311900" y="3033713"/>
          <p14:tracePt t="6072" x="6296025" y="3033713"/>
          <p14:tracePt t="6079" x="6278563" y="3033713"/>
          <p14:tracePt t="6087" x="6245225" y="3033713"/>
          <p14:tracePt t="6095" x="6210300" y="3033713"/>
          <p14:tracePt t="6103" x="6184900" y="3033713"/>
          <p14:tracePt t="6111" x="6151563" y="3033713"/>
          <p14:tracePt t="6118" x="6116638" y="3033713"/>
          <p14:tracePt t="6128" x="6091238" y="3033713"/>
          <p14:tracePt t="6135" x="6075363" y="3033713"/>
          <p14:tracePt t="6143" x="6057900" y="3033713"/>
          <p14:tracePt t="6152" x="6032500" y="3025775"/>
          <p14:tracePt t="6159" x="6015038" y="3025775"/>
          <p14:tracePt t="6168" x="5997575" y="3016250"/>
          <p14:tracePt t="6175" x="5981700" y="3016250"/>
          <p14:tracePt t="6185" x="5964238" y="3008313"/>
          <p14:tracePt t="6191" x="5946775" y="3000375"/>
          <p14:tracePt t="6201" x="5930900" y="3000375"/>
          <p14:tracePt t="6263" x="5930900" y="2990850"/>
          <p14:tracePt t="6271" x="5930900" y="2974975"/>
          <p14:tracePt t="6287" x="5930900" y="2965450"/>
          <p14:tracePt t="6296" x="5938838" y="2949575"/>
          <p14:tracePt t="6311" x="5938838" y="2932113"/>
          <p14:tracePt t="6320" x="5938838" y="2922588"/>
          <p14:tracePt t="6328" x="5938838" y="2906713"/>
          <p14:tracePt t="6334" x="5938838" y="2889250"/>
          <p14:tracePt t="6343" x="5938838" y="2881313"/>
          <p14:tracePt t="6351" x="5938838" y="2855913"/>
          <p14:tracePt t="6359" x="5938838" y="2846388"/>
          <p14:tracePt t="6391" x="5938838" y="2838450"/>
          <p14:tracePt t="6423" x="5938838" y="2830513"/>
          <p14:tracePt t="6448" x="5938838" y="2820988"/>
          <p14:tracePt t="6455" x="5938838" y="2813050"/>
          <p14:tracePt t="6463" x="5938838" y="2805113"/>
          <p14:tracePt t="6487" x="5938838" y="2795588"/>
          <p14:tracePt t="6496" x="5938838" y="2778125"/>
          <p14:tracePt t="6503" x="5946775" y="2778125"/>
          <p14:tracePt t="6511" x="5956300" y="2770188"/>
          <p14:tracePt t="6520" x="5964238" y="2762250"/>
          <p14:tracePt t="6559" x="5964238" y="2752725"/>
          <p14:tracePt t="6576" x="5972175" y="2752725"/>
          <p14:tracePt t="6592" x="5972175" y="2744788"/>
          <p14:tracePt t="6601" x="5989638" y="2736850"/>
          <p14:tracePt t="6607" x="5997575" y="2736850"/>
          <p14:tracePt t="6615" x="6015038" y="2719388"/>
          <p14:tracePt t="6623" x="6024563" y="2711450"/>
          <p14:tracePt t="6631" x="6032500" y="2701925"/>
          <p14:tracePt t="6639" x="6057900" y="2693988"/>
          <p14:tracePt t="6648" x="6075363" y="2693988"/>
          <p14:tracePt t="6656" x="6091238" y="2686050"/>
          <p14:tracePt t="6664" x="6091238" y="2676525"/>
          <p14:tracePt t="6671" x="6108700" y="2660650"/>
          <p14:tracePt t="6680" x="6116638" y="2651125"/>
          <p14:tracePt t="6687" x="6116638" y="2643188"/>
          <p14:tracePt t="6696" x="6126163" y="2643188"/>
          <p14:tracePt t="6728" x="6126163" y="2633663"/>
          <p14:tracePt t="6734" x="6134100" y="2633663"/>
          <p14:tracePt t="6750" x="6142038" y="2633663"/>
          <p14:tracePt t="6767" x="6151563" y="2625725"/>
          <p14:tracePt t="6775" x="6159500" y="2625725"/>
          <p14:tracePt t="6785" x="6184900" y="2625725"/>
          <p14:tracePt t="6791" x="6219825" y="2625725"/>
          <p14:tracePt t="6801" x="6245225" y="2625725"/>
          <p14:tracePt t="6807" x="6270625" y="2625725"/>
          <p14:tracePt t="6816" x="6311900" y="2625725"/>
          <p14:tracePt t="6823" x="6354763" y="2625725"/>
          <p14:tracePt t="6832" x="6405563" y="2625725"/>
          <p14:tracePt t="6839" x="6456363" y="2625725"/>
          <p14:tracePt t="6848" x="6516688" y="2625725"/>
          <p14:tracePt t="6855" x="6575425" y="2625725"/>
          <p14:tracePt t="6863" x="6653213" y="2633663"/>
          <p14:tracePt t="6871" x="6711950" y="2633663"/>
          <p14:tracePt t="6880" x="6737350" y="2643188"/>
          <p14:tracePt t="6887" x="6762750" y="2651125"/>
          <p14:tracePt t="6896" x="6788150" y="2660650"/>
          <p14:tracePt t="6905" x="6805613" y="2668588"/>
          <p14:tracePt t="6920" x="6813550" y="2676525"/>
          <p14:tracePt t="6928" x="6823075" y="2676525"/>
          <p14:tracePt t="6943" x="6831013" y="2676525"/>
          <p14:tracePt t="6960" x="6838950" y="2686050"/>
          <p14:tracePt t="6968" x="6848475" y="2693988"/>
          <p14:tracePt t="6985" x="6856413" y="2693988"/>
          <p14:tracePt t="6991" x="6864350" y="2701925"/>
          <p14:tracePt t="7001" x="6864350" y="2711450"/>
          <p14:tracePt t="7007" x="6864350" y="2719388"/>
          <p14:tracePt t="7016" x="6873875" y="2719388"/>
          <p14:tracePt t="7031" x="6873875" y="2727325"/>
          <p14:tracePt t="7039" x="6881813" y="2736850"/>
          <p14:tracePt t="7055" x="6881813" y="2744788"/>
          <p14:tracePt t="7063" x="6881813" y="2752725"/>
          <p14:tracePt t="7071" x="6889750" y="2762250"/>
          <p14:tracePt t="7104" x="6889750" y="2770188"/>
          <p14:tracePt t="7111" x="6889750" y="2778125"/>
          <p14:tracePt t="7121" x="6881813" y="2787650"/>
          <p14:tracePt t="7127" x="6864350" y="2795588"/>
          <p14:tracePt t="7134" x="6864350" y="2813050"/>
          <p14:tracePt t="7143" x="6838950" y="2820988"/>
          <p14:tracePt t="7152" x="6823075" y="2838450"/>
          <p14:tracePt t="7159" x="6797675" y="2838450"/>
          <p14:tracePt t="7168" x="6788150" y="2846388"/>
          <p14:tracePt t="7176" x="6770688" y="2855913"/>
          <p14:tracePt t="7186" x="6745288" y="2863850"/>
          <p14:tracePt t="7191" x="6737350" y="2881313"/>
          <p14:tracePt t="7207" x="6729413" y="2881313"/>
          <p14:tracePt t="7215" x="6719888" y="2881313"/>
          <p14:tracePt t="7263" x="6711950" y="2881313"/>
          <p14:tracePt t="7287" x="6711950" y="2889250"/>
          <p14:tracePt t="7312" x="6704013" y="2889250"/>
          <p14:tracePt t="7384" x="6694488" y="2889250"/>
          <p14:tracePt t="7392" x="6694488" y="2897188"/>
          <p14:tracePt t="7424" x="6669088" y="2906713"/>
          <p14:tracePt t="7433" x="6661150" y="2906713"/>
          <p14:tracePt t="7440" x="6653213" y="2914650"/>
          <p14:tracePt t="7449" x="6643688" y="2914650"/>
          <p14:tracePt t="14380" x="6635750" y="2914650"/>
          <p14:tracePt t="14410" x="6626225" y="2914650"/>
          <p14:tracePt t="14419" x="6618288" y="2914650"/>
          <p14:tracePt t="14451" x="6610350" y="2914650"/>
          <p14:tracePt t="14459" x="6600825" y="2914650"/>
          <p14:tracePt t="14467" x="6592888" y="2914650"/>
          <p14:tracePt t="14475" x="6592888" y="2922588"/>
          <p14:tracePt t="14482" x="6575425" y="2932113"/>
          <p14:tracePt t="14491" x="6550025" y="2940050"/>
          <p14:tracePt t="14500" x="6550025" y="2949575"/>
          <p14:tracePt t="14507" x="6534150" y="2957513"/>
          <p14:tracePt t="14517" x="6508750" y="2974975"/>
          <p14:tracePt t="14523" x="6483350" y="3000375"/>
          <p14:tracePt t="14532" x="6456363" y="3025775"/>
          <p14:tracePt t="14539" x="6397625" y="3059113"/>
          <p14:tracePt t="14549" x="6346825" y="3076575"/>
          <p14:tracePt t="14555" x="6311900" y="3084513"/>
          <p14:tracePt t="14563" x="6270625" y="3094038"/>
          <p14:tracePt t="14571" x="6219825" y="3109913"/>
          <p14:tracePt t="14580" x="6194425" y="3109913"/>
          <p14:tracePt t="14588" x="6142038" y="3119438"/>
          <p14:tracePt t="14595" x="6100763" y="3119438"/>
          <p14:tracePt t="14603" x="6065838" y="3127375"/>
          <p14:tracePt t="14611" x="6049963" y="3127375"/>
          <p14:tracePt t="14619" x="6024563" y="3135313"/>
          <p14:tracePt t="14627" x="5989638" y="3135313"/>
          <p14:tracePt t="14635" x="5956300" y="3135313"/>
          <p14:tracePt t="14643" x="5930900" y="3144838"/>
          <p14:tracePt t="14652" x="5880100" y="3152775"/>
          <p14:tracePt t="14659" x="5837238" y="3152775"/>
          <p14:tracePt t="14666" x="5794375" y="3160713"/>
          <p14:tracePt t="14675" x="5761038" y="3160713"/>
          <p14:tracePt t="14682" x="5726113" y="3160713"/>
          <p14:tracePt t="14691" x="5692775" y="3170238"/>
          <p14:tracePt t="14700" x="5667375" y="3170238"/>
          <p14:tracePt t="14707" x="5641975" y="3170238"/>
          <p14:tracePt t="14717" x="5616575" y="3170238"/>
          <p14:tracePt t="14723" x="5607050" y="3170238"/>
          <p14:tracePt t="14733" x="5581650" y="3178175"/>
          <p14:tracePt t="14739" x="5548313" y="3178175"/>
          <p14:tracePt t="14747" x="5530850" y="3178175"/>
          <p14:tracePt t="14756" x="5505450" y="3178175"/>
          <p14:tracePt t="14763" x="5480050" y="3178175"/>
          <p14:tracePt t="14771" x="5462588" y="3178175"/>
          <p14:tracePt t="14780" x="5446713" y="3178175"/>
          <p14:tracePt t="14787" x="5421313" y="3170238"/>
          <p14:tracePt t="14796" x="5411788" y="3160713"/>
          <p14:tracePt t="14803" x="5403850" y="3160713"/>
          <p14:tracePt t="14819" x="5394325" y="3160713"/>
          <p14:tracePt t="14827" x="5386388" y="3160713"/>
          <p14:tracePt t="14860" x="5378450" y="3160713"/>
          <p14:tracePt t="14875" x="5368925" y="3160713"/>
          <p14:tracePt t="15188" x="5368925" y="3152775"/>
          <p14:tracePt t="15195" x="5368925" y="3144838"/>
          <p14:tracePt t="15203" x="5368925" y="3135313"/>
          <p14:tracePt t="15275" x="5368925" y="3119438"/>
          <p14:tracePt t="15282" x="5368925" y="3109913"/>
          <p14:tracePt t="15492" x="5378450" y="3109913"/>
          <p14:tracePt t="15629" x="5386388" y="3109913"/>
          <p14:tracePt t="15772" x="5394325" y="3109913"/>
          <p14:tracePt t="15788" x="5394325" y="3101975"/>
          <p14:tracePt t="15804" x="5394325" y="3094038"/>
          <p14:tracePt t="15876" x="5394325" y="3084513"/>
          <p14:tracePt t="15893" x="5394325" y="3076575"/>
          <p14:tracePt t="15900" x="5403850" y="3076575"/>
          <p14:tracePt t="15981" x="5411788" y="3076575"/>
          <p14:tracePt t="16037" x="5421313" y="3067050"/>
          <p14:tracePt t="16044" x="5429250" y="3059113"/>
          <p14:tracePt t="16212" x="5429250" y="3051175"/>
          <p14:tracePt t="16220" x="5437188" y="3051175"/>
          <p14:tracePt t="16461" x="5429250" y="3067050"/>
          <p14:tracePt t="16468" x="5429250" y="3076575"/>
          <p14:tracePt t="16476" x="5429250" y="3094038"/>
          <p14:tracePt t="16484" x="5429250" y="3101975"/>
          <p14:tracePt t="16492" x="5429250" y="3127375"/>
          <p14:tracePt t="16500" x="5421313" y="3160713"/>
          <p14:tracePt t="16509" x="5421313" y="3195638"/>
          <p14:tracePt t="16517" x="5421313" y="3211513"/>
          <p14:tracePt t="16524" x="5421313" y="3228975"/>
          <p14:tracePt t="16533" x="5421313" y="3254375"/>
          <p14:tracePt t="16540" x="5411788" y="3263900"/>
          <p14:tracePt t="16549" x="5411788" y="3289300"/>
          <p14:tracePt t="16557" x="5411788" y="3322638"/>
          <p14:tracePt t="16567" x="5411788" y="3365500"/>
          <p14:tracePt t="16572" x="5411788" y="3424238"/>
          <p14:tracePt t="16583" x="5421313" y="3467100"/>
          <p14:tracePt t="16588" x="5437188" y="3517900"/>
          <p14:tracePt t="16596" x="5462588" y="3560763"/>
          <p14:tracePt t="16604" x="5480050" y="3611563"/>
          <p14:tracePt t="16612" x="5487988" y="3671888"/>
          <p14:tracePt t="16620" x="5505450" y="3748088"/>
          <p14:tracePt t="16629" x="5538788" y="3806825"/>
          <p14:tracePt t="16637" x="5548313" y="3883025"/>
          <p14:tracePt t="16644" x="5573713" y="3943350"/>
          <p14:tracePt t="16652" x="5599113" y="3994150"/>
          <p14:tracePt t="16661" x="5632450" y="4044950"/>
          <p14:tracePt t="16669" x="5657850" y="4105275"/>
          <p14:tracePt t="16677" x="5692775" y="4171950"/>
          <p14:tracePt t="16686" x="5726113" y="4232275"/>
          <p14:tracePt t="16692" x="5768975" y="4308475"/>
          <p14:tracePt t="16699" x="5819775" y="4376738"/>
          <p14:tracePt t="16709" x="5862638" y="4435475"/>
          <p14:tracePt t="16716" x="5921375" y="4513263"/>
          <p14:tracePt t="16724" x="5981700" y="4597400"/>
          <p14:tracePt t="16733" x="6032500" y="4657725"/>
          <p14:tracePt t="16740" x="6083300" y="4724400"/>
          <p14:tracePt t="16749" x="6126163" y="4775200"/>
          <p14:tracePt t="16757" x="6176963" y="4818063"/>
          <p14:tracePt t="16766" x="6235700" y="4843463"/>
          <p14:tracePt t="16772" x="6303963" y="4878388"/>
          <p14:tracePt t="16780" x="6364288" y="4911725"/>
          <p14:tracePt t="16790" x="6397625" y="4929188"/>
          <p14:tracePt t="16797" x="6448425" y="4946650"/>
          <p14:tracePt t="16807" x="6499225" y="4979988"/>
          <p14:tracePt t="16812" x="6567488" y="5030788"/>
          <p14:tracePt t="16820" x="6618288" y="5073650"/>
          <p14:tracePt t="16829" x="6661150" y="5099050"/>
          <p14:tracePt t="16838" x="6729413" y="5132388"/>
          <p14:tracePt t="16844" x="6780213" y="5157788"/>
          <p14:tracePt t="16854" x="6838950" y="5200650"/>
          <p14:tracePt t="16861" x="6907213" y="5243513"/>
          <p14:tracePt t="16869" x="6942138" y="5268913"/>
          <p14:tracePt t="16876" x="6992938" y="5294313"/>
          <p14:tracePt t="16886" x="7034213" y="5311775"/>
          <p14:tracePt t="16892" x="7059613" y="5327650"/>
          <p14:tracePt t="16899" x="7077075" y="5337175"/>
          <p14:tracePt t="16918" x="7102475" y="5353050"/>
          <p14:tracePt t="16925" x="7137400" y="5370513"/>
          <p14:tracePt t="16933" x="7170738" y="5387975"/>
          <p14:tracePt t="16940" x="7204075" y="5395913"/>
          <p14:tracePt t="16949" x="7256463" y="5413375"/>
          <p14:tracePt t="16957" x="7315200" y="5430838"/>
          <p14:tracePt t="16966" x="7373938" y="5456238"/>
          <p14:tracePt t="16972" x="7451725" y="5489575"/>
          <p14:tracePt t="16982" x="7527925" y="5507038"/>
          <p14:tracePt t="16988" x="7604125" y="5532438"/>
          <p14:tracePt t="16997" x="7662863" y="5549900"/>
          <p14:tracePt t="17007" x="7705725" y="5557838"/>
          <p14:tracePt t="17012" x="7781925" y="5565775"/>
          <p14:tracePt t="17021" x="7824788" y="5565775"/>
          <p14:tracePt t="17028" x="7867650" y="5583238"/>
          <p14:tracePt t="17036" x="7900988" y="5583238"/>
          <p14:tracePt t="17044" x="7943850" y="5591175"/>
          <p14:tracePt t="17053" x="7977188" y="5600700"/>
          <p14:tracePt t="17061" x="7994650" y="5600700"/>
          <p14:tracePt t="17068" x="8012113" y="5600700"/>
          <p14:tracePt t="17077" x="8020050" y="5608638"/>
          <p14:tracePt t="17085" x="8037513" y="5616575"/>
          <p14:tracePt t="17092" x="8054975" y="5616575"/>
          <p14:tracePt t="17099" x="8062913" y="5626100"/>
          <p14:tracePt t="17115" x="8070850" y="5626100"/>
          <p14:tracePt t="17124" x="8080375" y="5626100"/>
          <p14:tracePt t="17133" x="8080375" y="5634038"/>
          <p14:tracePt t="17196" x="8088313" y="5634038"/>
          <p14:tracePt t="17212" x="8096250" y="5634038"/>
          <p14:tracePt t="17229" x="8113713" y="5634038"/>
          <p14:tracePt t="17237" x="8131175" y="5634038"/>
          <p14:tracePt t="17244" x="8131175" y="5641975"/>
          <p14:tracePt t="17252" x="8147050" y="5651500"/>
          <p14:tracePt t="17260" x="8156575" y="5651500"/>
          <p14:tracePt t="17268" x="8164513" y="5659438"/>
          <p14:tracePt t="17277" x="8181975" y="5659438"/>
          <p14:tracePt t="17285" x="8199438" y="5668963"/>
          <p14:tracePt t="17292" x="8215313" y="5676900"/>
          <p14:tracePt t="17301" x="8232775" y="5684838"/>
          <p14:tracePt t="17308" x="8258175" y="5684838"/>
          <p14:tracePt t="17316" x="8275638" y="5694363"/>
          <p14:tracePt t="17324" x="8301038" y="5702300"/>
          <p14:tracePt t="17333" x="8334375" y="5710238"/>
          <p14:tracePt t="17340" x="8351838" y="5710238"/>
          <p14:tracePt t="17349" x="8359775" y="5719763"/>
          <p14:tracePt t="17357" x="8369300" y="5719763"/>
          <p14:tracePt t="17366" x="8385175" y="5719763"/>
          <p14:tracePt t="17382" x="8394700" y="5727700"/>
          <p14:tracePt t="17758" x="8394700" y="5735638"/>
          <p14:tracePt t="18141" x="8394700" y="5745163"/>
          <p14:tracePt t="18173" x="8394700" y="5753100"/>
          <p14:tracePt t="18189" x="8394700" y="5761038"/>
          <p14:tracePt t="18205" x="8394700" y="5778500"/>
          <p14:tracePt t="18213" x="8394700" y="5795963"/>
          <p14:tracePt t="18245" x="8394700" y="5803900"/>
          <p14:tracePt t="18253" x="8394700" y="5813425"/>
          <p14:tracePt t="18278" x="8394700" y="5821363"/>
          <p14:tracePt t="18285" x="8394700" y="5829300"/>
          <p14:tracePt t="18293" x="8394700" y="5838825"/>
          <p14:tracePt t="18317" x="8394700" y="5854700"/>
          <p14:tracePt t="18390" x="8394700" y="5864225"/>
          <p14:tracePt t="18398" x="8394700" y="5872163"/>
          <p14:tracePt t="18405" x="8394700" y="5880100"/>
          <p14:tracePt t="18421" x="8394700" y="5889625"/>
          <p14:tracePt t="18781" x="8394700" y="5897563"/>
          <p14:tracePt t="18799" x="8385175" y="5897563"/>
          <p14:tracePt t="18805" x="8377238" y="5897563"/>
          <p14:tracePt t="18813" x="8359775" y="5897563"/>
          <p14:tracePt t="18821" x="8326438" y="5897563"/>
          <p14:tracePt t="18830" x="8301038" y="5897563"/>
          <p14:tracePt t="18837" x="8283575" y="5897563"/>
          <p14:tracePt t="18845" x="8258175" y="5897563"/>
          <p14:tracePt t="18853" x="8232775" y="5880100"/>
          <p14:tracePt t="18862" x="8207375" y="5872163"/>
          <p14:tracePt t="18870" x="8189913" y="5872163"/>
          <p14:tracePt t="18877" x="8164513" y="5872163"/>
          <p14:tracePt t="18885" x="8147050" y="5872163"/>
          <p14:tracePt t="18893" x="8131175" y="5872163"/>
          <p14:tracePt t="18916" x="8088313" y="5864225"/>
          <p14:tracePt t="18925" x="8070850" y="5864225"/>
          <p14:tracePt t="18965" x="8062913" y="5864225"/>
          <p14:tracePt t="18973" x="8054975" y="5864225"/>
          <p14:tracePt t="18982" x="8045450" y="5864225"/>
          <p14:tracePt t="18989" x="8037513" y="5864225"/>
          <p14:tracePt t="18999" x="8029575" y="5864225"/>
          <p14:tracePt t="19005" x="8012113" y="5864225"/>
          <p14:tracePt t="19014" x="7994650" y="5864225"/>
          <p14:tracePt t="19021" x="7977188" y="5864225"/>
          <p14:tracePt t="19030" x="7969250" y="5864225"/>
          <p14:tracePt t="19037" x="7961313" y="5864225"/>
          <p14:tracePt t="19046" x="7926388" y="5864225"/>
          <p14:tracePt t="19053" x="7900988" y="5864225"/>
          <p14:tracePt t="19062" x="7893050" y="5864225"/>
          <p14:tracePt t="19070" x="7875588" y="5864225"/>
          <p14:tracePt t="19077" x="7859713" y="5864225"/>
          <p14:tracePt t="19085" x="7842250" y="5854700"/>
          <p14:tracePt t="19093" x="7816850" y="5854700"/>
          <p14:tracePt t="19101" x="7799388" y="5854700"/>
          <p14:tracePt t="19109" x="7773988" y="5854700"/>
          <p14:tracePt t="19117" x="7748588" y="5854700"/>
          <p14:tracePt t="19125" x="7715250" y="5854700"/>
          <p14:tracePt t="19132" x="7697788" y="5854700"/>
          <p14:tracePt t="19141" x="7680325" y="5854700"/>
          <p14:tracePt t="19149" x="7646988" y="5854700"/>
          <p14:tracePt t="19159" x="7629525" y="5854700"/>
          <p14:tracePt t="19167" x="7596188" y="5854700"/>
          <p14:tracePt t="19173" x="7553325" y="5854700"/>
          <p14:tracePt t="19183" x="7518400" y="5854700"/>
          <p14:tracePt t="19189" x="7493000" y="5854700"/>
          <p14:tracePt t="19200" x="7459663" y="5854700"/>
          <p14:tracePt t="19205" x="7416800" y="5854700"/>
          <p14:tracePt t="19214" x="7373938" y="5854700"/>
          <p14:tracePt t="19222" x="7332663" y="5854700"/>
          <p14:tracePt t="19229" x="7272338" y="5846763"/>
          <p14:tracePt t="19237" x="7213600" y="5846763"/>
          <p14:tracePt t="19245" x="7170738" y="5846763"/>
          <p14:tracePt t="19253" x="7112000" y="5846763"/>
          <p14:tracePt t="19261" x="7051675" y="5846763"/>
          <p14:tracePt t="19269" x="7018338" y="5846763"/>
          <p14:tracePt t="19277" x="7000875" y="5846763"/>
          <p14:tracePt t="19286" x="6967538" y="5838825"/>
          <p14:tracePt t="19293" x="6932613" y="5838825"/>
          <p14:tracePt t="19301" x="6899275" y="5838825"/>
          <p14:tracePt t="19309" x="6881813" y="5838825"/>
          <p14:tracePt t="19317" x="6848475" y="5838825"/>
          <p14:tracePt t="19325" x="6813550" y="5838825"/>
          <p14:tracePt t="19332" x="6770688" y="5838825"/>
          <p14:tracePt t="19341" x="6711950" y="5838825"/>
          <p14:tracePt t="19351" x="6669088" y="5838825"/>
          <p14:tracePt t="19357" x="6643688" y="5838825"/>
          <p14:tracePt t="19366" x="6600825" y="5838825"/>
          <p14:tracePt t="19373" x="6542088" y="5838825"/>
          <p14:tracePt t="19382" x="6499225" y="5838825"/>
          <p14:tracePt t="19390" x="6448425" y="5838825"/>
          <p14:tracePt t="19400" x="6397625" y="5838825"/>
          <p14:tracePt t="19406" x="6338888" y="5838825"/>
          <p14:tracePt t="19416" x="6303963" y="5838825"/>
          <p14:tracePt t="19422" x="6270625" y="5854700"/>
          <p14:tracePt t="19432" x="6235700" y="5854700"/>
          <p14:tracePt t="19438" x="6194425" y="5864225"/>
          <p14:tracePt t="19447" x="6159500" y="5864225"/>
          <p14:tracePt t="19454" x="6134100" y="5864225"/>
          <p14:tracePt t="19462" x="6100763" y="5864225"/>
          <p14:tracePt t="19470" x="6065838" y="5864225"/>
          <p14:tracePt t="19478" x="6040438" y="5864225"/>
          <p14:tracePt t="19486" x="6032500" y="5864225"/>
          <p14:tracePt t="19495" x="6015038" y="5864225"/>
          <p14:tracePt t="19503" x="6007100" y="5864225"/>
          <p14:tracePt t="19510" x="5997575" y="5864225"/>
          <p14:tracePt t="19518" x="5989638" y="5864225"/>
          <p14:tracePt t="19551" x="5981700" y="5864225"/>
          <p14:tracePt t="19566" x="5972175" y="5864225"/>
          <p14:tracePt t="19574" x="5964238" y="5864225"/>
          <p14:tracePt t="19694" x="5956300" y="5864225"/>
          <p14:tracePt t="19727" x="5946775" y="5864225"/>
          <p14:tracePt t="19751" x="5946775" y="5854700"/>
          <p14:tracePt t="19758" x="5946775" y="5846763"/>
          <p14:tracePt t="19774" x="5938838" y="5846763"/>
          <p14:tracePt t="19830" x="5930900" y="5838825"/>
          <p14:tracePt t="19838" x="5930900" y="5829300"/>
          <p14:tracePt t="19848" x="5921375" y="5821363"/>
          <p14:tracePt t="19854" x="5921375" y="5813425"/>
          <p14:tracePt t="19862" x="5921375" y="5803900"/>
          <p14:tracePt t="19870" x="5921375" y="5788025"/>
          <p14:tracePt t="19879" x="5913438" y="5770563"/>
          <p14:tracePt t="19887" x="5913438" y="5761038"/>
          <p14:tracePt t="19902" x="5913438" y="5745163"/>
          <p14:tracePt t="19911" x="5913438" y="5735638"/>
          <p14:tracePt t="19918" x="5913438" y="5727700"/>
          <p14:tracePt t="19926" x="5913438" y="5710238"/>
          <p14:tracePt t="19942" x="5913438" y="5702300"/>
          <p14:tracePt t="19950" x="5913438" y="5694363"/>
          <p14:tracePt t="19966" x="5913438" y="5684838"/>
          <p14:tracePt t="19982" x="5913438" y="5668963"/>
          <p14:tracePt t="19999" x="5913438" y="5659438"/>
          <p14:tracePt t="20007" x="5913438" y="5641975"/>
          <p14:tracePt t="20016" x="5913438" y="5634038"/>
          <p14:tracePt t="20022" x="5913438" y="5626100"/>
          <p14:tracePt t="20032" x="5913438" y="5616575"/>
          <p14:tracePt t="20055" x="5913438" y="5608638"/>
          <p14:tracePt t="20062" x="5913438" y="5600700"/>
          <p14:tracePt t="20070" x="5913438" y="5591175"/>
          <p14:tracePt t="20086" x="5913438" y="5583238"/>
          <p14:tracePt t="20094" x="5905500" y="5549900"/>
          <p14:tracePt t="20102" x="5905500" y="5540375"/>
          <p14:tracePt t="20111" x="5895975" y="5532438"/>
          <p14:tracePt t="20118" x="5895975" y="5524500"/>
          <p14:tracePt t="20126" x="5895975" y="5507038"/>
          <p14:tracePt t="20150" x="5895975" y="5497513"/>
          <p14:tracePt t="20166" x="5895975" y="5489575"/>
          <p14:tracePt t="20181" x="5895975" y="5481638"/>
          <p14:tracePt t="20190" x="5888038" y="5472113"/>
          <p14:tracePt t="20199" x="5888038" y="5456238"/>
          <p14:tracePt t="20216" x="5888038" y="5446713"/>
          <p14:tracePt t="20222" x="5888038" y="5438775"/>
          <p14:tracePt t="20254" x="5888038" y="5430838"/>
          <p14:tracePt t="20262" x="5888038" y="5421313"/>
          <p14:tracePt t="20270" x="5888038" y="5413375"/>
          <p14:tracePt t="20286" x="5888038" y="5405438"/>
          <p14:tracePt t="20302" x="5888038" y="5395913"/>
          <p14:tracePt t="20486" x="5895975" y="5395913"/>
          <p14:tracePt t="20494" x="5938838" y="5395913"/>
          <p14:tracePt t="20502" x="5972175" y="5395913"/>
          <p14:tracePt t="20510" x="6040438" y="5395913"/>
          <p14:tracePt t="20518" x="6126163" y="5405438"/>
          <p14:tracePt t="20527" x="6210300" y="5405438"/>
          <p14:tracePt t="20534" x="6286500" y="5413375"/>
          <p14:tracePt t="20542" x="6372225" y="5421313"/>
          <p14:tracePt t="20552" x="6456363" y="5421313"/>
          <p14:tracePt t="20558" x="6559550" y="5438775"/>
          <p14:tracePt t="20568" x="6669088" y="5438775"/>
          <p14:tracePt t="20574" x="6762750" y="5446713"/>
          <p14:tracePt t="20583" x="6873875" y="5456238"/>
          <p14:tracePt t="20590" x="6975475" y="5456238"/>
          <p14:tracePt t="20599" x="7059613" y="5472113"/>
          <p14:tracePt t="20606" x="7145338" y="5472113"/>
          <p14:tracePt t="20615" x="7213600" y="5472113"/>
          <p14:tracePt t="20622" x="7289800" y="5472113"/>
          <p14:tracePt t="20632" x="7348538" y="5472113"/>
          <p14:tracePt t="20638" x="7416800" y="5464175"/>
          <p14:tracePt t="20646" x="7477125" y="5464175"/>
          <p14:tracePt t="20654" x="7510463" y="5456238"/>
          <p14:tracePt t="20662" x="7553325" y="5456238"/>
          <p14:tracePt t="20670" x="7578725" y="5446713"/>
          <p14:tracePt t="20678" x="7596188" y="5446713"/>
          <p14:tracePt t="20686" x="7621588" y="5446713"/>
          <p14:tracePt t="20694" x="7637463" y="5446713"/>
          <p14:tracePt t="20702" x="7646988" y="5446713"/>
          <p14:tracePt t="20710" x="7672388" y="5446713"/>
          <p14:tracePt t="20718" x="7688263" y="5446713"/>
          <p14:tracePt t="20726" x="7715250" y="5446713"/>
          <p14:tracePt t="20734" x="7740650" y="5446713"/>
          <p14:tracePt t="20742" x="7756525" y="5438775"/>
          <p14:tracePt t="20750" x="7773988" y="5438775"/>
          <p14:tracePt t="20759" x="7799388" y="5438775"/>
          <p14:tracePt t="20766" x="7816850" y="5438775"/>
          <p14:tracePt t="20774" x="7832725" y="5438775"/>
          <p14:tracePt t="20782" x="7850188" y="5438775"/>
          <p14:tracePt t="20791" x="7867650" y="5438775"/>
          <p14:tracePt t="20799" x="7875588" y="5438775"/>
          <p14:tracePt t="20806" x="7893050" y="5438775"/>
          <p14:tracePt t="20816" x="7900988" y="5438775"/>
          <p14:tracePt t="20822" x="7926388" y="5430838"/>
          <p14:tracePt t="20833" x="7951788" y="5430838"/>
          <p14:tracePt t="20838" x="7961313" y="5430838"/>
          <p14:tracePt t="20847" x="7977188" y="5430838"/>
          <p14:tracePt t="20854" x="8004175" y="5430838"/>
          <p14:tracePt t="20862" x="8012113" y="5430838"/>
          <p14:tracePt t="20870" x="8029575" y="5430838"/>
          <p14:tracePt t="20878" x="8037513" y="5430838"/>
          <p14:tracePt t="20886" x="8054975" y="5430838"/>
          <p14:tracePt t="20895" x="8080375" y="5430838"/>
          <p14:tracePt t="20915" x="8105775" y="5430838"/>
          <p14:tracePt t="20919" x="8113713" y="5430838"/>
          <p14:tracePt t="20926" x="8121650" y="5430838"/>
          <p14:tracePt t="20934" x="8147050" y="5430838"/>
          <p14:tracePt t="20942" x="8156575" y="5430838"/>
          <p14:tracePt t="20950" x="8174038" y="5430838"/>
          <p14:tracePt t="20958" x="8181975" y="5430838"/>
          <p14:tracePt t="20967" x="8207375" y="5430838"/>
          <p14:tracePt t="20974" x="8224838" y="5430838"/>
          <p14:tracePt t="20982" x="8232775" y="5430838"/>
          <p14:tracePt t="20990" x="8250238" y="5430838"/>
          <p14:tracePt t="20999" x="8275638" y="5430838"/>
          <p14:tracePt t="21006" x="8301038" y="5430838"/>
          <p14:tracePt t="21015" x="8326438" y="5430838"/>
          <p14:tracePt t="21022" x="8351838" y="5430838"/>
          <p14:tracePt t="21033" x="8359775" y="5438775"/>
          <p14:tracePt t="21038" x="8385175" y="5438775"/>
          <p14:tracePt t="21048" x="8402638" y="5438775"/>
          <p14:tracePt t="21055" x="8410575" y="5438775"/>
          <p14:tracePt t="21062" x="8428038" y="5438775"/>
          <p14:tracePt t="21070" x="8453438" y="5438775"/>
          <p14:tracePt t="21078" x="8478838" y="5438775"/>
          <p14:tracePt t="21086" x="8513763" y="5438775"/>
          <p14:tracePt t="21094" x="8539163" y="5438775"/>
          <p14:tracePt t="21102" x="8564563" y="5438775"/>
          <p14:tracePt t="21111" x="8589963" y="5438775"/>
          <p14:tracePt t="21118" x="8615363" y="5438775"/>
          <p14:tracePt t="21127" x="8623300" y="5438775"/>
          <p14:tracePt t="21134" x="8648700" y="5438775"/>
          <p14:tracePt t="21143" x="8666163" y="5438775"/>
          <p14:tracePt t="21159" x="8691563" y="5438775"/>
          <p14:tracePt t="21166" x="8699500" y="5438775"/>
          <p14:tracePt t="21175" x="8716963" y="5438775"/>
          <p14:tracePt t="21182" x="8734425" y="5438775"/>
          <p14:tracePt t="21199" x="8750300" y="5438775"/>
          <p14:tracePt t="21208" x="8777288" y="5438775"/>
          <p14:tracePt t="21215" x="8785225" y="5438775"/>
          <p14:tracePt t="21222" x="8793163" y="5438775"/>
          <p14:tracePt t="21233" x="8802688" y="5438775"/>
          <p14:tracePt t="21246" x="8810625" y="5438775"/>
          <p14:tracePt t="21254" x="8818563" y="5446713"/>
          <p14:tracePt t="21271" x="8828088" y="5446713"/>
          <p14:tracePt t="21279" x="8836025" y="5446713"/>
          <p14:tracePt t="21286" x="8843963" y="5446713"/>
          <p14:tracePt t="21302" x="8853488" y="5446713"/>
          <p14:tracePt t="21503" x="8861425" y="5456238"/>
          <p14:tracePt t="21543" x="8861425" y="5464175"/>
          <p14:tracePt t="21560" x="8861425" y="5472113"/>
          <p14:tracePt t="21567" x="8861425" y="5489575"/>
          <p14:tracePt t="21591" x="8869363" y="5497513"/>
          <p14:tracePt t="21599" x="8869363" y="5507038"/>
          <p14:tracePt t="21623" x="8869363" y="5514975"/>
          <p14:tracePt t="21632" x="8869363" y="5524500"/>
          <p14:tracePt t="21655" x="8869363" y="5532438"/>
          <p14:tracePt t="21664" x="8869363" y="5540375"/>
          <p14:tracePt t="21671" x="8869363" y="5549900"/>
          <p14:tracePt t="21696" x="8869363" y="5565775"/>
          <p14:tracePt t="21703" x="8869363" y="5583238"/>
          <p14:tracePt t="21711" x="8869363" y="5591175"/>
          <p14:tracePt t="21719" x="8869363" y="5608638"/>
          <p14:tracePt t="21728" x="8869363" y="5616575"/>
          <p14:tracePt t="21735" x="8869363" y="5634038"/>
          <p14:tracePt t="21743" x="8869363" y="5659438"/>
          <p14:tracePt t="21751" x="8869363" y="5668963"/>
          <p14:tracePt t="21759" x="8869363" y="5684838"/>
          <p14:tracePt t="21767" x="8869363" y="5694363"/>
          <p14:tracePt t="21775" x="8869363" y="5710238"/>
          <p14:tracePt t="21783" x="8869363" y="5735638"/>
          <p14:tracePt t="21791" x="8869363" y="5745163"/>
          <p14:tracePt t="21798" x="8869363" y="5753100"/>
          <p14:tracePt t="21808" x="8869363" y="5770563"/>
          <p14:tracePt t="21823" x="8869363" y="5778500"/>
          <p14:tracePt t="21832" x="8869363" y="5788025"/>
          <p14:tracePt t="21840" x="8869363" y="5795963"/>
          <p14:tracePt t="21864" x="8869363" y="5803900"/>
          <p14:tracePt t="21871" x="8869363" y="5813425"/>
          <p14:tracePt t="21887" x="8869363" y="5829300"/>
          <p14:tracePt t="21899" x="8869363" y="5838825"/>
          <p14:tracePt t="21920" x="8869363" y="5854700"/>
          <p14:tracePt t="21935" x="8869363" y="5864225"/>
          <p14:tracePt t="21943" x="8869363" y="5872163"/>
          <p14:tracePt t="21951" x="8878888" y="5880100"/>
          <p14:tracePt t="21967" x="8878888" y="5889625"/>
          <p14:tracePt t="21975" x="8878888" y="5897563"/>
          <p14:tracePt t="22000" x="8878888" y="5915025"/>
          <p14:tracePt t="22008" x="8878888" y="5940425"/>
          <p14:tracePt t="22014" x="8878888" y="5948363"/>
          <p14:tracePt t="22023" x="8878888" y="5973763"/>
          <p14:tracePt t="22032" x="8878888" y="5999163"/>
          <p14:tracePt t="22049" x="8878888" y="6016625"/>
          <p14:tracePt t="22071" x="8878888" y="6024563"/>
          <p14:tracePt t="22081" x="8878888" y="6034088"/>
          <p14:tracePt t="22143" x="8878888" y="6042025"/>
          <p14:tracePt t="22175" x="8878888" y="6049963"/>
          <p14:tracePt t="22183" x="8878888" y="6059488"/>
          <p14:tracePt t="22208" x="8878888" y="6067425"/>
          <p14:tracePt t="22214" x="8878888" y="6076950"/>
          <p14:tracePt t="22223" x="8878888" y="6084888"/>
          <p14:tracePt t="22239" x="8878888" y="6092825"/>
          <p14:tracePt t="22280" x="8878888" y="6102350"/>
          <p14:tracePt t="22360" x="8878888" y="6110288"/>
          <p14:tracePt t="22456" x="8878888" y="6118225"/>
          <p14:tracePt t="22671" x="8878888" y="6127750"/>
          <p14:tracePt t="22823" x="8869363" y="6127750"/>
          <p14:tracePt t="22863" x="8861425" y="6127750"/>
          <p14:tracePt t="22871" x="8853488" y="6127750"/>
          <p14:tracePt t="22899" x="8843963" y="6127750"/>
          <p14:tracePt t="22903" x="8836025" y="6127750"/>
          <p14:tracePt t="22911" x="8828088" y="6127750"/>
          <p14:tracePt t="22919" x="8810625" y="6127750"/>
          <p14:tracePt t="22928" x="8802688" y="6127750"/>
          <p14:tracePt t="22943" x="8793163" y="6118225"/>
          <p14:tracePt t="22951" x="8777288" y="6118225"/>
          <p14:tracePt t="22967" x="8759825" y="6118225"/>
          <p14:tracePt t="22976" x="8750300" y="6118225"/>
          <p14:tracePt t="22983" x="8734425" y="6118225"/>
          <p14:tracePt t="22991" x="8716963" y="6118225"/>
          <p14:tracePt t="22998" x="8709025" y="6118225"/>
          <p14:tracePt t="23008" x="8691563" y="6110288"/>
          <p14:tracePt t="23015" x="8683625" y="6110288"/>
          <p14:tracePt t="23023" x="8674100" y="6110288"/>
          <p14:tracePt t="23032" x="8658225" y="6110288"/>
          <p14:tracePt t="23049" x="8648700" y="6110288"/>
          <p14:tracePt t="23055" x="8640763" y="6110288"/>
          <p14:tracePt t="23065" x="8632825" y="6110288"/>
          <p14:tracePt t="23151" x="8623300" y="6110288"/>
          <p14:tracePt t="23160" x="8605838" y="6110288"/>
          <p14:tracePt t="23192" x="8597900" y="6110288"/>
          <p14:tracePt t="23199" x="8589963" y="6110288"/>
          <p14:tracePt t="23214" x="8580438" y="6102350"/>
          <p14:tracePt t="23223" x="8572500" y="6102350"/>
          <p14:tracePt t="23232" x="8564563" y="6092825"/>
          <p14:tracePt t="23240" x="8555038" y="6092825"/>
          <p14:tracePt t="23249" x="8547100" y="6092825"/>
          <p14:tracePt t="23257" x="8539163" y="6092825"/>
          <p14:tracePt t="23265" x="8521700" y="6084888"/>
          <p14:tracePt t="23271" x="8504238" y="6084888"/>
          <p14:tracePt t="23288" x="8488363" y="6084888"/>
          <p14:tracePt t="23296" x="8470900" y="6076950"/>
          <p14:tracePt t="23375" x="8462963" y="6076950"/>
          <p14:tracePt t="23384" x="8453438" y="6067425"/>
          <p14:tracePt t="23424" x="8445500" y="6067425"/>
          <p14:tracePt t="23432" x="8435975" y="6059488"/>
          <p14:tracePt t="23464" x="8428038" y="6059488"/>
          <p14:tracePt t="23482" x="8420100" y="6059488"/>
          <p14:tracePt t="23489" x="8410575" y="6059488"/>
          <p14:tracePt t="23498" x="8402638" y="6059488"/>
          <p14:tracePt t="23504" x="8377238" y="6059488"/>
          <p14:tracePt t="23513" x="8351838" y="6059488"/>
          <p14:tracePt t="23520" x="8326438" y="6059488"/>
          <p14:tracePt t="23529" x="8291513" y="6059488"/>
          <p14:tracePt t="23536" x="8275638" y="6059488"/>
          <p14:tracePt t="23552" x="8240713" y="6059488"/>
          <p14:tracePt t="23560" x="8232775" y="6067425"/>
          <p14:tracePt t="23568" x="8215313" y="6067425"/>
          <p14:tracePt t="23577" x="8207375" y="6076950"/>
          <p14:tracePt t="23592" x="8199438" y="6076950"/>
          <p14:tracePt t="23600" x="8199438" y="6084888"/>
          <p14:tracePt t="23608" x="8189913" y="6084888"/>
          <p14:tracePt t="23624" x="8181975" y="6092825"/>
          <p14:tracePt t="23631" x="8174038" y="6092825"/>
          <p14:tracePt t="23641" x="8164513" y="6092825"/>
          <p14:tracePt t="23650" x="8156575" y="6092825"/>
          <p14:tracePt t="23657" x="8131175" y="6092825"/>
          <p14:tracePt t="23665" x="8096250" y="6092825"/>
          <p14:tracePt t="23672" x="8070850" y="6084888"/>
          <p14:tracePt t="23681" x="8045450" y="6076950"/>
          <p14:tracePt t="23688" x="8012113" y="6076950"/>
          <p14:tracePt t="23698" x="7969250" y="6076950"/>
          <p14:tracePt t="23704" x="7935913" y="6067425"/>
          <p14:tracePt t="23712" x="7910513" y="6049963"/>
          <p14:tracePt t="23720" x="7885113" y="6042025"/>
          <p14:tracePt t="23729" x="7842250" y="6034088"/>
          <p14:tracePt t="23738" x="7807325" y="6024563"/>
          <p14:tracePt t="23744" x="7791450" y="6016625"/>
          <p14:tracePt t="23752" x="7766050" y="6008688"/>
          <p14:tracePt t="23761" x="7740650" y="6008688"/>
          <p14:tracePt t="23768" x="7731125" y="6008688"/>
          <p14:tracePt t="23776" x="7715250" y="6008688"/>
          <p14:tracePt t="23784" x="7705725" y="6008688"/>
          <p14:tracePt t="23800" x="7705725" y="5999163"/>
          <p14:tracePt t="23808" x="7697788" y="5999163"/>
          <p14:tracePt t="23857" x="7688263" y="5999163"/>
          <p14:tracePt t="23865" x="7680325" y="5999163"/>
          <p14:tracePt t="23904" x="7672388" y="5999163"/>
          <p14:tracePt t="23929" x="7662863" y="5999163"/>
          <p14:tracePt t="23944" x="7654925" y="5999163"/>
          <p14:tracePt t="23952" x="7637463" y="5999163"/>
          <p14:tracePt t="23960" x="7629525" y="5991225"/>
          <p14:tracePt t="23968" x="7612063" y="5991225"/>
          <p14:tracePt t="23976" x="7596188" y="5991225"/>
          <p14:tracePt t="23984" x="7586663" y="5991225"/>
          <p14:tracePt t="23992" x="7570788" y="5991225"/>
          <p14:tracePt t="24000" x="7561263" y="5991225"/>
          <p14:tracePt t="24008" x="7545388" y="5991225"/>
          <p14:tracePt t="24016" x="7518400" y="5991225"/>
          <p14:tracePt t="24024" x="7510463" y="5991225"/>
          <p14:tracePt t="24031" x="7485063" y="5991225"/>
          <p14:tracePt t="24040" x="7459663" y="5991225"/>
          <p14:tracePt t="24048" x="7451725" y="5991225"/>
          <p14:tracePt t="24056" x="7434263" y="5983288"/>
          <p14:tracePt t="24065" x="7426325" y="5983288"/>
          <p14:tracePt t="24082" x="7408863" y="5983288"/>
          <p14:tracePt t="24098" x="7391400" y="5983288"/>
          <p14:tracePt t="24104" x="7373938" y="5983288"/>
          <p14:tracePt t="24112" x="7366000" y="5983288"/>
          <p14:tracePt t="24120" x="7348538" y="5983288"/>
          <p14:tracePt t="24128" x="7340600" y="5983288"/>
          <p14:tracePt t="24136" x="7323138" y="5983288"/>
          <p14:tracePt t="24144" x="7315200" y="5983288"/>
          <p14:tracePt t="24152" x="7307263" y="5983288"/>
          <p14:tracePt t="24161" x="7297738" y="5983288"/>
          <p14:tracePt t="24168" x="7281863" y="5983288"/>
          <p14:tracePt t="24176" x="7264400" y="5973763"/>
          <p14:tracePt t="24184" x="7246938" y="5973763"/>
          <p14:tracePt t="24192" x="7239000" y="5973763"/>
          <p14:tracePt t="24200" x="7221538" y="5973763"/>
          <p14:tracePt t="24208" x="7213600" y="5973763"/>
          <p14:tracePt t="24216" x="7204075" y="5973763"/>
          <p14:tracePt t="24224" x="7196138" y="5973763"/>
          <p14:tracePt t="24240" x="7188200" y="5973763"/>
          <p14:tracePt t="24249" x="7178675" y="5973763"/>
          <p14:tracePt t="24256" x="7170738" y="5973763"/>
          <p14:tracePt t="24265" x="7162800" y="5965825"/>
          <p14:tracePt t="24272" x="7137400" y="5965825"/>
          <p14:tracePt t="24282" x="7127875" y="5965825"/>
          <p14:tracePt t="24288" x="7112000" y="5957888"/>
          <p14:tracePt t="24298" x="7085013" y="5948363"/>
          <p14:tracePt t="24304" x="7051675" y="5948363"/>
          <p14:tracePt t="24313" x="7026275" y="5948363"/>
          <p14:tracePt t="24321" x="7000875" y="5948363"/>
          <p14:tracePt t="24329" x="6975475" y="5940425"/>
          <p14:tracePt t="24336" x="6958013" y="5940425"/>
          <p14:tracePt t="24344" x="6942138" y="5932488"/>
          <p14:tracePt t="24352" x="6924675" y="5922963"/>
          <p14:tracePt t="24360" x="6915150" y="5922963"/>
          <p14:tracePt t="24376" x="6907213" y="5922963"/>
          <p14:tracePt t="24440" x="6899275" y="5922963"/>
          <p14:tracePt t="24504" x="6889750" y="5922963"/>
          <p14:tracePt t="24560" x="6881813" y="5922963"/>
          <p14:tracePt t="24568" x="6873875" y="5922963"/>
          <p14:tracePt t="24592" x="6856413" y="5922963"/>
          <p14:tracePt t="24600" x="6848475" y="5922963"/>
          <p14:tracePt t="24616" x="6838950" y="5922963"/>
          <p14:tracePt t="24624" x="6831013" y="5922963"/>
          <p14:tracePt t="24631" x="6823075" y="5922963"/>
          <p14:tracePt t="24641" x="6805613" y="5922963"/>
          <p14:tracePt t="24648" x="6797675" y="5922963"/>
          <p14:tracePt t="24656" x="6780213" y="5922963"/>
          <p14:tracePt t="24665" x="6762750" y="5922963"/>
          <p14:tracePt t="24681" x="6754813" y="5922963"/>
          <p14:tracePt t="24689" x="6745288" y="5922963"/>
          <p14:tracePt t="24699" x="6737350" y="5915025"/>
          <p14:tracePt t="24712" x="6729413" y="5915025"/>
          <p14:tracePt t="24729" x="6719888" y="5915025"/>
          <p14:tracePt t="24736" x="6711950" y="5915025"/>
          <p14:tracePt t="24744" x="6694488" y="5915025"/>
          <p14:tracePt t="24753" x="6669088" y="5905500"/>
          <p14:tracePt t="24761" x="6661150" y="5897563"/>
          <p14:tracePt t="24768" x="6635750" y="5897563"/>
          <p14:tracePt t="24776" x="6600825" y="5889625"/>
          <p14:tracePt t="24784" x="6575425" y="5880100"/>
          <p14:tracePt t="24792" x="6550025" y="5872163"/>
          <p14:tracePt t="24800" x="6524625" y="5872163"/>
          <p14:tracePt t="24809" x="6491288" y="5864225"/>
          <p14:tracePt t="24817" x="6465888" y="5854700"/>
          <p14:tracePt t="24824" x="6448425" y="5846763"/>
          <p14:tracePt t="24831" x="6415088" y="5838825"/>
          <p14:tracePt t="24841" x="6389688" y="5838825"/>
          <p14:tracePt t="24847" x="6372225" y="5838825"/>
          <p14:tracePt t="24856" x="6372225" y="5829300"/>
          <p14:tracePt t="24864" x="6364288" y="5821363"/>
          <p14:tracePt t="24872" x="6354763" y="5821363"/>
          <p14:tracePt t="24881" x="6346825" y="5821363"/>
          <p14:tracePt t="24888" x="6338888" y="5813425"/>
          <p14:tracePt t="24898" x="6329363" y="5813425"/>
          <p14:tracePt t="24929" x="6321425" y="5813425"/>
          <p14:tracePt t="24944" x="6311900" y="5813425"/>
          <p14:tracePt t="24952" x="6303963" y="5813425"/>
          <p14:tracePt t="24961" x="6296025" y="5803900"/>
          <p14:tracePt t="24968" x="6286500" y="5803900"/>
          <p14:tracePt t="24984" x="6278563" y="5803900"/>
          <p14:tracePt t="24999" x="6270625" y="5803900"/>
          <p14:tracePt t="25024" x="6261100" y="5803900"/>
          <p14:tracePt t="25048" x="6253163" y="5803900"/>
          <p14:tracePt t="25153" x="6245225" y="5803900"/>
          <p14:tracePt t="25161" x="6245225" y="5795963"/>
          <p14:tracePt t="25384" x="6235700" y="5795963"/>
          <p14:tracePt t="25400" x="6227763" y="5795963"/>
          <p14:tracePt t="25433" x="6227763" y="5803900"/>
          <p14:tracePt t="25441" x="6219825" y="5803900"/>
          <p14:tracePt t="25449" x="6210300" y="5803900"/>
          <p14:tracePt t="25457" x="6202363" y="5803900"/>
          <p14:tracePt t="25466" x="6194425" y="5813425"/>
          <p14:tracePt t="25480" x="6184900" y="5813425"/>
          <p14:tracePt t="25489" x="6176963" y="5821363"/>
          <p14:tracePt t="25505" x="6167438" y="5829300"/>
          <p14:tracePt t="25698" x="6159500" y="5829300"/>
          <p14:tracePt t="25770" x="6151563" y="5829300"/>
          <p14:tracePt t="25777" x="6142038" y="5829300"/>
          <p14:tracePt t="25793" x="6134100" y="5829300"/>
          <p14:tracePt t="25817" x="6134100" y="5838825"/>
          <p14:tracePt t="25873" x="6126163" y="5838825"/>
          <p14:tracePt t="25880" x="6116638" y="5838825"/>
          <p14:tracePt t="25889" x="6116638" y="5846763"/>
          <p14:tracePt t="25897" x="6100763" y="5846763"/>
          <p14:tracePt t="25914" x="6091238" y="5846763"/>
          <p14:tracePt t="26138" x="6083300" y="5846763"/>
          <p14:tracePt t="26147" x="6075363" y="5846763"/>
          <p14:tracePt t="26250" x="6065838" y="5846763"/>
          <p14:tracePt t="26273" x="6065838" y="5838825"/>
          <p14:tracePt t="26297" x="6065838" y="5829300"/>
          <p14:tracePt t="26305" x="6065838" y="5821363"/>
          <p14:tracePt t="26593" x="6057900" y="5821363"/>
          <p14:tracePt t="26657" x="6049963" y="5813425"/>
          <p14:tracePt t="26745" x="6049963" y="5803900"/>
          <p14:tracePt t="26753" x="6049963" y="5795963"/>
          <p14:tracePt t="26769" x="6049963" y="5778500"/>
          <p14:tracePt t="26777" x="6049963" y="5770563"/>
          <p14:tracePt t="26817" x="6049963" y="5753100"/>
          <p14:tracePt t="26825" x="6049963" y="5745163"/>
          <p14:tracePt t="26833" x="6049963" y="5735638"/>
          <p14:tracePt t="26841" x="6049963" y="5727700"/>
          <p14:tracePt t="26849" x="6049963" y="5719763"/>
          <p14:tracePt t="26858" x="6049963" y="5702300"/>
          <p14:tracePt t="26866" x="6049963" y="5694363"/>
          <p14:tracePt t="26905" x="6049963" y="5684838"/>
          <p14:tracePt t="26961" x="6049963" y="5676900"/>
          <p14:tracePt t="26969" x="6049963" y="5668963"/>
          <p14:tracePt t="27073" x="6049963" y="5659438"/>
          <p14:tracePt t="27081" x="6049963" y="5651500"/>
          <p14:tracePt t="27089" x="6049963" y="5641975"/>
          <p14:tracePt t="27099" x="6049963" y="5634038"/>
          <p14:tracePt t="27105" x="6049963" y="5626100"/>
          <p14:tracePt t="27114" x="6049963" y="5616575"/>
          <p14:tracePt t="27121" x="6049963" y="5600700"/>
          <p14:tracePt t="27131" x="6040438" y="5600700"/>
          <p14:tracePt t="27137" x="6040438" y="5591175"/>
          <p14:tracePt t="27162" x="6040438" y="5583238"/>
          <p14:tracePt t="27185" x="6040438" y="5575300"/>
          <p14:tracePt t="27194" x="6040438" y="5557838"/>
          <p14:tracePt t="27241" x="6040438" y="5549900"/>
          <p14:tracePt t="27682" x="6040438" y="5540375"/>
          <p14:tracePt t="27690" x="6032500" y="5532438"/>
          <p14:tracePt t="27706" x="6032500" y="5524500"/>
          <p14:tracePt t="27713" x="6024563" y="5514975"/>
          <p14:tracePt t="27730" x="6024563" y="5507038"/>
          <p14:tracePt t="27754" x="6024563" y="5497513"/>
          <p14:tracePt t="30811" x="6024563" y="5489575"/>
          <p14:tracePt t="37959" x="6015038" y="5472113"/>
          <p14:tracePt t="37967" x="6007100" y="5446713"/>
          <p14:tracePt t="37975" x="5989638" y="5421313"/>
          <p14:tracePt t="37983" x="5981700" y="5413375"/>
          <p14:tracePt t="37999" x="5981700" y="5405438"/>
          <p14:tracePt t="38007" x="5972175" y="5395913"/>
          <p14:tracePt t="38015" x="5964238" y="5387975"/>
          <p14:tracePt t="38023" x="5946775" y="5370513"/>
          <p14:tracePt t="38031" x="5930900" y="5327650"/>
          <p14:tracePt t="38039" x="5913438" y="5268913"/>
          <p14:tracePt t="38048" x="5870575" y="5183188"/>
          <p14:tracePt t="38054" x="5819775" y="5106988"/>
          <p14:tracePt t="38062" x="5776913" y="5048250"/>
          <p14:tracePt t="38071" x="5743575" y="4997450"/>
          <p14:tracePt t="38078" x="5708650" y="4946650"/>
          <p14:tracePt t="38087" x="5692775" y="4911725"/>
          <p14:tracePt t="38094" x="5675313" y="4886325"/>
          <p14:tracePt t="38103" x="5657850" y="4860925"/>
          <p14:tracePt t="38111" x="5632450" y="4818063"/>
          <p14:tracePt t="38119" x="5624513" y="4767263"/>
          <p14:tracePt t="38129" x="5616575" y="4741863"/>
          <p14:tracePt t="38135" x="5607050" y="4708525"/>
          <p14:tracePt t="38145" x="5591175" y="4673600"/>
          <p14:tracePt t="38151" x="5573713" y="4597400"/>
          <p14:tracePt t="38163" x="5522913" y="4495800"/>
          <p14:tracePt t="38168" x="5497513" y="4394200"/>
          <p14:tracePt t="38175" x="5480050" y="4275138"/>
          <p14:tracePt t="38185" x="5462588" y="4146550"/>
          <p14:tracePt t="38190" x="5446713" y="4037013"/>
          <p14:tracePt t="38200" x="5429250" y="3943350"/>
          <p14:tracePt t="38207" x="5421313" y="3857625"/>
          <p14:tracePt t="38216" x="5403850" y="3773488"/>
          <p14:tracePt t="38223" x="5353050" y="3679825"/>
          <p14:tracePt t="38231" x="5284788" y="3560763"/>
          <p14:tracePt t="38239" x="5216525" y="3408363"/>
          <p14:tracePt t="38248" x="5148263" y="3271838"/>
          <p14:tracePt t="38256" x="5064125" y="3152775"/>
          <p14:tracePt t="38266" x="5003800" y="3076575"/>
          <p14:tracePt t="38271" x="4927600" y="3008313"/>
          <p14:tracePt t="38278" x="4833938" y="2914650"/>
          <p14:tracePt t="38287" x="4749800" y="2838450"/>
          <p14:tracePt t="38295" x="4673600" y="2727325"/>
          <p14:tracePt t="38302" x="4587875" y="2625725"/>
          <p14:tracePt t="38312" x="4503738" y="2506663"/>
          <p14:tracePt t="38319" x="4384675" y="2362200"/>
          <p14:tracePt t="38329" x="4230688" y="2217738"/>
          <p14:tracePt t="38335" x="4095750" y="2098675"/>
          <p14:tracePt t="38345" x="4017963" y="2014538"/>
          <p14:tracePt t="38352" x="3933825" y="1938338"/>
          <p14:tracePt t="38361" x="3822700" y="1809750"/>
          <p14:tracePt t="38367" x="3695700" y="1657350"/>
          <p14:tracePt t="38376" x="3568700" y="1504950"/>
          <p14:tracePt t="38385" x="3457575" y="1350963"/>
          <p14:tracePt t="38391" x="3348038" y="1181100"/>
          <p14:tracePt t="38399" x="3186113" y="968375"/>
          <p14:tracePt t="38408" x="3008313" y="781050"/>
          <p14:tracePt t="38418" x="2803525" y="620713"/>
          <p14:tracePt t="38423" x="2600325" y="492125"/>
          <p14:tracePt t="38431" x="2438400" y="415925"/>
          <p14:tracePt t="38439" x="2286000" y="347663"/>
          <p14:tracePt t="38449" x="2124075" y="280988"/>
          <p14:tracePt t="38455" x="1997075" y="238125"/>
          <p14:tracePt t="38464" x="1852613" y="203200"/>
          <p14:tracePt t="38471" x="1698625" y="136525"/>
          <p14:tracePt t="38481" x="1512888" y="5080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42B3330-6F7A-47BB-AA2D-A6D3BC79DEB3}"/>
              </a:ext>
            </a:extLst>
          </p:cNvPr>
          <p:cNvSpPr txBox="1"/>
          <p:nvPr/>
        </p:nvSpPr>
        <p:spPr>
          <a:xfrm>
            <a:off x="41991" y="2034602"/>
            <a:ext cx="5079417" cy="3754874"/>
          </a:xfrm>
          <a:prstGeom prst="rect">
            <a:avLst/>
          </a:prstGeom>
          <a:noFill/>
        </p:spPr>
        <p:txBody>
          <a:bodyPr wrap="square" rtlCol="0">
            <a:spAutoFit/>
          </a:bodyPr>
          <a:lstStyle/>
          <a:p>
            <a:r>
              <a:rPr lang="ja-JP" altLang="en-US" sz="1400" dirty="0"/>
              <a:t>議論終了時刻になったら</a:t>
            </a:r>
            <a:r>
              <a:rPr lang="en-US" altLang="ja-JP" sz="1400" dirty="0"/>
              <a:t>bot</a:t>
            </a:r>
            <a:r>
              <a:rPr lang="ja-JP" altLang="en-US" sz="1400" dirty="0"/>
              <a:t>が「オンライン議論お知らせチャンネル」 に終了の合図を投稿します。これが議論終了の合図です。</a:t>
            </a:r>
            <a:endParaRPr lang="en-US" altLang="ja-JP" sz="1400" dirty="0"/>
          </a:p>
          <a:p>
            <a:endParaRPr lang="en-US" altLang="ja-JP" sz="1400" dirty="0"/>
          </a:p>
          <a:p>
            <a:endParaRPr lang="en-US" altLang="ja-JP" sz="1400" dirty="0"/>
          </a:p>
          <a:p>
            <a:endParaRPr lang="en-US" altLang="ja-JP" sz="1400" dirty="0"/>
          </a:p>
          <a:p>
            <a:endParaRPr lang="en-US" altLang="ja-JP" sz="1400" dirty="0"/>
          </a:p>
          <a:p>
            <a:r>
              <a:rPr lang="ja-JP" altLang="en-US" sz="1400" dirty="0"/>
              <a:t>この投稿がされた後の評価は無効になります。評価をクリックをした場合、通知は行きますが、</a:t>
            </a:r>
            <a:r>
              <a:rPr lang="en-US" altLang="ja-JP" sz="1400" dirty="0"/>
              <a:t>Lv1,2</a:t>
            </a:r>
            <a:r>
              <a:rPr lang="ja-JP" altLang="en-US" sz="1400" dirty="0"/>
              <a:t>の計算には関係しません。</a:t>
            </a:r>
            <a:endParaRPr lang="en-US" altLang="ja-JP" sz="1400" dirty="0"/>
          </a:p>
          <a:p>
            <a:r>
              <a:rPr lang="ja-JP" altLang="en-US" sz="1400" dirty="0"/>
              <a:t>エラーが出る可能性が高くなるので、評価は行わないでください。</a:t>
            </a:r>
            <a:endParaRPr lang="en-US" altLang="ja-JP" sz="1400" dirty="0"/>
          </a:p>
          <a:p>
            <a:endParaRPr lang="en-US" altLang="ja-JP" sz="1400" dirty="0"/>
          </a:p>
          <a:p>
            <a:endParaRPr lang="en-US" altLang="ja-JP" sz="1400" dirty="0"/>
          </a:p>
          <a:p>
            <a:r>
              <a:rPr lang="ja-JP" altLang="en-US" sz="1400" b="1" dirty="0"/>
              <a:t>議論中に議論終了時間を変更することができます。</a:t>
            </a:r>
            <a:endParaRPr lang="en-US" altLang="ja-JP" sz="1400" b="1" dirty="0"/>
          </a:p>
          <a:p>
            <a:r>
              <a:rPr lang="ja-JP" altLang="en-US" sz="1400" dirty="0"/>
              <a:t>ページ下部のグレーの部分から議論終了時間変更ページに移ってください。</a:t>
            </a:r>
            <a:endParaRPr lang="en-US" altLang="ja-JP" sz="1400" dirty="0"/>
          </a:p>
        </p:txBody>
      </p:sp>
      <p:pic>
        <p:nvPicPr>
          <p:cNvPr id="5" name="図 4">
            <a:extLst>
              <a:ext uri="{FF2B5EF4-FFF2-40B4-BE49-F238E27FC236}">
                <a16:creationId xmlns:a16="http://schemas.microsoft.com/office/drawing/2014/main" id="{6D9DF54D-FA15-4030-95B2-AA6BAD039BFC}"/>
              </a:ext>
            </a:extLst>
          </p:cNvPr>
          <p:cNvPicPr>
            <a:picLocks noChangeAspect="1"/>
          </p:cNvPicPr>
          <p:nvPr/>
        </p:nvPicPr>
        <p:blipFill>
          <a:blip r:embed="rId3"/>
          <a:stretch>
            <a:fillRect/>
          </a:stretch>
        </p:blipFill>
        <p:spPr>
          <a:xfrm>
            <a:off x="871438" y="2771683"/>
            <a:ext cx="4020111" cy="657317"/>
          </a:xfrm>
          <a:prstGeom prst="rect">
            <a:avLst/>
          </a:prstGeom>
        </p:spPr>
      </p:pic>
      <p:sp>
        <p:nvSpPr>
          <p:cNvPr id="6" name="四角形: 角を丸くする 5">
            <a:extLst>
              <a:ext uri="{FF2B5EF4-FFF2-40B4-BE49-F238E27FC236}">
                <a16:creationId xmlns:a16="http://schemas.microsoft.com/office/drawing/2014/main" id="{9D6BB831-9249-4BF4-9D4F-82AB3375786F}"/>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ビデオ議論終了</a:t>
            </a:r>
            <a:endParaRPr lang="en-US" altLang="ja-JP" sz="4000" b="1" dirty="0">
              <a:solidFill>
                <a:schemeClr val="tx1"/>
              </a:solidFill>
            </a:endParaRPr>
          </a:p>
        </p:txBody>
      </p:sp>
      <p:grpSp>
        <p:nvGrpSpPr>
          <p:cNvPr id="2" name="グループ化 1">
            <a:extLst>
              <a:ext uri="{FF2B5EF4-FFF2-40B4-BE49-F238E27FC236}">
                <a16:creationId xmlns:a16="http://schemas.microsoft.com/office/drawing/2014/main" id="{83FEB4E0-6FB3-45D0-BAA6-2520F20DFD15}"/>
              </a:ext>
            </a:extLst>
          </p:cNvPr>
          <p:cNvGrpSpPr/>
          <p:nvPr/>
        </p:nvGrpSpPr>
        <p:grpSpPr>
          <a:xfrm>
            <a:off x="5010485" y="2529994"/>
            <a:ext cx="4018522" cy="1452881"/>
            <a:chOff x="7772401" y="3223894"/>
            <a:chExt cx="4018522" cy="1452881"/>
          </a:xfrm>
        </p:grpSpPr>
        <p:pic>
          <p:nvPicPr>
            <p:cNvPr id="10" name="図 9">
              <a:extLst>
                <a:ext uri="{FF2B5EF4-FFF2-40B4-BE49-F238E27FC236}">
                  <a16:creationId xmlns:a16="http://schemas.microsoft.com/office/drawing/2014/main" id="{0A0A321B-47C8-455A-911A-3A0B59B4D421}"/>
                </a:ext>
              </a:extLst>
            </p:cNvPr>
            <p:cNvPicPr>
              <a:picLocks noChangeAspect="1"/>
            </p:cNvPicPr>
            <p:nvPr/>
          </p:nvPicPr>
          <p:blipFill rotWithShape="1">
            <a:blip r:embed="rId4"/>
            <a:srcRect t="56796" r="17905"/>
            <a:stretch/>
          </p:blipFill>
          <p:spPr>
            <a:xfrm>
              <a:off x="8121195" y="3223894"/>
              <a:ext cx="3669728" cy="1338808"/>
            </a:xfrm>
            <a:prstGeom prst="rect">
              <a:avLst/>
            </a:prstGeom>
          </p:spPr>
        </p:pic>
        <p:sp>
          <p:nvSpPr>
            <p:cNvPr id="7" name="楕円 6">
              <a:extLst>
                <a:ext uri="{FF2B5EF4-FFF2-40B4-BE49-F238E27FC236}">
                  <a16:creationId xmlns:a16="http://schemas.microsoft.com/office/drawing/2014/main" id="{AE565378-36D7-4C06-81A8-2FFBD0C1A018}"/>
                </a:ext>
              </a:extLst>
            </p:cNvPr>
            <p:cNvSpPr/>
            <p:nvPr/>
          </p:nvSpPr>
          <p:spPr>
            <a:xfrm>
              <a:off x="7772401" y="3919629"/>
              <a:ext cx="3171824" cy="757146"/>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sp>
        <p:nvSpPr>
          <p:cNvPr id="12" name="テキスト ボックス 11">
            <a:extLst>
              <a:ext uri="{FF2B5EF4-FFF2-40B4-BE49-F238E27FC236}">
                <a16:creationId xmlns:a16="http://schemas.microsoft.com/office/drawing/2014/main" id="{0516875B-66B6-461E-AE96-70406E5D9871}"/>
              </a:ext>
            </a:extLst>
          </p:cNvPr>
          <p:cNvSpPr txBox="1"/>
          <p:nvPr/>
        </p:nvSpPr>
        <p:spPr>
          <a:xfrm>
            <a:off x="81877" y="1068524"/>
            <a:ext cx="8947130" cy="738664"/>
          </a:xfrm>
          <a:prstGeom prst="rect">
            <a:avLst/>
          </a:prstGeom>
          <a:noFill/>
        </p:spPr>
        <p:txBody>
          <a:bodyPr wrap="square" rtlCol="0">
            <a:spAutoFit/>
          </a:bodyPr>
          <a:lstStyle/>
          <a:p>
            <a:r>
              <a:rPr lang="ja-JP" altLang="en-US" sz="1400" b="1" dirty="0"/>
              <a:t>⑤議論終了時刻になったら</a:t>
            </a:r>
            <a:r>
              <a:rPr lang="en-US" altLang="ja-JP" sz="1400" b="1" dirty="0" err="1"/>
              <a:t>Lv</a:t>
            </a:r>
            <a:r>
              <a:rPr lang="ja-JP" altLang="en-US" sz="1400" b="1" dirty="0"/>
              <a:t>１、</a:t>
            </a:r>
            <a:r>
              <a:rPr lang="en-US" altLang="ja-JP" sz="1400" b="1" dirty="0" err="1"/>
              <a:t>Lv</a:t>
            </a:r>
            <a:r>
              <a:rPr lang="ja-JP" altLang="en-US" sz="1400" b="1" dirty="0"/>
              <a:t>２のポイントが計算される</a:t>
            </a:r>
            <a:endParaRPr lang="en-US" altLang="ja-JP" sz="1400" b="1" dirty="0"/>
          </a:p>
          <a:p>
            <a:r>
              <a:rPr lang="ja-JP" altLang="en-US" sz="1400" b="1" dirty="0"/>
              <a:t>⑥計算が終わり次第、</a:t>
            </a:r>
            <a:r>
              <a:rPr lang="en-US" altLang="ja-JP" sz="1400" b="1" dirty="0"/>
              <a:t>Lv1,2</a:t>
            </a:r>
            <a:r>
              <a:rPr lang="ja-JP" altLang="en-US" sz="1400" b="1" dirty="0"/>
              <a:t>で何ポイント得ることができたのか、また、自分の持ちポイントの増減などの通知が来ます。</a:t>
            </a:r>
            <a:endParaRPr lang="en-US" altLang="ja-JP" sz="1400" b="1" dirty="0"/>
          </a:p>
        </p:txBody>
      </p:sp>
    </p:spTree>
    <p:extLst>
      <p:ext uri="{BB962C8B-B14F-4D97-AF65-F5344CB8AC3E}">
        <p14:creationId xmlns:p14="http://schemas.microsoft.com/office/powerpoint/2010/main" val="99450931"/>
      </p:ext>
    </p:extLst>
  </p:cSld>
  <p:clrMapOvr>
    <a:masterClrMapping/>
  </p:clrMapOvr>
  <mc:AlternateContent xmlns:mc="http://schemas.openxmlformats.org/markup-compatibility/2006" xmlns:p14="http://schemas.microsoft.com/office/powerpoint/2010/main">
    <mc:Choice Requires="p14">
      <p:transition spd="slow" p14:dur="2000" advTm="42200"/>
    </mc:Choice>
    <mc:Fallback xmlns="">
      <p:transition spd="slow" advTm="42200"/>
    </mc:Fallback>
  </mc:AlternateContent>
  <p:extLst>
    <p:ext uri="{3A86A75C-4F4B-4683-9AE1-C65F6400EC91}">
      <p14:laserTraceLst xmlns:p14="http://schemas.microsoft.com/office/powerpoint/2010/main">
        <p14:tracePtLst>
          <p14:tracePt t="1618" x="4010025" y="1911350"/>
          <p14:tracePt t="1642" x="4010025" y="1903413"/>
          <p14:tracePt t="1650" x="4017963" y="1903413"/>
          <p14:tracePt t="1778" x="4017963" y="1895475"/>
          <p14:tracePt t="1922" x="4027488" y="1895475"/>
          <p14:tracePt t="1930" x="4035425" y="1895475"/>
          <p14:tracePt t="2330" x="4035425" y="1885950"/>
          <p14:tracePt t="2338" x="4044950" y="1885950"/>
          <p14:tracePt t="2354" x="4044950" y="1878013"/>
          <p14:tracePt t="3523" x="4035425" y="1878013"/>
          <p14:tracePt t="3531" x="4035425" y="1885950"/>
          <p14:tracePt t="3539" x="4027488" y="1885950"/>
          <p14:tracePt t="3555" x="4027488" y="1895475"/>
          <p14:tracePt t="3579" x="4027488" y="1903413"/>
          <p14:tracePt t="3587" x="4017963" y="1903413"/>
          <p14:tracePt t="3651" x="4017963" y="1911350"/>
          <p14:tracePt t="3659" x="4017963" y="1928813"/>
          <p14:tracePt t="3675" x="4017963" y="1946275"/>
          <p14:tracePt t="3683" x="4017963" y="1954213"/>
          <p14:tracePt t="3708" x="4017963" y="1971675"/>
          <p14:tracePt t="3715" x="4017963" y="1979613"/>
          <p14:tracePt t="3724" x="4017963" y="2005013"/>
          <p14:tracePt t="3731" x="4017963" y="2030413"/>
          <p14:tracePt t="3739" x="4017963" y="2039938"/>
          <p14:tracePt t="3747" x="4027488" y="2047875"/>
          <p14:tracePt t="3756" x="4027488" y="2073275"/>
          <p14:tracePt t="3763" x="4035425" y="2082800"/>
          <p14:tracePt t="3772" x="4044950" y="2090738"/>
          <p14:tracePt t="3780" x="4052888" y="2098675"/>
          <p14:tracePt t="3795" x="4052888" y="2108200"/>
          <p14:tracePt t="3804" x="4052888" y="2116138"/>
          <p14:tracePt t="3811" x="4052888" y="2124075"/>
          <p14:tracePt t="3819" x="4052888" y="2133600"/>
          <p14:tracePt t="3828" x="4052888" y="2149475"/>
          <p14:tracePt t="3836" x="4052888" y="2159000"/>
          <p14:tracePt t="3842" x="4052888" y="2166938"/>
          <p14:tracePt t="3851" x="4052888" y="2174875"/>
          <p14:tracePt t="3909" x="4052888" y="2184400"/>
          <p14:tracePt t="3924" x="4052888" y="2192338"/>
          <p14:tracePt t="3939" x="4052888" y="2200275"/>
          <p14:tracePt t="3971" x="4052888" y="2209800"/>
          <p14:tracePt t="4356" x="4052888" y="2217738"/>
          <p14:tracePt t="4380" x="4060825" y="2217738"/>
          <p14:tracePt t="4477" x="4070350" y="2227263"/>
          <p14:tracePt t="4484" x="4070350" y="2235200"/>
          <p14:tracePt t="15545" x="4086225" y="2260600"/>
          <p14:tracePt t="15553" x="4121150" y="2311400"/>
          <p14:tracePt t="15561" x="4137025" y="2344738"/>
          <p14:tracePt t="15569" x="4146550" y="2371725"/>
          <p14:tracePt t="15577" x="4154488" y="2379663"/>
          <p14:tracePt t="15585" x="4162425" y="2405063"/>
          <p14:tracePt t="15593" x="4162425" y="2430463"/>
          <p14:tracePt t="15601" x="4162425" y="2463800"/>
          <p14:tracePt t="15609" x="4171950" y="2481263"/>
          <p14:tracePt t="15617" x="4171950" y="2506663"/>
          <p14:tracePt t="15625" x="4171950" y="2532063"/>
          <p14:tracePt t="15633" x="4171950" y="2549525"/>
          <p14:tracePt t="15640" x="4171950" y="2582863"/>
          <p14:tracePt t="15649" x="4171950" y="2617788"/>
          <p14:tracePt t="15657" x="4171950" y="2676525"/>
          <p14:tracePt t="15665" x="4162425" y="2736850"/>
          <p14:tracePt t="15673" x="4146550" y="2795588"/>
          <p14:tracePt t="15681" x="4137025" y="2855913"/>
          <p14:tracePt t="15690" x="4121150" y="2914650"/>
          <p14:tracePt t="15698" x="4103688" y="2990850"/>
          <p14:tracePt t="15707" x="4086225" y="3051175"/>
          <p14:tracePt t="15713" x="4070350" y="3109913"/>
          <p14:tracePt t="15722" x="4060825" y="3170238"/>
          <p14:tracePt t="15730" x="4052888" y="3254375"/>
          <p14:tracePt t="15738" x="4035425" y="3314700"/>
          <p14:tracePt t="15746" x="4010025" y="3373438"/>
          <p14:tracePt t="15753" x="3992563" y="3424238"/>
          <p14:tracePt t="15761" x="3984625" y="3475038"/>
          <p14:tracePt t="15770" x="3959225" y="3535363"/>
          <p14:tracePt t="15778" x="3941763" y="3578225"/>
          <p14:tracePt t="15785" x="3933825" y="3654425"/>
          <p14:tracePt t="15793" x="3900488" y="3730625"/>
          <p14:tracePt t="15801" x="3883025" y="3806825"/>
          <p14:tracePt t="15811" x="3865563" y="3849688"/>
          <p14:tracePt t="15817" x="3865563" y="3908425"/>
          <p14:tracePt t="15827" x="3857625" y="3968750"/>
          <p14:tracePt t="15833" x="3848100" y="4002088"/>
          <p14:tracePt t="15842" x="3840163" y="4037013"/>
          <p14:tracePt t="15849" x="3832225" y="4044950"/>
          <p14:tracePt t="15856" x="3822700" y="4062413"/>
          <p14:tracePt t="15865" x="3822700" y="4087813"/>
          <p14:tracePt t="15874" x="3814763" y="4105275"/>
          <p14:tracePt t="15882" x="3806825" y="4113213"/>
          <p14:tracePt t="15892" x="3806825" y="4130675"/>
          <p14:tracePt t="15897" x="3797300" y="4146550"/>
          <p14:tracePt t="15907" x="3797300" y="4156075"/>
          <p14:tracePt t="15913" x="3797300" y="4181475"/>
          <p14:tracePt t="15922" x="3797300" y="4189413"/>
          <p14:tracePt t="15929" x="3797300" y="4197350"/>
          <p14:tracePt t="15945" x="3797300" y="4206875"/>
          <p14:tracePt t="15961" x="3797300" y="4214813"/>
          <p14:tracePt t="15970" x="3797300" y="4224338"/>
          <p14:tracePt t="15977" x="3797300" y="4232275"/>
          <p14:tracePt t="15985" x="3797300" y="4240213"/>
          <p14:tracePt t="15993" x="3797300" y="4249738"/>
          <p14:tracePt t="16001" x="3797300" y="4257675"/>
          <p14:tracePt t="16009" x="3797300" y="4265613"/>
          <p14:tracePt t="16017" x="3797300" y="4275138"/>
          <p14:tracePt t="16025" x="3797300" y="4283075"/>
          <p14:tracePt t="16289" x="3806825" y="4283075"/>
          <p14:tracePt t="16297" x="3822700" y="4283075"/>
          <p14:tracePt t="16313" x="3832225" y="4283075"/>
          <p14:tracePt t="16329" x="3832225" y="4275138"/>
          <p14:tracePt t="16337" x="3840163" y="4275138"/>
          <p14:tracePt t="16354" x="3848100" y="4275138"/>
          <p14:tracePt t="16386" x="3857625" y="4275138"/>
          <p14:tracePt t="16417" x="3873500" y="4265613"/>
          <p14:tracePt t="16425" x="3883025" y="4265613"/>
          <p14:tracePt t="16442" x="3890963" y="4265613"/>
          <p14:tracePt t="16457" x="3900488" y="4265613"/>
          <p14:tracePt t="16474" x="3908425" y="4265613"/>
          <p14:tracePt t="16498" x="3916363" y="4265613"/>
          <p14:tracePt t="16522" x="3925888" y="4265613"/>
          <p14:tracePt t="16530" x="3933825" y="4265613"/>
          <p14:tracePt t="16978" x="3933825" y="4257675"/>
          <p14:tracePt t="16995" x="3941763" y="4257675"/>
          <p14:tracePt t="17034" x="3951288" y="4257675"/>
          <p14:tracePt t="17058" x="3959225" y="4257675"/>
          <p14:tracePt t="17066" x="3967163" y="4257675"/>
          <p14:tracePt t="17090" x="3976688" y="4257675"/>
          <p14:tracePt t="17138" x="3984625" y="4257675"/>
          <p14:tracePt t="17147" x="3992563" y="4257675"/>
          <p14:tracePt t="17267" x="3976688" y="4257675"/>
          <p14:tracePt t="17274" x="3967163" y="4257675"/>
          <p14:tracePt t="17282" x="3951288" y="4257675"/>
          <p14:tracePt t="17290" x="3941763" y="4257675"/>
          <p14:tracePt t="17314" x="3933825" y="4257675"/>
          <p14:tracePt t="31921" x="3925888" y="4257675"/>
          <p14:tracePt t="31929" x="3925888" y="4275138"/>
          <p14:tracePt t="31936" x="3916363" y="4316413"/>
          <p14:tracePt t="31945" x="3916363" y="4376738"/>
          <p14:tracePt t="31954" x="3916363" y="4410075"/>
          <p14:tracePt t="31961" x="3916363" y="4419600"/>
          <p14:tracePt t="31970" x="3916363" y="4445000"/>
          <p14:tracePt t="31977" x="3916363" y="4470400"/>
          <p14:tracePt t="31993" x="3916363" y="4486275"/>
          <p14:tracePt t="32002" x="3916363" y="4513263"/>
          <p14:tracePt t="32009" x="3908425" y="4521200"/>
          <p14:tracePt t="32018" x="3908425" y="4554538"/>
          <p14:tracePt t="32025" x="3908425" y="4597400"/>
          <p14:tracePt t="32034" x="3908425" y="4630738"/>
          <p14:tracePt t="32042" x="3908425" y="4673600"/>
          <p14:tracePt t="32049" x="3900488" y="4733925"/>
          <p14:tracePt t="32057" x="3900488" y="4784725"/>
          <p14:tracePt t="32065" x="3900488" y="4843463"/>
          <p14:tracePt t="32073" x="3890963" y="4903788"/>
          <p14:tracePt t="32081" x="3873500" y="4962525"/>
          <p14:tracePt t="32089" x="3865563" y="4997450"/>
          <p14:tracePt t="32098" x="3857625" y="5030788"/>
          <p14:tracePt t="32106" x="3857625" y="5064125"/>
          <p14:tracePt t="32113" x="3857625" y="5081588"/>
          <p14:tracePt t="32129" x="3848100" y="5081588"/>
          <p14:tracePt t="32138" x="3848100" y="5099050"/>
          <p14:tracePt t="32145" x="3840163" y="5099050"/>
          <p14:tracePt t="32154" x="3840163" y="5106988"/>
          <p14:tracePt t="32161" x="3840163" y="5116513"/>
          <p14:tracePt t="32209" x="3840163" y="5124450"/>
          <p14:tracePt t="32225" x="3832225" y="5132388"/>
          <p14:tracePt t="32233" x="3832225" y="5149850"/>
          <p14:tracePt t="32241" x="3822700" y="5149850"/>
          <p14:tracePt t="32250" x="3822700" y="5175250"/>
          <p14:tracePt t="32257" x="3814763" y="5183188"/>
          <p14:tracePt t="32265" x="3806825" y="5200650"/>
          <p14:tracePt t="32273" x="3789363" y="5208588"/>
          <p14:tracePt t="32281" x="3789363" y="5218113"/>
          <p14:tracePt t="33194" x="3781425" y="5218113"/>
          <p14:tracePt t="33226" x="3789363" y="5226050"/>
          <p14:tracePt t="33235" x="3806825" y="5235575"/>
          <p14:tracePt t="33242" x="3822700" y="5243513"/>
          <p14:tracePt t="33258" x="3832225" y="5251450"/>
          <p14:tracePt t="33530" x="3840163" y="5251450"/>
          <p14:tracePt t="33538" x="3848100" y="5251450"/>
          <p14:tracePt t="33546" x="3857625" y="5260975"/>
          <p14:tracePt t="33554" x="3865563" y="5260975"/>
          <p14:tracePt t="33562" x="3890963" y="5260975"/>
          <p14:tracePt t="33570" x="3900488" y="5268913"/>
          <p14:tracePt t="33578" x="3908425" y="5276850"/>
          <p14:tracePt t="33587" x="3916363" y="5276850"/>
          <p14:tracePt t="33594" x="3925888" y="5276850"/>
          <p14:tracePt t="33603" x="3925888" y="5286375"/>
          <p14:tracePt t="33610" x="3933825" y="5286375"/>
          <p14:tracePt t="33620" x="3951288" y="5294313"/>
          <p14:tracePt t="33636" x="3959225" y="5294313"/>
          <p14:tracePt t="33682" x="3967163" y="5294313"/>
          <p14:tracePt t="33698" x="3976688" y="5294313"/>
          <p14:tracePt t="33707" x="3984625" y="5294313"/>
          <p14:tracePt t="33714" x="3992563" y="5294313"/>
          <p14:tracePt t="33722" x="4002088" y="5294313"/>
          <p14:tracePt t="33730" x="4027488" y="5294313"/>
          <p14:tracePt t="33738" x="4052888" y="5294313"/>
          <p14:tracePt t="33746" x="4060825" y="5286375"/>
          <p14:tracePt t="33753" x="4086225" y="5276850"/>
          <p14:tracePt t="33762" x="4103688" y="5268913"/>
          <p14:tracePt t="33769" x="4111625" y="5268913"/>
          <p14:tracePt t="33778" x="4121150" y="5268913"/>
          <p14:tracePt t="33794" x="4137025" y="5260975"/>
          <p14:tracePt t="33803" x="4146550" y="5260975"/>
          <p14:tracePt t="33810" x="4154488" y="5251450"/>
          <p14:tracePt t="33819" x="4162425" y="5251450"/>
          <p14:tracePt t="33826" x="4179888" y="5243513"/>
          <p14:tracePt t="33835" x="4187825" y="5235575"/>
          <p14:tracePt t="33842" x="4197350" y="5235575"/>
          <p14:tracePt t="33850" x="4205288" y="5235575"/>
          <p14:tracePt t="33858" x="4222750" y="5235575"/>
          <p14:tracePt t="33867" x="4240213" y="5226050"/>
          <p14:tracePt t="33874" x="4248150" y="5218113"/>
          <p14:tracePt t="33883" x="4265613" y="5200650"/>
          <p14:tracePt t="33903" x="4281488" y="5183188"/>
          <p14:tracePt t="33907" x="4306888" y="5167313"/>
          <p14:tracePt t="33915" x="4324350" y="5157788"/>
          <p14:tracePt t="33922" x="4341813" y="5132388"/>
          <p14:tracePt t="33930" x="4359275" y="5116513"/>
          <p14:tracePt t="33940" x="4392613" y="5091113"/>
          <p14:tracePt t="33946" x="4435475" y="5073650"/>
          <p14:tracePt t="33956" x="4476750" y="5048250"/>
          <p14:tracePt t="33962" x="4519613" y="5013325"/>
          <p14:tracePt t="33969" x="4562475" y="4987925"/>
          <p14:tracePt t="33978" x="4613275" y="4962525"/>
          <p14:tracePt t="33987" x="4646613" y="4929188"/>
          <p14:tracePt t="33995" x="4681538" y="4911725"/>
          <p14:tracePt t="34003" x="4732338" y="4894263"/>
          <p14:tracePt t="34010" x="4757738" y="4878388"/>
          <p14:tracePt t="34019" x="4775200" y="4860925"/>
          <p14:tracePt t="34026" x="4800600" y="4852988"/>
          <p14:tracePt t="34037" x="4833938" y="4835525"/>
          <p14:tracePt t="34042" x="4884738" y="4810125"/>
          <p14:tracePt t="34050" x="4919663" y="4784725"/>
          <p14:tracePt t="34059" x="4962525" y="4741863"/>
          <p14:tracePt t="34066" x="5013325" y="4699000"/>
          <p14:tracePt t="34075" x="5072063" y="4673600"/>
          <p14:tracePt t="34082" x="5122863" y="4640263"/>
          <p14:tracePt t="34093" x="5191125" y="4597400"/>
          <p14:tracePt t="34098" x="5224463" y="4572000"/>
          <p14:tracePt t="34107" x="5259388" y="4554538"/>
          <p14:tracePt t="34114" x="5284788" y="4529138"/>
          <p14:tracePt t="34123" x="5302250" y="4503738"/>
          <p14:tracePt t="34130" x="5327650" y="4486275"/>
          <p14:tracePt t="34139" x="5353050" y="4478338"/>
          <p14:tracePt t="34146" x="5378450" y="4460875"/>
          <p14:tracePt t="34153" x="5421313" y="4445000"/>
          <p14:tracePt t="34162" x="5462588" y="4427538"/>
          <p14:tracePt t="34169" x="5497513" y="4402138"/>
          <p14:tracePt t="34178" x="5530850" y="4376738"/>
          <p14:tracePt t="34187" x="5565775" y="4368800"/>
          <p14:tracePt t="34194" x="5591175" y="4359275"/>
          <p14:tracePt t="34203" x="5616575" y="4341813"/>
          <p14:tracePt t="34210" x="5649913" y="4333875"/>
          <p14:tracePt t="34219" x="5675313" y="4325938"/>
          <p14:tracePt t="34226" x="5718175" y="4308475"/>
          <p14:tracePt t="34236" x="5761038" y="4300538"/>
          <p14:tracePt t="34242" x="5811838" y="4283075"/>
          <p14:tracePt t="34250" x="5837238" y="4275138"/>
          <p14:tracePt t="34260" x="5888038" y="4249738"/>
          <p14:tracePt t="34267" x="5938838" y="4240213"/>
          <p14:tracePt t="34275" x="5972175" y="4224338"/>
          <p14:tracePt t="34282" x="5997575" y="4224338"/>
          <p14:tracePt t="34290" x="6024563" y="4214813"/>
          <p14:tracePt t="34299" x="6040438" y="4214813"/>
          <p14:tracePt t="34307" x="6057900" y="4206875"/>
          <p14:tracePt t="34314" x="6075363" y="4206875"/>
          <p14:tracePt t="34322" x="6091238" y="4206875"/>
          <p14:tracePt t="34339" x="6100763" y="4206875"/>
          <p14:tracePt t="34347" x="6108700" y="4206875"/>
          <p14:tracePt t="34379" x="6116638" y="4197350"/>
          <p14:tracePt t="34410" x="6126163" y="4189413"/>
          <p14:tracePt t="34419" x="6134100" y="4189413"/>
          <p14:tracePt t="34436" x="6142038" y="4181475"/>
          <p14:tracePt t="34442" x="6151563" y="4181475"/>
          <p14:tracePt t="34450" x="6159500" y="4181475"/>
          <p14:tracePt t="34508" x="6167438" y="4181475"/>
          <p14:tracePt t="34516" x="6176963" y="4181475"/>
          <p14:tracePt t="34531" x="6176963" y="4171950"/>
          <p14:tracePt t="34548" x="6184900" y="4171950"/>
          <p14:tracePt t="34555" x="6194425" y="4164013"/>
          <p14:tracePt t="34571" x="6202363" y="4164013"/>
          <p14:tracePt t="34579" x="6219825" y="4164013"/>
          <p14:tracePt t="34587" x="6227763" y="4156075"/>
          <p14:tracePt t="34595" x="6235700" y="4146550"/>
          <p14:tracePt t="34602" x="6253163" y="4146550"/>
          <p14:tracePt t="34612" x="6261100" y="4130675"/>
          <p14:tracePt t="34620" x="6278563" y="4121150"/>
          <p14:tracePt t="34628" x="6303963" y="4113213"/>
          <p14:tracePt t="34636" x="6329363" y="4113213"/>
          <p14:tracePt t="34643" x="6346825" y="4105275"/>
          <p14:tracePt t="34653" x="6380163" y="4095750"/>
          <p14:tracePt t="34659" x="6405563" y="4079875"/>
          <p14:tracePt t="34669" x="6430963" y="4079875"/>
          <p14:tracePt t="34675" x="6440488" y="4070350"/>
          <p14:tracePt t="34683" x="6473825" y="4062413"/>
          <p14:tracePt t="34691" x="6499225" y="4052888"/>
          <p14:tracePt t="34699" x="6524625" y="4052888"/>
          <p14:tracePt t="34707" x="6567488" y="4044950"/>
          <p14:tracePt t="34715" x="6600825" y="4044950"/>
          <p14:tracePt t="34723" x="6618288" y="4037013"/>
          <p14:tracePt t="34732" x="6661150" y="4027488"/>
          <p14:tracePt t="34739" x="6694488" y="4027488"/>
          <p14:tracePt t="34747" x="6729413" y="4019550"/>
          <p14:tracePt t="34757" x="6762750" y="4019550"/>
          <p14:tracePt t="34763" x="6805613" y="4011613"/>
          <p14:tracePt t="34772" x="6831013" y="4011613"/>
          <p14:tracePt t="34779" x="6848475" y="4011613"/>
          <p14:tracePt t="34786" x="6873875" y="4011613"/>
          <p14:tracePt t="34795" x="6907213" y="4002088"/>
          <p14:tracePt t="34803" x="6924675" y="4002088"/>
          <p14:tracePt t="34811" x="6950075" y="3994150"/>
          <p14:tracePt t="34819" x="6983413" y="3976688"/>
          <p14:tracePt t="34828" x="7018338" y="3976688"/>
          <p14:tracePt t="34836" x="7043738" y="3976688"/>
          <p14:tracePt t="34843" x="7059613" y="3976688"/>
          <p14:tracePt t="34853" x="7085013" y="3976688"/>
          <p14:tracePt t="34859" x="7102475" y="3968750"/>
          <p14:tracePt t="34870" x="7112000" y="3968750"/>
          <p14:tracePt t="34875" x="7127875" y="3968750"/>
          <p14:tracePt t="34884" x="7145338" y="3968750"/>
          <p14:tracePt t="34891" x="7153275" y="3960813"/>
          <p14:tracePt t="34899" x="7170738" y="3960813"/>
          <p14:tracePt t="34907" x="7196138" y="3951288"/>
          <p14:tracePt t="34922" x="7229475" y="3951288"/>
          <p14:tracePt t="34931" x="7256463" y="3951288"/>
          <p14:tracePt t="34939" x="7264400" y="3951288"/>
          <p14:tracePt t="34948" x="7289800" y="3951288"/>
          <p14:tracePt t="34964" x="7307263" y="3951288"/>
          <p14:tracePt t="34971" x="7323138" y="3943350"/>
          <p14:tracePt t="34979" x="7332663" y="3943350"/>
          <p14:tracePt t="34987" x="7348538" y="3935413"/>
          <p14:tracePt t="34996" x="7373938" y="3935413"/>
          <p14:tracePt t="35002" x="7383463" y="3925888"/>
          <p14:tracePt t="35011" x="7400925" y="3925888"/>
          <p14:tracePt t="35020" x="7416800" y="3925888"/>
          <p14:tracePt t="35027" x="7434263" y="3925888"/>
          <p14:tracePt t="35036" x="7451725" y="3925888"/>
          <p14:tracePt t="35044" x="7459663" y="3925888"/>
          <p14:tracePt t="35053" x="7467600" y="3925888"/>
          <p14:tracePt t="35059" x="7485063" y="3925888"/>
          <p14:tracePt t="35069" x="7493000" y="3925888"/>
          <p14:tracePt t="35075" x="7502525" y="3925888"/>
          <p14:tracePt t="35084" x="7518400" y="3925888"/>
          <p14:tracePt t="35091" x="7527925" y="3925888"/>
          <p14:tracePt t="35099" x="7545388" y="3925888"/>
          <p14:tracePt t="35108" x="7561263" y="3925888"/>
          <p14:tracePt t="35116" x="7586663" y="3917950"/>
          <p14:tracePt t="35123" x="7604125" y="3917950"/>
          <p14:tracePt t="35131" x="7612063" y="3917950"/>
          <p14:tracePt t="35139" x="7637463" y="3917950"/>
          <p14:tracePt t="35148" x="7654925" y="3917950"/>
          <p14:tracePt t="35155" x="7662863" y="3917950"/>
          <p14:tracePt t="35163" x="7680325" y="3917950"/>
          <p14:tracePt t="35171" x="7697788" y="3917950"/>
          <p14:tracePt t="35179" x="7715250" y="3917950"/>
          <p14:tracePt t="35187" x="7740650" y="3917950"/>
          <p14:tracePt t="35195" x="7748588" y="3917950"/>
          <p14:tracePt t="35203" x="7766050" y="3917950"/>
          <p14:tracePt t="35211" x="7781925" y="3917950"/>
          <p14:tracePt t="35227" x="7807325" y="3917950"/>
          <p14:tracePt t="35237" x="7824788" y="3917950"/>
          <p14:tracePt t="35243" x="7842250" y="3917950"/>
          <p14:tracePt t="35253" x="7859713" y="3917950"/>
          <p14:tracePt t="35259" x="7867650" y="3917950"/>
          <p14:tracePt t="35270" x="7885113" y="3917950"/>
          <p14:tracePt t="35284" x="7893050" y="3917950"/>
          <p14:tracePt t="35291" x="7900988" y="3917950"/>
          <p14:tracePt t="35299" x="7910513" y="3917950"/>
          <p14:tracePt t="35316" x="7918450" y="3917950"/>
          <p14:tracePt t="35331" x="7926388" y="3917950"/>
          <p14:tracePt t="35347" x="7935913" y="3917950"/>
          <p14:tracePt t="40942" x="7910513" y="3908425"/>
          <p14:tracePt t="40951" x="7885113" y="3900488"/>
          <p14:tracePt t="40958" x="7867650" y="3892550"/>
          <p14:tracePt t="40968" x="7832725" y="3883025"/>
          <p14:tracePt t="40975" x="7799388" y="3875088"/>
          <p14:tracePt t="40983" x="7773988" y="3867150"/>
          <p14:tracePt t="40990" x="7756525" y="3857625"/>
          <p14:tracePt t="40998" x="7731125" y="3849688"/>
          <p14:tracePt t="41006" x="7705725" y="3849688"/>
          <p14:tracePt t="41014" x="7680325" y="3849688"/>
          <p14:tracePt t="41022" x="7654925" y="3841750"/>
          <p14:tracePt t="41030" x="7612063" y="3824288"/>
          <p14:tracePt t="41038" x="7586663" y="3816350"/>
          <p14:tracePt t="41046" x="7510463" y="3798888"/>
          <p14:tracePt t="41055" x="7451725" y="3781425"/>
          <p14:tracePt t="41062" x="7373938" y="3773488"/>
          <p14:tracePt t="41071" x="7297738" y="3756025"/>
          <p14:tracePt t="41078" x="7213600" y="3738563"/>
          <p14:tracePt t="41086" x="7127875" y="3722688"/>
          <p14:tracePt t="41094" x="7026275" y="3697288"/>
          <p14:tracePt t="41101" x="6907213" y="3662363"/>
          <p14:tracePt t="41109" x="6805613" y="3629025"/>
          <p14:tracePt t="41119" x="6686550" y="3578225"/>
          <p14:tracePt t="41126" x="6516688" y="3517900"/>
          <p14:tracePt t="41135" x="6303963" y="3424238"/>
          <p14:tracePt t="41142" x="6091238" y="3330575"/>
          <p14:tracePt t="41152" x="5905500" y="3246438"/>
          <p14:tracePt t="41158" x="5743575" y="3178175"/>
          <p14:tracePt t="41168" x="5565775" y="3127375"/>
          <p14:tracePt t="41174" x="5421313" y="3076575"/>
          <p14:tracePt t="41182" x="5216525" y="3016250"/>
          <p14:tracePt t="41192" x="5003800" y="2940050"/>
          <p14:tracePt t="41197" x="4765675" y="2863850"/>
          <p14:tracePt t="41207" x="4587875" y="2795588"/>
          <p14:tracePt t="41214" x="4400550" y="2719388"/>
          <p14:tracePt t="41222" x="4187825" y="2633663"/>
          <p14:tracePt t="41230" x="4027488" y="2549525"/>
          <p14:tracePt t="41238" x="3865563" y="2481263"/>
          <p14:tracePt t="41246" x="3713163" y="2422525"/>
          <p14:tracePt t="41255" x="3551238" y="2354263"/>
          <p14:tracePt t="41262" x="3398838" y="2286000"/>
          <p14:tracePt t="41271" x="3244850" y="2235200"/>
          <p14:tracePt t="41278" x="3117850" y="2200275"/>
          <p14:tracePt t="41288" x="2973388" y="2166938"/>
          <p14:tracePt t="41294" x="2846388" y="2133600"/>
          <p14:tracePt t="41301" x="2719388" y="2098675"/>
          <p14:tracePt t="41310" x="2600325" y="2047875"/>
          <p14:tracePt t="41318" x="2497138" y="2014538"/>
          <p14:tracePt t="41326" x="2405063" y="1971675"/>
          <p14:tracePt t="41336" x="2319338" y="1938338"/>
          <p14:tracePt t="41342" x="2251075" y="1903413"/>
          <p14:tracePt t="41351" x="2192338" y="1852613"/>
          <p14:tracePt t="41358" x="2132013" y="1801813"/>
          <p14:tracePt t="41368" x="2098675" y="1766888"/>
          <p14:tracePt t="41374" x="2065338" y="1733550"/>
          <p14:tracePt t="41382" x="2022475" y="1690688"/>
          <p14:tracePt t="41390" x="1954213" y="1639888"/>
          <p14:tracePt t="41398" x="1911350" y="1606550"/>
          <p14:tracePt t="41406" x="1843088" y="1563688"/>
          <p14:tracePt t="41414" x="1784350" y="1538288"/>
          <p14:tracePt t="41422" x="1716088" y="1504950"/>
          <p14:tracePt t="41430" x="1682750" y="1495425"/>
          <p14:tracePt t="41439" x="1639888" y="1477963"/>
          <p14:tracePt t="41447" x="1597025" y="1452563"/>
          <p14:tracePt t="41456" x="1589088" y="1436688"/>
          <p14:tracePt t="41462" x="1571625" y="1385888"/>
          <p14:tracePt t="41472" x="1520825" y="1308100"/>
          <p14:tracePt t="41478" x="1477963" y="1206500"/>
          <p14:tracePt t="41486" x="1409700" y="1104900"/>
          <p14:tracePt t="41494" x="1317625" y="1011238"/>
          <p14:tracePt t="41501" x="1231900" y="892175"/>
          <p14:tracePt t="41510" x="1130300" y="765175"/>
          <p14:tracePt t="41519" x="1062038" y="688975"/>
          <p14:tracePt t="41527" x="968375" y="603250"/>
          <p14:tracePt t="41535" x="892175" y="534988"/>
          <p14:tracePt t="41542" x="798513" y="466725"/>
          <p14:tracePt t="41552" x="696913" y="390525"/>
          <p14:tracePt t="41558" x="603250" y="322263"/>
          <p14:tracePt t="41568" x="509588" y="238125"/>
          <p14:tracePt t="41574" x="415925" y="152400"/>
          <p14:tracePt t="41583" x="322263" y="101600"/>
          <p14:tracePt t="41592" x="263525" y="58738"/>
          <p14:tracePt t="41599" x="195263" y="17463"/>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D962721F-6F68-40E2-A39F-EC87656BF24F}"/>
              </a:ext>
            </a:extLst>
          </p:cNvPr>
          <p:cNvPicPr>
            <a:picLocks noChangeAspect="1"/>
          </p:cNvPicPr>
          <p:nvPr/>
        </p:nvPicPr>
        <p:blipFill>
          <a:blip r:embed="rId5"/>
          <a:stretch>
            <a:fillRect/>
          </a:stretch>
        </p:blipFill>
        <p:spPr>
          <a:xfrm>
            <a:off x="315470" y="3234471"/>
            <a:ext cx="8678902" cy="1570468"/>
          </a:xfrm>
          <a:prstGeom prst="rect">
            <a:avLst/>
          </a:prstGeom>
        </p:spPr>
      </p:pic>
      <p:sp>
        <p:nvSpPr>
          <p:cNvPr id="6" name="四角形: 角を丸くする 5">
            <a:extLst>
              <a:ext uri="{FF2B5EF4-FFF2-40B4-BE49-F238E27FC236}">
                <a16:creationId xmlns:a16="http://schemas.microsoft.com/office/drawing/2014/main" id="{9D6BB831-9249-4BF4-9D4F-82AB3375786F}"/>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ビデオ議論終了</a:t>
            </a:r>
            <a:endParaRPr lang="en-US" altLang="ja-JP" sz="4000" b="1" dirty="0">
              <a:solidFill>
                <a:schemeClr val="tx1"/>
              </a:solidFill>
            </a:endParaRPr>
          </a:p>
        </p:txBody>
      </p:sp>
      <p:sp>
        <p:nvSpPr>
          <p:cNvPr id="10" name="テキスト ボックス 9">
            <a:extLst>
              <a:ext uri="{FF2B5EF4-FFF2-40B4-BE49-F238E27FC236}">
                <a16:creationId xmlns:a16="http://schemas.microsoft.com/office/drawing/2014/main" id="{35D30891-ACA0-4319-B568-D8B863AE7900}"/>
              </a:ext>
            </a:extLst>
          </p:cNvPr>
          <p:cNvSpPr txBox="1"/>
          <p:nvPr/>
        </p:nvSpPr>
        <p:spPr>
          <a:xfrm>
            <a:off x="315469" y="1259100"/>
            <a:ext cx="8132899" cy="369332"/>
          </a:xfrm>
          <a:prstGeom prst="rect">
            <a:avLst/>
          </a:prstGeom>
          <a:noFill/>
        </p:spPr>
        <p:txBody>
          <a:bodyPr wrap="square" rtlCol="0">
            <a:spAutoFit/>
          </a:bodyPr>
          <a:lstStyle/>
          <a:p>
            <a:r>
              <a:rPr lang="ja-JP" altLang="en-US" b="1" dirty="0"/>
              <a:t>議論が終了すると個人チャットで議論の結果が投稿されます。</a:t>
            </a:r>
            <a:endParaRPr lang="en-US" altLang="ja-JP" b="1" dirty="0"/>
          </a:p>
        </p:txBody>
      </p:sp>
      <p:grpSp>
        <p:nvGrpSpPr>
          <p:cNvPr id="22" name="グループ化 21">
            <a:extLst>
              <a:ext uri="{FF2B5EF4-FFF2-40B4-BE49-F238E27FC236}">
                <a16:creationId xmlns:a16="http://schemas.microsoft.com/office/drawing/2014/main" id="{CF77372A-4E96-4B66-8EF5-57B9D1A62128}"/>
              </a:ext>
            </a:extLst>
          </p:cNvPr>
          <p:cNvGrpSpPr/>
          <p:nvPr/>
        </p:nvGrpSpPr>
        <p:grpSpPr>
          <a:xfrm>
            <a:off x="333597" y="2857679"/>
            <a:ext cx="7622314" cy="2632867"/>
            <a:chOff x="2053170" y="2776062"/>
            <a:chExt cx="8418190" cy="3343171"/>
          </a:xfrm>
        </p:grpSpPr>
        <p:grpSp>
          <p:nvGrpSpPr>
            <p:cNvPr id="16" name="グループ化 15">
              <a:extLst>
                <a:ext uri="{FF2B5EF4-FFF2-40B4-BE49-F238E27FC236}">
                  <a16:creationId xmlns:a16="http://schemas.microsoft.com/office/drawing/2014/main" id="{20DB928A-0E6E-4223-ACE0-B6F8EE2F0F66}"/>
                </a:ext>
              </a:extLst>
            </p:cNvPr>
            <p:cNvGrpSpPr/>
            <p:nvPr/>
          </p:nvGrpSpPr>
          <p:grpSpPr>
            <a:xfrm>
              <a:off x="2053170" y="3669824"/>
              <a:ext cx="8418190" cy="1035371"/>
              <a:chOff x="1654956" y="2771725"/>
              <a:chExt cx="8418190" cy="1035371"/>
            </a:xfrm>
          </p:grpSpPr>
          <p:sp>
            <p:nvSpPr>
              <p:cNvPr id="2" name="正方形/長方形 1">
                <a:extLst>
                  <a:ext uri="{FF2B5EF4-FFF2-40B4-BE49-F238E27FC236}">
                    <a16:creationId xmlns:a16="http://schemas.microsoft.com/office/drawing/2014/main" id="{1501F00B-030A-434B-BD08-2D2EDD6CD2ED}"/>
                  </a:ext>
                </a:extLst>
              </p:cNvPr>
              <p:cNvSpPr/>
              <p:nvPr/>
            </p:nvSpPr>
            <p:spPr>
              <a:xfrm>
                <a:off x="1654956" y="2771725"/>
                <a:ext cx="3420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highlight>
                    <a:srgbClr val="C0C0C0"/>
                  </a:highlight>
                </a:endParaRPr>
              </a:p>
            </p:txBody>
          </p:sp>
          <p:sp>
            <p:nvSpPr>
              <p:cNvPr id="12" name="正方形/長方形 11">
                <a:extLst>
                  <a:ext uri="{FF2B5EF4-FFF2-40B4-BE49-F238E27FC236}">
                    <a16:creationId xmlns:a16="http://schemas.microsoft.com/office/drawing/2014/main" id="{25731177-3065-4272-96A2-654EB5541662}"/>
                  </a:ext>
                </a:extLst>
              </p:cNvPr>
              <p:cNvSpPr/>
              <p:nvPr/>
            </p:nvSpPr>
            <p:spPr>
              <a:xfrm>
                <a:off x="1654956" y="3181346"/>
                <a:ext cx="2664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3" name="正方形/長方形 12">
                <a:extLst>
                  <a:ext uri="{FF2B5EF4-FFF2-40B4-BE49-F238E27FC236}">
                    <a16:creationId xmlns:a16="http://schemas.microsoft.com/office/drawing/2014/main" id="{262E1860-4310-4762-8607-AB38F9BF6D97}"/>
                  </a:ext>
                </a:extLst>
              </p:cNvPr>
              <p:cNvSpPr/>
              <p:nvPr/>
            </p:nvSpPr>
            <p:spPr>
              <a:xfrm>
                <a:off x="4492421" y="3178683"/>
                <a:ext cx="295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4" name="正方形/長方形 13">
                <a:extLst>
                  <a:ext uri="{FF2B5EF4-FFF2-40B4-BE49-F238E27FC236}">
                    <a16:creationId xmlns:a16="http://schemas.microsoft.com/office/drawing/2014/main" id="{5BE9028E-961F-41E8-A4F1-7BD3703E96E9}"/>
                  </a:ext>
                </a:extLst>
              </p:cNvPr>
              <p:cNvSpPr/>
              <p:nvPr/>
            </p:nvSpPr>
            <p:spPr>
              <a:xfrm>
                <a:off x="3812080" y="3684393"/>
                <a:ext cx="1944000" cy="72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5" name="正方形/長方形 14">
                <a:extLst>
                  <a:ext uri="{FF2B5EF4-FFF2-40B4-BE49-F238E27FC236}">
                    <a16:creationId xmlns:a16="http://schemas.microsoft.com/office/drawing/2014/main" id="{F2F2DF93-82A0-4847-94C4-4FB154620C9D}"/>
                  </a:ext>
                </a:extLst>
              </p:cNvPr>
              <p:cNvSpPr/>
              <p:nvPr/>
            </p:nvSpPr>
            <p:spPr>
              <a:xfrm>
                <a:off x="9245146" y="3735095"/>
                <a:ext cx="828000" cy="72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grpSp>
        <p:sp>
          <p:nvSpPr>
            <p:cNvPr id="17" name="矢印: 右 16">
              <a:extLst>
                <a:ext uri="{FF2B5EF4-FFF2-40B4-BE49-F238E27FC236}">
                  <a16:creationId xmlns:a16="http://schemas.microsoft.com/office/drawing/2014/main" id="{D25FCD76-04B0-457A-9D24-3DA9777B980B}"/>
                </a:ext>
              </a:extLst>
            </p:cNvPr>
            <p:cNvSpPr/>
            <p:nvPr/>
          </p:nvSpPr>
          <p:spPr>
            <a:xfrm rot="3518342">
              <a:off x="2230021" y="2894945"/>
              <a:ext cx="586634"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18" name="矢印: 右 17">
              <a:extLst>
                <a:ext uri="{FF2B5EF4-FFF2-40B4-BE49-F238E27FC236}">
                  <a16:creationId xmlns:a16="http://schemas.microsoft.com/office/drawing/2014/main" id="{52B04E00-8EA1-4C9C-BDD6-7E51182CF85E}"/>
                </a:ext>
              </a:extLst>
            </p:cNvPr>
            <p:cNvSpPr/>
            <p:nvPr/>
          </p:nvSpPr>
          <p:spPr>
            <a:xfrm rot="16514639">
              <a:off x="2016610" y="4632079"/>
              <a:ext cx="1162960"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19" name="矢印: 右 18">
              <a:extLst>
                <a:ext uri="{FF2B5EF4-FFF2-40B4-BE49-F238E27FC236}">
                  <a16:creationId xmlns:a16="http://schemas.microsoft.com/office/drawing/2014/main" id="{03F5E065-0E18-42D7-8523-47C7F37DFDE5}"/>
                </a:ext>
              </a:extLst>
            </p:cNvPr>
            <p:cNvSpPr/>
            <p:nvPr/>
          </p:nvSpPr>
          <p:spPr>
            <a:xfrm rot="16200000">
              <a:off x="4581006" y="5227068"/>
              <a:ext cx="143546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p>
          </p:txBody>
        </p:sp>
        <p:sp>
          <p:nvSpPr>
            <p:cNvPr id="20" name="矢印: 右 19">
              <a:extLst>
                <a:ext uri="{FF2B5EF4-FFF2-40B4-BE49-F238E27FC236}">
                  <a16:creationId xmlns:a16="http://schemas.microsoft.com/office/drawing/2014/main" id="{DADC269D-F092-4350-A485-7D2BE1AFB161}"/>
                </a:ext>
              </a:extLst>
            </p:cNvPr>
            <p:cNvSpPr/>
            <p:nvPr/>
          </p:nvSpPr>
          <p:spPr>
            <a:xfrm rot="14882869">
              <a:off x="9700327" y="5227067"/>
              <a:ext cx="980642"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grpSp>
      <p:sp>
        <p:nvSpPr>
          <p:cNvPr id="23" name="テキスト ボックス 22">
            <a:extLst>
              <a:ext uri="{FF2B5EF4-FFF2-40B4-BE49-F238E27FC236}">
                <a16:creationId xmlns:a16="http://schemas.microsoft.com/office/drawing/2014/main" id="{639ADEB2-0E9D-4F73-B599-FDCA1CC5C50B}"/>
              </a:ext>
            </a:extLst>
          </p:cNvPr>
          <p:cNvSpPr txBox="1"/>
          <p:nvPr/>
        </p:nvSpPr>
        <p:spPr>
          <a:xfrm>
            <a:off x="333597" y="2198983"/>
            <a:ext cx="1953184" cy="307777"/>
          </a:xfrm>
          <a:prstGeom prst="rect">
            <a:avLst/>
          </a:prstGeom>
          <a:noFill/>
        </p:spPr>
        <p:txBody>
          <a:bodyPr wrap="square" rtlCol="0">
            <a:spAutoFit/>
          </a:bodyPr>
          <a:lstStyle/>
          <a:p>
            <a:r>
              <a:rPr lang="ja-JP" altLang="en-US" sz="1400" dirty="0"/>
              <a:t>チャンネルの名前</a:t>
            </a:r>
            <a:endParaRPr lang="en-US" altLang="ja-JP" sz="1400" dirty="0"/>
          </a:p>
        </p:txBody>
      </p:sp>
      <p:sp>
        <p:nvSpPr>
          <p:cNvPr id="24" name="テキスト ボックス 23">
            <a:extLst>
              <a:ext uri="{FF2B5EF4-FFF2-40B4-BE49-F238E27FC236}">
                <a16:creationId xmlns:a16="http://schemas.microsoft.com/office/drawing/2014/main" id="{3208CBB6-D41C-4BE3-B65E-8C5EAFA74462}"/>
              </a:ext>
            </a:extLst>
          </p:cNvPr>
          <p:cNvSpPr txBox="1"/>
          <p:nvPr/>
        </p:nvSpPr>
        <p:spPr>
          <a:xfrm>
            <a:off x="5062781" y="1942698"/>
            <a:ext cx="3095187" cy="523220"/>
          </a:xfrm>
          <a:prstGeom prst="rect">
            <a:avLst/>
          </a:prstGeom>
          <a:noFill/>
        </p:spPr>
        <p:txBody>
          <a:bodyPr wrap="square" rtlCol="0">
            <a:spAutoFit/>
          </a:bodyPr>
          <a:lstStyle/>
          <a:p>
            <a:r>
              <a:rPr lang="ja-JP" altLang="en-US" sz="1400"/>
              <a:t>賭けの結果：</a:t>
            </a:r>
            <a:r>
              <a:rPr lang="en-US" altLang="ja-JP" sz="1400" err="1"/>
              <a:t>seikou</a:t>
            </a:r>
            <a:r>
              <a:rPr lang="en-US" altLang="ja-JP" sz="1400"/>
              <a:t>/</a:t>
            </a:r>
            <a:r>
              <a:rPr lang="en-US" altLang="ja-JP" sz="1400" err="1"/>
              <a:t>sippai</a:t>
            </a:r>
            <a:endParaRPr lang="en-US" altLang="ja-JP" sz="1400"/>
          </a:p>
          <a:p>
            <a:r>
              <a:rPr lang="ja-JP" altLang="en-US" sz="1400"/>
              <a:t>で表示されます。</a:t>
            </a:r>
            <a:endParaRPr lang="en-US" altLang="ja-JP" sz="1400"/>
          </a:p>
        </p:txBody>
      </p:sp>
      <p:sp>
        <p:nvSpPr>
          <p:cNvPr id="25" name="テキスト ボックス 24">
            <a:extLst>
              <a:ext uri="{FF2B5EF4-FFF2-40B4-BE49-F238E27FC236}">
                <a16:creationId xmlns:a16="http://schemas.microsoft.com/office/drawing/2014/main" id="{C4C46A8F-F4C6-4391-8AE6-F0228CD10FF2}"/>
              </a:ext>
            </a:extLst>
          </p:cNvPr>
          <p:cNvSpPr txBox="1"/>
          <p:nvPr/>
        </p:nvSpPr>
        <p:spPr>
          <a:xfrm>
            <a:off x="875124" y="5038377"/>
            <a:ext cx="1628797" cy="523220"/>
          </a:xfrm>
          <a:prstGeom prst="rect">
            <a:avLst/>
          </a:prstGeom>
          <a:noFill/>
        </p:spPr>
        <p:txBody>
          <a:bodyPr wrap="square" rtlCol="0">
            <a:spAutoFit/>
          </a:bodyPr>
          <a:lstStyle/>
          <a:p>
            <a:r>
              <a:rPr lang="en-US" altLang="ja-JP" sz="1400" dirty="0" err="1"/>
              <a:t>Lv</a:t>
            </a:r>
            <a:r>
              <a:rPr lang="ja-JP" altLang="en-US" sz="1400" dirty="0"/>
              <a:t>１で得たポイント数。</a:t>
            </a:r>
            <a:endParaRPr lang="en-US" altLang="ja-JP" sz="1400" dirty="0"/>
          </a:p>
        </p:txBody>
      </p:sp>
      <p:sp>
        <p:nvSpPr>
          <p:cNvPr id="26" name="テキスト ボックス 25">
            <a:extLst>
              <a:ext uri="{FF2B5EF4-FFF2-40B4-BE49-F238E27FC236}">
                <a16:creationId xmlns:a16="http://schemas.microsoft.com/office/drawing/2014/main" id="{A5513715-AA67-4D94-BE6D-9F803B59E203}"/>
              </a:ext>
            </a:extLst>
          </p:cNvPr>
          <p:cNvSpPr txBox="1"/>
          <p:nvPr/>
        </p:nvSpPr>
        <p:spPr>
          <a:xfrm>
            <a:off x="520519" y="5931511"/>
            <a:ext cx="5478651" cy="738664"/>
          </a:xfrm>
          <a:prstGeom prst="rect">
            <a:avLst/>
          </a:prstGeom>
          <a:noFill/>
        </p:spPr>
        <p:txBody>
          <a:bodyPr wrap="square" rtlCol="0">
            <a:spAutoFit/>
          </a:bodyPr>
          <a:lstStyle/>
          <a:p>
            <a:r>
              <a:rPr lang="en-US" altLang="ja-JP" sz="1400" dirty="0" err="1"/>
              <a:t>Lv</a:t>
            </a:r>
            <a:r>
              <a:rPr lang="ja-JP" altLang="en-US" sz="1400" dirty="0"/>
              <a:t>１ポイント＋</a:t>
            </a:r>
            <a:r>
              <a:rPr lang="en-US" altLang="ja-JP" sz="1400" dirty="0"/>
              <a:t>Lv2</a:t>
            </a:r>
            <a:r>
              <a:rPr lang="ja-JP" altLang="en-US" sz="1400" dirty="0"/>
              <a:t>ポイント</a:t>
            </a:r>
            <a:r>
              <a:rPr lang="en-US" altLang="ja-JP" sz="1400" dirty="0"/>
              <a:t>-</a:t>
            </a:r>
            <a:r>
              <a:rPr lang="ja-JP" altLang="en-US" sz="1400" dirty="0"/>
              <a:t>賭けポイント数</a:t>
            </a:r>
            <a:endParaRPr lang="en-US" altLang="ja-JP" sz="1400" dirty="0"/>
          </a:p>
          <a:p>
            <a:r>
              <a:rPr lang="ja-JP" altLang="en-US" sz="1400" dirty="0"/>
              <a:t>です。符号なしの場合はこの議論を通じてポイントが増加します。</a:t>
            </a:r>
            <a:r>
              <a:rPr lang="en-US" altLang="ja-JP" sz="1400" dirty="0"/>
              <a:t>-</a:t>
            </a:r>
            <a:r>
              <a:rPr lang="ja-JP" altLang="en-US" sz="1400" dirty="0"/>
              <a:t>がついていた場合、この議論を通じてポイントが減少します。</a:t>
            </a:r>
            <a:endParaRPr lang="en-US" altLang="ja-JP" sz="1400" dirty="0"/>
          </a:p>
        </p:txBody>
      </p:sp>
      <p:sp>
        <p:nvSpPr>
          <p:cNvPr id="27" name="テキスト ボックス 26">
            <a:extLst>
              <a:ext uri="{FF2B5EF4-FFF2-40B4-BE49-F238E27FC236}">
                <a16:creationId xmlns:a16="http://schemas.microsoft.com/office/drawing/2014/main" id="{21770B23-67D2-49D9-B7EE-046056ABF7F3}"/>
              </a:ext>
            </a:extLst>
          </p:cNvPr>
          <p:cNvSpPr txBox="1"/>
          <p:nvPr/>
        </p:nvSpPr>
        <p:spPr>
          <a:xfrm>
            <a:off x="5994159" y="5424914"/>
            <a:ext cx="4190437" cy="523220"/>
          </a:xfrm>
          <a:prstGeom prst="rect">
            <a:avLst/>
          </a:prstGeom>
          <a:noFill/>
        </p:spPr>
        <p:txBody>
          <a:bodyPr wrap="square" rtlCol="0">
            <a:spAutoFit/>
          </a:bodyPr>
          <a:lstStyle/>
          <a:p>
            <a:r>
              <a:rPr lang="ja-JP" altLang="en-US" sz="1400"/>
              <a:t>議論開始前のポイント数から、この議論を通じたポイントの加算を行ったポイントです。</a:t>
            </a:r>
            <a:endParaRPr lang="en-US" altLang="ja-JP" sz="1400"/>
          </a:p>
        </p:txBody>
      </p:sp>
      <p:pic>
        <p:nvPicPr>
          <p:cNvPr id="30" name="図 29">
            <a:extLst>
              <a:ext uri="{FF2B5EF4-FFF2-40B4-BE49-F238E27FC236}">
                <a16:creationId xmlns:a16="http://schemas.microsoft.com/office/drawing/2014/main" id="{F5387682-8A63-4559-92F6-121833AB8F75}"/>
              </a:ext>
            </a:extLst>
          </p:cNvPr>
          <p:cNvPicPr>
            <a:picLocks noChangeAspect="1"/>
          </p:cNvPicPr>
          <p:nvPr/>
        </p:nvPicPr>
        <p:blipFill rotWithShape="1">
          <a:blip r:embed="rId5"/>
          <a:srcRect l="61781" t="70075"/>
          <a:stretch/>
        </p:blipFill>
        <p:spPr>
          <a:xfrm>
            <a:off x="5221879" y="3259878"/>
            <a:ext cx="707666" cy="338243"/>
          </a:xfrm>
          <a:prstGeom prst="rect">
            <a:avLst/>
          </a:prstGeom>
        </p:spPr>
      </p:pic>
      <p:sp>
        <p:nvSpPr>
          <p:cNvPr id="31" name="矢印: 右 30">
            <a:extLst>
              <a:ext uri="{FF2B5EF4-FFF2-40B4-BE49-F238E27FC236}">
                <a16:creationId xmlns:a16="http://schemas.microsoft.com/office/drawing/2014/main" id="{0A07FED9-0A8A-46D6-8EC9-EA71B48827E6}"/>
              </a:ext>
            </a:extLst>
          </p:cNvPr>
          <p:cNvSpPr/>
          <p:nvPr/>
        </p:nvSpPr>
        <p:spPr>
          <a:xfrm rot="6906351">
            <a:off x="4689849" y="2940198"/>
            <a:ext cx="963564"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pic>
        <p:nvPicPr>
          <p:cNvPr id="3" name="オーディオ 2">
            <a:hlinkClick r:id="" action="ppaction://media"/>
            <a:extLst>
              <a:ext uri="{FF2B5EF4-FFF2-40B4-BE49-F238E27FC236}">
                <a16:creationId xmlns:a16="http://schemas.microsoft.com/office/drawing/2014/main" id="{42C65766-9433-4BB3-ABD6-8F7AD192D7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64738" y="6154738"/>
            <a:ext cx="487362" cy="487362"/>
          </a:xfrm>
          <a:prstGeom prst="rect">
            <a:avLst/>
          </a:prstGeom>
        </p:spPr>
      </p:pic>
    </p:spTree>
    <p:extLst>
      <p:ext uri="{BB962C8B-B14F-4D97-AF65-F5344CB8AC3E}">
        <p14:creationId xmlns:p14="http://schemas.microsoft.com/office/powerpoint/2010/main" val="3975883001"/>
      </p:ext>
    </p:extLst>
  </p:cSld>
  <p:clrMapOvr>
    <a:masterClrMapping/>
  </p:clrMapOvr>
  <mc:AlternateContent xmlns:mc="http://schemas.openxmlformats.org/markup-compatibility/2006" xmlns:p14="http://schemas.microsoft.com/office/powerpoint/2010/main">
    <mc:Choice Requires="p14">
      <p:transition spd="slow" p14:dur="2000" advTm="24810"/>
    </mc:Choice>
    <mc:Fallback xmlns="">
      <p:transition spd="slow" advTm="24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553" x="3703638" y="1581150"/>
          <p14:tracePt t="4561" x="3627438" y="1581150"/>
          <p14:tracePt t="4569" x="3551238" y="1597025"/>
          <p14:tracePt t="4577" x="3492500" y="1606550"/>
          <p14:tracePt t="4585" x="3482975" y="1606550"/>
          <p14:tracePt t="4594" x="3475038" y="1606550"/>
          <p14:tracePt t="4617" x="3467100" y="1606550"/>
          <p14:tracePt t="4633" x="3467100" y="1597025"/>
          <p14:tracePt t="4641" x="3475038" y="1597025"/>
          <p14:tracePt t="4649" x="3508375" y="1597025"/>
          <p14:tracePt t="4658" x="3551238" y="1597025"/>
          <p14:tracePt t="4665" x="3594100" y="1597025"/>
          <p14:tracePt t="4674" x="3619500" y="1597025"/>
          <p14:tracePt t="4681" x="3627438" y="1597025"/>
          <p14:tracePt t="4689" x="3644900" y="1606550"/>
          <p14:tracePt t="4697" x="3652838" y="1606550"/>
          <p14:tracePt t="4705" x="3662363" y="1614488"/>
          <p14:tracePt t="4713" x="3670300" y="1631950"/>
          <p14:tracePt t="4721" x="3670300" y="1639888"/>
          <p14:tracePt t="4730" x="3670300" y="1657350"/>
          <p14:tracePt t="4737" x="3678238" y="1674813"/>
          <p14:tracePt t="4747" x="3687763" y="1674813"/>
          <p14:tracePt t="4762" x="3703638" y="1674813"/>
          <p14:tracePt t="4769" x="3721100" y="1674813"/>
          <p14:tracePt t="4786" x="3729038" y="1674813"/>
          <p14:tracePt t="6570" x="3729038" y="1665288"/>
          <p14:tracePt t="6578" x="3729038" y="1639888"/>
          <p14:tracePt t="6586" x="3729038" y="1622425"/>
          <p14:tracePt t="6602" x="3729038" y="1614488"/>
          <p14:tracePt t="6611" x="3729038" y="1606550"/>
          <p14:tracePt t="6642" x="3729038" y="1597025"/>
          <p14:tracePt t="6674" x="3729038" y="1589088"/>
          <p14:tracePt t="6714" x="3729038" y="1581150"/>
          <p14:tracePt t="6826" x="3721100" y="1581150"/>
          <p14:tracePt t="6850" x="3713163" y="1581150"/>
          <p14:tracePt t="6979" x="3703638" y="1581150"/>
          <p14:tracePt t="6987" x="3695700" y="1581150"/>
          <p14:tracePt t="7067" x="3695700" y="1571625"/>
          <p14:tracePt t="7075" x="3703638" y="1571625"/>
          <p14:tracePt t="7082" x="3713163" y="1571625"/>
          <p14:tracePt t="7090" x="3721100" y="1571625"/>
          <p14:tracePt t="7107" x="3738563" y="1571625"/>
          <p14:tracePt t="7115" x="3746500" y="1571625"/>
          <p14:tracePt t="7139" x="3756025" y="1571625"/>
          <p14:tracePt t="7180" x="3763963" y="1571625"/>
          <p14:tracePt t="7195" x="3771900" y="1571625"/>
          <p14:tracePt t="7203" x="3781425" y="1571625"/>
          <p14:tracePt t="7299" x="3789363" y="1571625"/>
          <p14:tracePt t="7428" x="3756025" y="1589088"/>
          <p14:tracePt t="7435" x="3703638" y="1606550"/>
          <p14:tracePt t="7442" x="3602038" y="1639888"/>
          <p14:tracePt t="7451" x="3500438" y="1665288"/>
          <p14:tracePt t="7461" x="3398838" y="1674813"/>
          <p14:tracePt t="7468" x="3330575" y="1674813"/>
          <p14:tracePt t="7477" x="3287713" y="1674813"/>
          <p14:tracePt t="7483" x="3279775" y="1674813"/>
          <p14:tracePt t="12429" x="3270250" y="1674813"/>
          <p14:tracePt t="12445" x="3279775" y="1690688"/>
          <p14:tracePt t="12453" x="3313113" y="1716088"/>
          <p14:tracePt t="12461" x="3348038" y="1741488"/>
          <p14:tracePt t="12469" x="3424238" y="1776413"/>
          <p14:tracePt t="12477" x="3500438" y="1819275"/>
          <p14:tracePt t="12485" x="3594100" y="1878013"/>
          <p14:tracePt t="12494" x="3695700" y="1911350"/>
          <p14:tracePt t="12501" x="3832225" y="1954213"/>
          <p14:tracePt t="12509" x="3959225" y="1979613"/>
          <p14:tracePt t="12518" x="4070350" y="2005013"/>
          <p14:tracePt t="12526" x="4187825" y="2039938"/>
          <p14:tracePt t="12534" x="4349750" y="2073275"/>
          <p14:tracePt t="12542" x="4545013" y="2098675"/>
          <p14:tracePt t="12549" x="4706938" y="2124075"/>
          <p14:tracePt t="12559" x="4876800" y="2124075"/>
          <p14:tracePt t="12565" x="5038725" y="2141538"/>
          <p14:tracePt t="12576" x="5233988" y="2166938"/>
          <p14:tracePt t="12581" x="5429250" y="2192338"/>
          <p14:tracePt t="12589" x="5591175" y="2217738"/>
          <p14:tracePt t="12597" x="5735638" y="2243138"/>
          <p14:tracePt t="12606" x="5862638" y="2268538"/>
          <p14:tracePt t="12616" x="5964238" y="2278063"/>
          <p14:tracePt t="12621" x="6091238" y="2303463"/>
          <p14:tracePt t="12630" x="6194425" y="2311400"/>
          <p14:tracePt t="12638" x="6278563" y="2319338"/>
          <p14:tracePt t="12646" x="6372225" y="2319338"/>
          <p14:tracePt t="12653" x="6491288" y="2336800"/>
          <p14:tracePt t="12662" x="6592888" y="2344738"/>
          <p14:tracePt t="12669" x="6686550" y="2344738"/>
          <p14:tracePt t="12678" x="6770688" y="2354263"/>
          <p14:tracePt t="12686" x="6848475" y="2354263"/>
          <p14:tracePt t="12692" x="6889750" y="2354263"/>
          <p14:tracePt t="12701" x="6967538" y="2362200"/>
          <p14:tracePt t="12710" x="7026275" y="2379663"/>
          <p14:tracePt t="12718" x="7094538" y="2379663"/>
          <p14:tracePt t="12727" x="7153275" y="2387600"/>
          <p14:tracePt t="12734" x="7204075" y="2397125"/>
          <p14:tracePt t="12742" x="7264400" y="2405063"/>
          <p14:tracePt t="12749" x="7323138" y="2413000"/>
          <p14:tracePt t="12759" x="7348538" y="2413000"/>
          <p14:tracePt t="12765" x="7383463" y="2422525"/>
          <p14:tracePt t="12774" x="7416800" y="2422525"/>
          <p14:tracePt t="12781" x="7451725" y="2430463"/>
          <p14:tracePt t="12789" x="7459663" y="2430463"/>
          <p14:tracePt t="12797" x="7467600" y="2430463"/>
          <p14:tracePt t="12806" x="7477125" y="2438400"/>
          <p14:tracePt t="12965" x="7467600" y="2430463"/>
          <p14:tracePt t="12973" x="7459663" y="2413000"/>
          <p14:tracePt t="12981" x="7459663" y="2405063"/>
          <p14:tracePt t="12989" x="7451725" y="2397125"/>
          <p14:tracePt t="12997" x="7434263" y="2397125"/>
          <p14:tracePt t="13007" x="7434263" y="2387600"/>
          <p14:tracePt t="13014" x="7416800" y="2379663"/>
          <p14:tracePt t="13021" x="7400925" y="2371725"/>
          <p14:tracePt t="13207" x="7391400" y="2371725"/>
          <p14:tracePt t="13214" x="7383463" y="2371725"/>
          <p14:tracePt t="13230" x="7383463" y="2362200"/>
          <p14:tracePt t="13270" x="7373938" y="2354263"/>
          <p14:tracePt t="13310" x="7366000" y="2344738"/>
          <p14:tracePt t="13863" x="7358063" y="2336800"/>
          <p14:tracePt t="13910" x="7348538" y="2336800"/>
          <p14:tracePt t="13919" x="7340600" y="2336800"/>
          <p14:tracePt t="13926" x="7332663" y="2336800"/>
          <p14:tracePt t="13934" x="7323138" y="2336800"/>
          <p14:tracePt t="13974" x="7315200" y="2336800"/>
          <p14:tracePt t="14022" x="7307263" y="2336800"/>
          <p14:tracePt t="14167" x="7297738" y="2336800"/>
          <p14:tracePt t="14190" x="7297738" y="2344738"/>
          <p14:tracePt t="14199" x="7297738" y="2354263"/>
          <p14:tracePt t="14207" x="7297738" y="2362200"/>
          <p14:tracePt t="14255" x="7297738" y="2371725"/>
          <p14:tracePt t="14262" x="7307263" y="2379663"/>
          <p14:tracePt t="14270" x="7307263" y="2387600"/>
          <p14:tracePt t="14278" x="7323138" y="2397125"/>
          <p14:tracePt t="14287" x="7332663" y="2413000"/>
          <p14:tracePt t="14294" x="7340600" y="2430463"/>
          <p14:tracePt t="14342" x="7348538" y="2438400"/>
          <p14:tracePt t="14399" x="7348538" y="2447925"/>
          <p14:tracePt t="14422" x="7348538" y="2455863"/>
          <p14:tracePt t="14446" x="7348538" y="2463800"/>
          <p14:tracePt t="14470" x="7348538" y="2473325"/>
          <p14:tracePt t="14478" x="7358063" y="2473325"/>
          <p14:tracePt t="14487" x="7358063" y="2481263"/>
          <p14:tracePt t="14510" x="7366000" y="2489200"/>
          <p14:tracePt t="14519" x="7373938" y="2489200"/>
          <p14:tracePt t="14526" x="7373938" y="2498725"/>
          <p14:tracePt t="14535" x="7383463" y="2506663"/>
          <p14:tracePt t="14550" x="7383463" y="2516188"/>
          <p14:tracePt t="14567" x="7391400" y="2524125"/>
          <p14:tracePt t="14599" x="7391400" y="2532063"/>
          <p14:tracePt t="14639" x="7391400" y="2541588"/>
          <p14:tracePt t="14646" x="7391400" y="2557463"/>
          <p14:tracePt t="14655" x="7391400" y="2574925"/>
          <p14:tracePt t="14663" x="7391400" y="2592388"/>
          <p14:tracePt t="14670" x="7391400" y="2617788"/>
          <p14:tracePt t="14679" x="7391400" y="2633663"/>
          <p14:tracePt t="14686" x="7391400" y="2660650"/>
          <p14:tracePt t="14694" x="7391400" y="2668588"/>
          <p14:tracePt t="14702" x="7391400" y="2686050"/>
          <p14:tracePt t="14710" x="7391400" y="2701925"/>
          <p14:tracePt t="14726" x="7391400" y="2719388"/>
          <p14:tracePt t="14734" x="7391400" y="2727325"/>
          <p14:tracePt t="14743" x="7400925" y="2744788"/>
          <p14:tracePt t="14750" x="7400925" y="2762250"/>
          <p14:tracePt t="14758" x="7400925" y="2770188"/>
          <p14:tracePt t="14766" x="7400925" y="2795588"/>
          <p14:tracePt t="14776" x="7400925" y="2813050"/>
          <p14:tracePt t="14782" x="7400925" y="2830513"/>
          <p14:tracePt t="14793" x="7400925" y="2846388"/>
          <p14:tracePt t="14799" x="7408863" y="2871788"/>
          <p14:tracePt t="14807" x="7416800" y="2897188"/>
          <p14:tracePt t="14815" x="7434263" y="2922588"/>
          <p14:tracePt t="14822" x="7434263" y="2940050"/>
          <p14:tracePt t="14830" x="7434263" y="2949575"/>
          <p14:tracePt t="14839" x="7442200" y="2965450"/>
          <p14:tracePt t="14847" x="7442200" y="2982913"/>
          <p14:tracePt t="14855" x="7451725" y="3008313"/>
          <p14:tracePt t="14863" x="7459663" y="3016250"/>
          <p14:tracePt t="14870" x="7467600" y="3033713"/>
          <p14:tracePt t="14879" x="7467600" y="3051175"/>
          <p14:tracePt t="14886" x="7477125" y="3051175"/>
          <p14:tracePt t="14896" x="7477125" y="3059113"/>
          <p14:tracePt t="14902" x="7477125" y="3067050"/>
          <p14:tracePt t="14911" x="7477125" y="3094038"/>
          <p14:tracePt t="14918" x="7485063" y="3109913"/>
          <p14:tracePt t="14928" x="7485063" y="3119438"/>
          <p14:tracePt t="14935" x="7493000" y="3127375"/>
          <p14:tracePt t="14942" x="7493000" y="3144838"/>
          <p14:tracePt t="14950" x="7502525" y="3152775"/>
          <p14:tracePt t="14967" x="7502525" y="3170238"/>
          <p14:tracePt t="14976" x="7502525" y="3178175"/>
          <p14:tracePt t="14992" x="7502525" y="3186113"/>
          <p14:tracePt t="14998" x="7502525" y="3195638"/>
          <p14:tracePt t="15008" x="7502525" y="3203575"/>
          <p14:tracePt t="15022" x="7502525" y="3211513"/>
          <p14:tracePt t="15042" x="7502525" y="3221038"/>
          <p14:tracePt t="15047" x="7502525" y="3238500"/>
          <p14:tracePt t="15055" x="7502525" y="3246438"/>
          <p14:tracePt t="15078" x="7510463" y="3254375"/>
          <p14:tracePt t="15087" x="7510463" y="3263900"/>
          <p14:tracePt t="15119" x="7518400" y="3271838"/>
          <p14:tracePt t="15134" x="7518400" y="3279775"/>
          <p14:tracePt t="15141" x="7518400" y="3289300"/>
          <p14:tracePt t="15151" x="7527925" y="3289300"/>
          <p14:tracePt t="15159" x="7527925" y="3297238"/>
          <p14:tracePt t="15168" x="7527925" y="3314700"/>
          <p14:tracePt t="15177" x="7527925" y="3322638"/>
          <p14:tracePt t="15183" x="7545388" y="3348038"/>
          <p14:tracePt t="15192" x="7553325" y="3365500"/>
          <p14:tracePt t="15199" x="7561263" y="3382963"/>
          <p14:tracePt t="15210" x="7570788" y="3398838"/>
          <p14:tracePt t="15216" x="7578725" y="3416300"/>
          <p14:tracePt t="15226" x="7578725" y="3424238"/>
          <p14:tracePt t="15232" x="7586663" y="3433763"/>
          <p14:tracePt t="15240" x="7586663" y="3459163"/>
          <p14:tracePt t="15248" x="7596188" y="3459163"/>
          <p14:tracePt t="15271" x="7604125" y="3467100"/>
          <p14:tracePt t="15280" x="7604125" y="3475038"/>
          <p14:tracePt t="15287" x="7604125" y="3484563"/>
          <p14:tracePt t="15375" x="7604125" y="3492500"/>
          <p14:tracePt t="15383" x="7604125" y="3502025"/>
          <p14:tracePt t="15408" x="7604125" y="3509963"/>
          <p14:tracePt t="15439" x="7604125" y="3517900"/>
          <p14:tracePt t="15455" x="7604125" y="3527425"/>
          <p14:tracePt t="15559" x="7604125" y="3535363"/>
          <p14:tracePt t="15568" x="7604125" y="3543300"/>
          <p14:tracePt t="15656" x="7604125" y="3552825"/>
          <p14:tracePt t="15671" x="7604125" y="3560763"/>
          <p14:tracePt t="15679" x="7596188" y="3568700"/>
          <p14:tracePt t="16895" x="7596188" y="3560763"/>
          <p14:tracePt t="16903" x="7596188" y="3552825"/>
          <p14:tracePt t="16959" x="7596188" y="3543300"/>
          <p14:tracePt t="16976" x="7596188" y="3535363"/>
          <p14:tracePt t="17023" x="7604125" y="3535363"/>
          <p14:tracePt t="17169" x="7604125" y="3527425"/>
          <p14:tracePt t="17177" x="7604125" y="3517900"/>
          <p14:tracePt t="20665" x="7604125" y="3509963"/>
          <p14:tracePt t="20673" x="7612063" y="3509963"/>
          <p14:tracePt t="20745" x="7621588" y="3509963"/>
          <p14:tracePt t="22882" x="7612063" y="3502025"/>
          <p14:tracePt t="22889" x="7578725" y="3492500"/>
          <p14:tracePt t="22898" x="7527925" y="3475038"/>
          <p14:tracePt t="22906" x="7451725" y="3441700"/>
          <p14:tracePt t="22914" x="7366000" y="3416300"/>
          <p14:tracePt t="22924" x="7264400" y="3398838"/>
          <p14:tracePt t="22931" x="7162800" y="3365500"/>
          <p14:tracePt t="22940" x="7043738" y="3314700"/>
          <p14:tracePt t="22946" x="6924675" y="3254375"/>
          <p14:tracePt t="22955" x="6805613" y="3195638"/>
          <p14:tracePt t="22964" x="6678613" y="3160713"/>
          <p14:tracePt t="22970" x="6559550" y="3127375"/>
          <p14:tracePt t="22978" x="6440488" y="3076575"/>
          <p14:tracePt t="22987" x="6354763" y="3033713"/>
          <p14:tracePt t="22995" x="6253163" y="3000375"/>
          <p14:tracePt t="23002" x="6134100" y="2957513"/>
          <p14:tracePt t="23010" x="5997575" y="2881313"/>
          <p14:tracePt t="23018" x="5870575" y="2820988"/>
          <p14:tracePt t="23026" x="5735638" y="2744788"/>
          <p14:tracePt t="23034" x="5591175" y="2660650"/>
          <p14:tracePt t="23042" x="5429250" y="2574925"/>
          <p14:tracePt t="23050" x="5292725" y="2524125"/>
          <p14:tracePt t="23061" x="5165725" y="2463800"/>
          <p14:tracePt t="23066" x="5029200" y="2405063"/>
          <p14:tracePt t="23074" x="4876800" y="2311400"/>
          <p14:tracePt t="23082" x="4673600" y="2192338"/>
          <p14:tracePt t="23091" x="4468813" y="2047875"/>
          <p14:tracePt t="23098" x="4265613" y="1885950"/>
          <p14:tracePt t="23107" x="4027488" y="1725613"/>
          <p14:tracePt t="23115" x="3822700" y="1563688"/>
          <p14:tracePt t="23124" x="3636963" y="1411288"/>
          <p14:tracePt t="23130" x="3449638" y="1257300"/>
          <p14:tracePt t="23140" x="3270250" y="1122363"/>
          <p14:tracePt t="23146" x="3127375" y="1011238"/>
          <p14:tracePt t="23154" x="2998788" y="909638"/>
          <p14:tracePt t="23163" x="2879725" y="849313"/>
          <p14:tracePt t="23172" x="2760663" y="781050"/>
          <p14:tracePt t="23182" x="2641600" y="714375"/>
          <p14:tracePt t="23187" x="2549525" y="654050"/>
          <p14:tracePt t="23195" x="2455863" y="585788"/>
          <p14:tracePt t="23204" x="2379663" y="519113"/>
          <p14:tracePt t="23213" x="2301875" y="476250"/>
          <p14:tracePt t="23219" x="2208213" y="425450"/>
          <p14:tracePt t="23227" x="2132013" y="374650"/>
          <p14:tracePt t="23235" x="2038350" y="314325"/>
          <p14:tracePt t="23243" x="1954213" y="255588"/>
          <p14:tracePt t="23251" x="1860550" y="187325"/>
          <p14:tracePt t="23261" x="1766888" y="127000"/>
          <p14:tracePt t="23268" x="1665288" y="7620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42B3330-6F7A-47BB-AA2D-A6D3BC79DEB3}"/>
              </a:ext>
            </a:extLst>
          </p:cNvPr>
          <p:cNvSpPr txBox="1"/>
          <p:nvPr/>
        </p:nvSpPr>
        <p:spPr>
          <a:xfrm>
            <a:off x="29095" y="1324814"/>
            <a:ext cx="9065029" cy="738664"/>
          </a:xfrm>
          <a:prstGeom prst="rect">
            <a:avLst/>
          </a:prstGeom>
          <a:noFill/>
        </p:spPr>
        <p:txBody>
          <a:bodyPr wrap="square" rtlCol="0">
            <a:spAutoFit/>
          </a:bodyPr>
          <a:lstStyle/>
          <a:p>
            <a:r>
              <a:rPr lang="ja-JP" altLang="en-US" sz="1400" dirty="0"/>
              <a:t>チャンネル選択画面で自分が過去行った議論の結果を見ることができます。（この議論は終了しています）となっている議論をクリックすると右の画面に遷移します。自分がこの議論に関連していなければ欄には何も表示されません。</a:t>
            </a:r>
            <a:endParaRPr lang="en-US" altLang="ja-JP" sz="1400" dirty="0"/>
          </a:p>
        </p:txBody>
      </p:sp>
      <p:sp>
        <p:nvSpPr>
          <p:cNvPr id="6" name="四角形: 角を丸くする 5">
            <a:extLst>
              <a:ext uri="{FF2B5EF4-FFF2-40B4-BE49-F238E27FC236}">
                <a16:creationId xmlns:a16="http://schemas.microsoft.com/office/drawing/2014/main" id="{9D6BB831-9249-4BF4-9D4F-82AB3375786F}"/>
              </a:ext>
            </a:extLst>
          </p:cNvPr>
          <p:cNvSpPr/>
          <p:nvPr/>
        </p:nvSpPr>
        <p:spPr>
          <a:xfrm>
            <a:off x="-1743919" y="-34724"/>
            <a:ext cx="12783149" cy="1085893"/>
          </a:xfrm>
          <a:prstGeom prst="roundRect">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dirty="0">
                <a:solidFill>
                  <a:schemeClr val="tx1"/>
                </a:solidFill>
              </a:rPr>
              <a:t>ビデオ議論結果の見方</a:t>
            </a:r>
            <a:endParaRPr lang="en-US" altLang="ja-JP" sz="4000" b="1" dirty="0">
              <a:solidFill>
                <a:schemeClr val="tx1"/>
              </a:solidFill>
            </a:endParaRPr>
          </a:p>
        </p:txBody>
      </p:sp>
      <p:grpSp>
        <p:nvGrpSpPr>
          <p:cNvPr id="5" name="グループ化 4">
            <a:extLst>
              <a:ext uri="{FF2B5EF4-FFF2-40B4-BE49-F238E27FC236}">
                <a16:creationId xmlns:a16="http://schemas.microsoft.com/office/drawing/2014/main" id="{A54AC5A8-0489-44B5-A39B-74C29C00AF1D}"/>
              </a:ext>
            </a:extLst>
          </p:cNvPr>
          <p:cNvGrpSpPr/>
          <p:nvPr/>
        </p:nvGrpSpPr>
        <p:grpSpPr>
          <a:xfrm>
            <a:off x="236248" y="2958274"/>
            <a:ext cx="8857876" cy="1836249"/>
            <a:chOff x="143062" y="4147408"/>
            <a:chExt cx="8857876" cy="1836249"/>
          </a:xfrm>
        </p:grpSpPr>
        <p:pic>
          <p:nvPicPr>
            <p:cNvPr id="3" name="図 2">
              <a:extLst>
                <a:ext uri="{FF2B5EF4-FFF2-40B4-BE49-F238E27FC236}">
                  <a16:creationId xmlns:a16="http://schemas.microsoft.com/office/drawing/2014/main" id="{FA908D37-8D0B-4E91-9081-03561431CDAC}"/>
                </a:ext>
              </a:extLst>
            </p:cNvPr>
            <p:cNvPicPr>
              <a:picLocks noChangeAspect="1"/>
            </p:cNvPicPr>
            <p:nvPr/>
          </p:nvPicPr>
          <p:blipFill rotWithShape="1">
            <a:blip r:embed="rId3"/>
            <a:srcRect t="26625" r="25826"/>
            <a:stretch/>
          </p:blipFill>
          <p:spPr>
            <a:xfrm>
              <a:off x="143062" y="4147408"/>
              <a:ext cx="3852554" cy="1642972"/>
            </a:xfrm>
            <a:prstGeom prst="rect">
              <a:avLst/>
            </a:prstGeom>
          </p:spPr>
        </p:pic>
        <p:sp>
          <p:nvSpPr>
            <p:cNvPr id="15" name="楕円 14">
              <a:extLst>
                <a:ext uri="{FF2B5EF4-FFF2-40B4-BE49-F238E27FC236}">
                  <a16:creationId xmlns:a16="http://schemas.microsoft.com/office/drawing/2014/main" id="{E68D8EB0-CE34-41A2-A6D2-BB465DA57F41}"/>
                </a:ext>
              </a:extLst>
            </p:cNvPr>
            <p:cNvSpPr/>
            <p:nvPr/>
          </p:nvSpPr>
          <p:spPr>
            <a:xfrm>
              <a:off x="143062" y="4968894"/>
              <a:ext cx="1976683" cy="205779"/>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pic>
          <p:nvPicPr>
            <p:cNvPr id="16" name="図 15">
              <a:extLst>
                <a:ext uri="{FF2B5EF4-FFF2-40B4-BE49-F238E27FC236}">
                  <a16:creationId xmlns:a16="http://schemas.microsoft.com/office/drawing/2014/main" id="{4D2B960B-8B05-4C25-B992-00DAFE80C160}"/>
                </a:ext>
              </a:extLst>
            </p:cNvPr>
            <p:cNvPicPr>
              <a:picLocks noChangeAspect="1"/>
            </p:cNvPicPr>
            <p:nvPr/>
          </p:nvPicPr>
          <p:blipFill rotWithShape="1">
            <a:blip r:embed="rId4"/>
            <a:srcRect t="26273"/>
            <a:stretch/>
          </p:blipFill>
          <p:spPr>
            <a:xfrm>
              <a:off x="4925380" y="4147408"/>
              <a:ext cx="4075558" cy="1836249"/>
            </a:xfrm>
            <a:prstGeom prst="rect">
              <a:avLst/>
            </a:prstGeom>
          </p:spPr>
        </p:pic>
        <p:sp>
          <p:nvSpPr>
            <p:cNvPr id="17" name="矢印: 右 16">
              <a:extLst>
                <a:ext uri="{FF2B5EF4-FFF2-40B4-BE49-F238E27FC236}">
                  <a16:creationId xmlns:a16="http://schemas.microsoft.com/office/drawing/2014/main" id="{A4A566DB-360E-41F4-8BA7-CDD59AA05AF1}"/>
                </a:ext>
              </a:extLst>
            </p:cNvPr>
            <p:cNvSpPr/>
            <p:nvPr/>
          </p:nvSpPr>
          <p:spPr>
            <a:xfrm>
              <a:off x="4320341" y="4824002"/>
              <a:ext cx="482535" cy="483059"/>
            </a:xfrm>
            <a:prstGeom prst="rightArrow">
              <a:avLst>
                <a:gd name="adj1" fmla="val 50000"/>
                <a:gd name="adj2" fmla="val 5509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spTree>
    <p:extLst>
      <p:ext uri="{BB962C8B-B14F-4D97-AF65-F5344CB8AC3E}">
        <p14:creationId xmlns:p14="http://schemas.microsoft.com/office/powerpoint/2010/main" val="3676747863"/>
      </p:ext>
    </p:extLst>
  </p:cSld>
  <p:clrMapOvr>
    <a:masterClrMapping/>
  </p:clrMapOvr>
  <mc:AlternateContent xmlns:mc="http://schemas.openxmlformats.org/markup-compatibility/2006" xmlns:p14="http://schemas.microsoft.com/office/powerpoint/2010/main">
    <mc:Choice Requires="p14">
      <p:transition spd="slow" p14:dur="2000" advTm="37844"/>
    </mc:Choice>
    <mc:Fallback xmlns="">
      <p:transition spd="slow" advTm="37844"/>
    </mc:Fallback>
  </mc:AlternateContent>
  <p:extLst>
    <p:ext uri="{3A86A75C-4F4B-4683-9AE1-C65F6400EC91}">
      <p14:laserTraceLst xmlns:p14="http://schemas.microsoft.com/office/powerpoint/2010/main">
        <p14:tracePtLst>
          <p14:tracePt t="1260" x="3194050" y="1649413"/>
          <p14:tracePt t="1323" x="3203575" y="1649413"/>
          <p14:tracePt t="1331" x="3211513" y="1657350"/>
          <p14:tracePt t="1348" x="3219450" y="1657350"/>
          <p14:tracePt t="1356" x="3228975" y="1665288"/>
          <p14:tracePt t="1363" x="3228975" y="1682750"/>
          <p14:tracePt t="1372" x="3228975" y="1700213"/>
          <p14:tracePt t="1380" x="3228975" y="1716088"/>
          <p14:tracePt t="1388" x="3211513" y="1741488"/>
          <p14:tracePt t="1395" x="3168650" y="1776413"/>
          <p14:tracePt t="1404" x="3127375" y="1819275"/>
          <p14:tracePt t="1412" x="3100388" y="1852613"/>
          <p14:tracePt t="1420" x="3084513" y="1878013"/>
          <p14:tracePt t="1428" x="3067050" y="1903413"/>
          <p14:tracePt t="1437" x="3049588" y="1920875"/>
          <p14:tracePt t="1444" x="3041650" y="1938338"/>
          <p14:tracePt t="1451" x="3041650" y="1946275"/>
          <p14:tracePt t="1467" x="3033713" y="1954213"/>
          <p14:tracePt t="3004" x="3033713" y="1963738"/>
          <p14:tracePt t="3011" x="3033713" y="1971675"/>
          <p14:tracePt t="3036" x="3033713" y="1963738"/>
          <p14:tracePt t="3043" x="3033713" y="1954213"/>
          <p14:tracePt t="3053" x="3033713" y="1946275"/>
          <p14:tracePt t="3076" x="3033713" y="1938338"/>
          <p14:tracePt t="3084" x="3024188" y="1928813"/>
          <p14:tracePt t="3123" x="3016250" y="1928813"/>
          <p14:tracePt t="3149" x="3008313" y="1920875"/>
          <p14:tracePt t="3164" x="2998788" y="1911350"/>
          <p14:tracePt t="3171" x="2998788" y="1903413"/>
          <p14:tracePt t="3180" x="2990850" y="1903413"/>
          <p14:tracePt t="3220" x="2990850" y="1895475"/>
          <p14:tracePt t="3268" x="2998788" y="1895475"/>
          <p14:tracePt t="3284" x="3008313" y="1885950"/>
          <p14:tracePt t="3291" x="3016250" y="1885950"/>
          <p14:tracePt t="3300" x="3033713" y="1885950"/>
          <p14:tracePt t="3309" x="3041650" y="1885950"/>
          <p14:tracePt t="3381" x="3049588" y="1885950"/>
          <p14:tracePt t="3389" x="3059113" y="1885950"/>
          <p14:tracePt t="3420" x="3067050" y="1885950"/>
          <p14:tracePt t="3517" x="3074988" y="1885950"/>
          <p14:tracePt t="3524" x="3084513" y="1885950"/>
          <p14:tracePt t="3597" x="3100388" y="1878013"/>
          <p14:tracePt t="3605" x="3109913" y="1878013"/>
          <p14:tracePt t="3644" x="3109913" y="1870075"/>
          <p14:tracePt t="3676" x="3109913" y="1860550"/>
          <p14:tracePt t="3749" x="3117850" y="1860550"/>
          <p14:tracePt t="3764" x="3127375" y="1860550"/>
          <p14:tracePt t="4420" x="3135313" y="1860550"/>
          <p14:tracePt t="4677" x="3143250" y="1860550"/>
          <p14:tracePt t="4684" x="3152775" y="1860550"/>
          <p14:tracePt t="5092" x="3160713" y="1860550"/>
          <p14:tracePt t="5478" x="3160713" y="1870075"/>
          <p14:tracePt t="5493" x="3160713" y="1885950"/>
          <p14:tracePt t="5501" x="3152775" y="1885950"/>
          <p14:tracePt t="5510" x="3152775" y="1895475"/>
          <p14:tracePt t="5637" x="3152775" y="1903413"/>
          <p14:tracePt t="5646" x="3152775" y="1911350"/>
          <p14:tracePt t="5654" x="3152775" y="1920875"/>
          <p14:tracePt t="5805" x="3143250" y="1920875"/>
          <p14:tracePt t="5822" x="3143250" y="1928813"/>
          <p14:tracePt t="6206" x="3143250" y="1938338"/>
          <p14:tracePt t="6246" x="3143250" y="1946275"/>
          <p14:tracePt t="6270" x="3143250" y="1954213"/>
          <p14:tracePt t="6286" x="3143250" y="1963738"/>
          <p14:tracePt t="6446" x="3143250" y="1971675"/>
          <p14:tracePt t="6470" x="3143250" y="1979613"/>
          <p14:tracePt t="6510" x="3143250" y="1989138"/>
          <p14:tracePt t="6558" x="3143250" y="1997075"/>
          <p14:tracePt t="6590" x="3143250" y="2005013"/>
          <p14:tracePt t="6614" x="3143250" y="2014538"/>
          <p14:tracePt t="6622" x="3143250" y="2022475"/>
          <p14:tracePt t="6670" x="3143250" y="2030413"/>
          <p14:tracePt t="6678" x="3143250" y="2039938"/>
          <p14:tracePt t="6686" x="3143250" y="2047875"/>
          <p14:tracePt t="6710" x="3143250" y="2055813"/>
          <p14:tracePt t="6743" x="3143250" y="2065338"/>
          <p14:tracePt t="6749" x="3143250" y="2073275"/>
          <p14:tracePt t="6758" x="3143250" y="2082800"/>
          <p14:tracePt t="6766" x="3143250" y="2090738"/>
          <p14:tracePt t="6783" x="3143250" y="2098675"/>
          <p14:tracePt t="6798" x="3143250" y="2116138"/>
          <p14:tracePt t="6805" x="3143250" y="2124075"/>
          <p14:tracePt t="6814" x="3143250" y="2133600"/>
          <p14:tracePt t="6822" x="3143250" y="2141538"/>
          <p14:tracePt t="6830" x="3143250" y="2149475"/>
          <p14:tracePt t="6838" x="3143250" y="2166938"/>
          <p14:tracePt t="6845" x="3143250" y="2174875"/>
          <p14:tracePt t="6853" x="3143250" y="2184400"/>
          <p14:tracePt t="6861" x="3143250" y="2200275"/>
          <p14:tracePt t="6869" x="3143250" y="2217738"/>
          <p14:tracePt t="6878" x="3135313" y="2235200"/>
          <p14:tracePt t="6886" x="3127375" y="2252663"/>
          <p14:tracePt t="6894" x="3117850" y="2286000"/>
          <p14:tracePt t="6903" x="3109913" y="2319338"/>
          <p14:tracePt t="6909" x="3109913" y="2336800"/>
          <p14:tracePt t="6919" x="3100388" y="2344738"/>
          <p14:tracePt t="6933" x="3092450" y="2362200"/>
          <p14:tracePt t="6942" x="3084513" y="2387600"/>
          <p14:tracePt t="6950" x="3074988" y="2397125"/>
          <p14:tracePt t="6958" x="3067050" y="2438400"/>
          <p14:tracePt t="6967" x="3059113" y="2473325"/>
          <p14:tracePt t="6974" x="3041650" y="2498725"/>
          <p14:tracePt t="6984" x="3041650" y="2516188"/>
          <p14:tracePt t="6990" x="3024188" y="2541588"/>
          <p14:tracePt t="7000" x="3016250" y="2566988"/>
          <p14:tracePt t="7006" x="3016250" y="2592388"/>
          <p14:tracePt t="7014" x="3016250" y="2625725"/>
          <p14:tracePt t="7022" x="3008313" y="2651125"/>
          <p14:tracePt t="7030" x="2998788" y="2676525"/>
          <p14:tracePt t="7038" x="2990850" y="2711450"/>
          <p14:tracePt t="7046" x="2982913" y="2744788"/>
          <p14:tracePt t="7054" x="2973388" y="2778125"/>
          <p14:tracePt t="7062" x="2965450" y="2813050"/>
          <p14:tracePt t="7069" x="2955925" y="2846388"/>
          <p14:tracePt t="7078" x="2940050" y="2871788"/>
          <p14:tracePt t="7087" x="2930525" y="2889250"/>
          <p14:tracePt t="7094" x="2922588" y="2906713"/>
          <p14:tracePt t="7103" x="2922588" y="2922588"/>
          <p14:tracePt t="7110" x="2905125" y="2957513"/>
          <p14:tracePt t="7116" x="2871788" y="2990850"/>
          <p14:tracePt t="7126" x="2846388" y="3041650"/>
          <p14:tracePt t="7132" x="2803525" y="3094038"/>
          <p14:tracePt t="7142" x="2770188" y="3152775"/>
          <p14:tracePt t="7151" x="2744788" y="3221038"/>
          <p14:tracePt t="7158" x="2701925" y="3254375"/>
          <p14:tracePt t="7168" x="2659063" y="3322638"/>
          <p14:tracePt t="7174" x="2616200" y="3373438"/>
          <p14:tracePt t="7183" x="2574925" y="3424238"/>
          <p14:tracePt t="7190" x="2524125" y="3484563"/>
          <p14:tracePt t="7200" x="2481263" y="3552825"/>
          <p14:tracePt t="7206" x="2438400" y="3629025"/>
          <p14:tracePt t="7216" x="2405063" y="3713163"/>
          <p14:tracePt t="7222" x="2362200" y="3781425"/>
          <p14:tracePt t="7229" x="2319338" y="3841750"/>
          <p14:tracePt t="7238" x="2301875" y="3908425"/>
          <p14:tracePt t="7246" x="2276475" y="3951288"/>
          <p14:tracePt t="7254" x="2251075" y="4002088"/>
          <p14:tracePt t="7262" x="2217738" y="4052888"/>
          <p14:tracePt t="7269" x="2192338" y="4105275"/>
          <p14:tracePt t="7279" x="2174875" y="4138613"/>
          <p14:tracePt t="7288" x="2141538" y="4189413"/>
          <p14:tracePt t="7294" x="2124075" y="4249738"/>
          <p14:tracePt t="7303" x="2090738" y="4300538"/>
          <p14:tracePt t="7310" x="2081213" y="4333875"/>
          <p14:tracePt t="7320" x="2073275" y="4368800"/>
          <p14:tracePt t="7326" x="2055813" y="4402138"/>
          <p14:tracePt t="7335" x="2047875" y="4435475"/>
          <p14:tracePt t="7342" x="2038350" y="4478338"/>
          <p14:tracePt t="7349" x="2030413" y="4538663"/>
          <p14:tracePt t="7359" x="2030413" y="4597400"/>
          <p14:tracePt t="7366" x="2030413" y="4640263"/>
          <p14:tracePt t="7375" x="2030413" y="4683125"/>
          <p14:tracePt t="7383" x="2030413" y="4724400"/>
          <p14:tracePt t="7391" x="2030413" y="4759325"/>
          <p14:tracePt t="7400" x="2038350" y="4784725"/>
          <p14:tracePt t="7407" x="2047875" y="4818063"/>
          <p14:tracePt t="7416" x="2047875" y="4852988"/>
          <p14:tracePt t="7422" x="2065338" y="4868863"/>
          <p14:tracePt t="7433" x="2073275" y="4886325"/>
          <p14:tracePt t="7438" x="2073275" y="4894263"/>
          <p14:tracePt t="7447" x="2073275" y="4903788"/>
          <p14:tracePt t="7455" x="2073275" y="4911725"/>
          <p14:tracePt t="7463" x="2073275" y="4919663"/>
          <p14:tracePt t="7479" x="2073275" y="4929188"/>
          <p14:tracePt t="7487" x="2073275" y="4946650"/>
          <p14:tracePt t="7502" x="2073275" y="4962525"/>
          <p14:tracePt t="7511" x="2073275" y="4972050"/>
          <p14:tracePt t="7527" x="2081213" y="4979988"/>
          <p14:tracePt t="7551" x="2081213" y="4987925"/>
          <p14:tracePt t="7559" x="2090738" y="4997450"/>
          <p14:tracePt t="7566" x="2090738" y="5005388"/>
          <p14:tracePt t="7575" x="2090738" y="5013325"/>
          <p14:tracePt t="7614" x="2090738" y="5022850"/>
          <p14:tracePt t="7632" x="2090738" y="5030788"/>
          <p14:tracePt t="7639" x="2090738" y="5038725"/>
          <p14:tracePt t="7648" x="2073275" y="5056188"/>
          <p14:tracePt t="7663" x="2073275" y="5064125"/>
          <p14:tracePt t="7671" x="2065338" y="5064125"/>
          <p14:tracePt t="7679" x="2065338" y="5073650"/>
          <p14:tracePt t="7687" x="2055813" y="5073650"/>
          <p14:tracePt t="7703" x="2055813" y="5081588"/>
          <p14:tracePt t="7839" x="2047875" y="5081588"/>
          <p14:tracePt t="7847" x="2038350" y="5091113"/>
          <p14:tracePt t="7879" x="2030413" y="5091113"/>
          <p14:tracePt t="8319" x="2030413" y="5081588"/>
          <p14:tracePt t="8431" x="2038350" y="5081588"/>
          <p14:tracePt t="8439" x="2047875" y="5081588"/>
          <p14:tracePt t="8448" x="2055813" y="5081588"/>
          <p14:tracePt t="8455" x="2073275" y="5081588"/>
          <p14:tracePt t="8462" x="2081213" y="5081588"/>
          <p14:tracePt t="8471" x="2090738" y="5081588"/>
          <p14:tracePt t="8479" x="2098675" y="5081588"/>
          <p14:tracePt t="8494" x="2116138" y="5081588"/>
          <p14:tracePt t="8503" x="2124075" y="5081588"/>
          <p14:tracePt t="8527" x="2132013" y="5081588"/>
          <p14:tracePt t="8534" x="2141538" y="5081588"/>
          <p14:tracePt t="8550" x="2149475" y="5081588"/>
          <p14:tracePt t="8559" x="2157413" y="5081588"/>
          <p14:tracePt t="8582" x="2166938" y="5081588"/>
          <p14:tracePt t="8679" x="2174875" y="5081588"/>
          <p14:tracePt t="10528" x="2182813" y="5081588"/>
          <p14:tracePt t="11208" x="2182813" y="5091113"/>
          <p14:tracePt t="11224" x="2182813" y="5099050"/>
          <p14:tracePt t="11263" x="2182813" y="5106988"/>
          <p14:tracePt t="11272" x="2192338" y="5116513"/>
          <p14:tracePt t="12537" x="2192338" y="5124450"/>
          <p14:tracePt t="12544" x="2200275" y="5124450"/>
          <p14:tracePt t="12624" x="2208213" y="5116513"/>
          <p14:tracePt t="12632" x="2217738" y="5116513"/>
          <p14:tracePt t="12824" x="2217738" y="5106988"/>
          <p14:tracePt t="12831" x="2225675" y="5106988"/>
          <p14:tracePt t="13080" x="2225675" y="5099050"/>
          <p14:tracePt t="13105" x="2235200" y="5099050"/>
          <p14:tracePt t="13112" x="2243138" y="5099050"/>
          <p14:tracePt t="14073" x="2251075" y="5099050"/>
          <p14:tracePt t="14081" x="2251075" y="5091113"/>
          <p14:tracePt t="14089" x="2260600" y="5081588"/>
          <p14:tracePt t="14097" x="2268538" y="5081588"/>
          <p14:tracePt t="14122" x="2286000" y="5081588"/>
          <p14:tracePt t="14132" x="2311400" y="5081588"/>
          <p14:tracePt t="14138" x="2336800" y="5081588"/>
          <p14:tracePt t="14147" x="2370138" y="5081588"/>
          <p14:tracePt t="14166" x="2455863" y="5081588"/>
          <p14:tracePt t="14170" x="2497138" y="5081588"/>
          <p14:tracePt t="14178" x="2557463" y="5091113"/>
          <p14:tracePt t="14186" x="2608263" y="5099050"/>
          <p14:tracePt t="14193" x="2668588" y="5099050"/>
          <p14:tracePt t="14202" x="2727325" y="5106988"/>
          <p14:tracePt t="14210" x="2760663" y="5116513"/>
          <p14:tracePt t="14219" x="2786063" y="5116513"/>
          <p14:tracePt t="14226" x="2828925" y="5116513"/>
          <p14:tracePt t="14234" x="2871788" y="5116513"/>
          <p14:tracePt t="14242" x="2905125" y="5116513"/>
          <p14:tracePt t="14250" x="2965450" y="5124450"/>
          <p14:tracePt t="14258" x="3024188" y="5132388"/>
          <p14:tracePt t="14264" x="3067050" y="5132388"/>
          <p14:tracePt t="14273" x="3135313" y="5149850"/>
          <p14:tracePt t="14282" x="3211513" y="5157788"/>
          <p14:tracePt t="14290" x="3279775" y="5157788"/>
          <p14:tracePt t="14299" x="3373438" y="5167313"/>
          <p14:tracePt t="14306" x="3441700" y="5167313"/>
          <p14:tracePt t="14315" x="3517900" y="5175250"/>
          <p14:tracePt t="14322" x="3576638" y="5192713"/>
          <p14:tracePt t="14331" x="3644900" y="5200650"/>
          <p14:tracePt t="14338" x="3703638" y="5200650"/>
          <p14:tracePt t="14346" x="3763963" y="5208588"/>
          <p14:tracePt t="14355" x="3840163" y="5218113"/>
          <p14:tracePt t="14362" x="3908425" y="5226050"/>
          <p14:tracePt t="14370" x="3984625" y="5243513"/>
          <p14:tracePt t="14378" x="4044950" y="5251450"/>
          <p14:tracePt t="14386" x="4086225" y="5251450"/>
          <p14:tracePt t="14393" x="4129088" y="5260975"/>
          <p14:tracePt t="14402" x="4179888" y="5268913"/>
          <p14:tracePt t="14410" x="4205288" y="5268913"/>
          <p14:tracePt t="14418" x="4222750" y="5276850"/>
          <p14:tracePt t="14426" x="4240213" y="5276850"/>
          <p14:tracePt t="14435" x="4256088" y="5286375"/>
          <p14:tracePt t="14442" x="4265613" y="5286375"/>
          <p14:tracePt t="14451" x="4273550" y="5286375"/>
          <p14:tracePt t="14458" x="4281488" y="5286375"/>
          <p14:tracePt t="14467" x="4298950" y="5294313"/>
          <p14:tracePt t="14474" x="4306888" y="5302250"/>
          <p14:tracePt t="14490" x="4316413" y="5302250"/>
          <p14:tracePt t="14506" x="4324350" y="5302250"/>
          <p14:tracePt t="14516" x="4332288" y="5311775"/>
          <p14:tracePt t="14570" x="4341813" y="5311775"/>
          <p14:tracePt t="14689" x="4349750" y="5311775"/>
          <p14:tracePt t="14698" x="4359275" y="5311775"/>
          <p14:tracePt t="14715" x="4367213" y="5311775"/>
          <p14:tracePt t="14722" x="4384675" y="5319713"/>
          <p14:tracePt t="14731" x="4392613" y="5319713"/>
          <p14:tracePt t="14738" x="4410075" y="5319713"/>
          <p14:tracePt t="14747" x="4435475" y="5319713"/>
          <p14:tracePt t="14754" x="4486275" y="5337175"/>
          <p14:tracePt t="14762" x="4562475" y="5353050"/>
          <p14:tracePt t="14770" x="4630738" y="5362575"/>
          <p14:tracePt t="14778" x="4724400" y="5387975"/>
          <p14:tracePt t="14786" x="4826000" y="5395913"/>
          <p14:tracePt t="14794" x="4935538" y="5421313"/>
          <p14:tracePt t="14802" x="5054600" y="5430838"/>
          <p14:tracePt t="14811" x="5140325" y="5446713"/>
          <p14:tracePt t="14819" x="5241925" y="5456238"/>
          <p14:tracePt t="14825" x="5353050" y="5481638"/>
          <p14:tracePt t="14835" x="5472113" y="5497513"/>
          <p14:tracePt t="14842" x="5581650" y="5524500"/>
          <p14:tracePt t="14852" x="5683250" y="5549900"/>
          <p14:tracePt t="14858" x="5786438" y="5565775"/>
          <p14:tracePt t="14864" x="5870575" y="5591175"/>
          <p14:tracePt t="14873" x="5972175" y="5600700"/>
          <p14:tracePt t="14882" x="6049963" y="5608638"/>
          <p14:tracePt t="14890" x="6091238" y="5616575"/>
          <p14:tracePt t="14899" x="6184900" y="5634038"/>
          <p14:tracePt t="14905" x="6270625" y="5651500"/>
          <p14:tracePt t="14915" x="6372225" y="5676900"/>
          <p14:tracePt t="14922" x="6473825" y="5710238"/>
          <p14:tracePt t="14931" x="6575425" y="5719763"/>
          <p14:tracePt t="14938" x="6686550" y="5745163"/>
          <p14:tracePt t="14946" x="6788150" y="5753100"/>
          <p14:tracePt t="14953" x="6889750" y="5770563"/>
          <p14:tracePt t="14962" x="6992938" y="5788025"/>
          <p14:tracePt t="14971" x="7069138" y="5813425"/>
          <p14:tracePt t="14978" x="7153275" y="5821363"/>
          <p14:tracePt t="14986" x="7221538" y="5829300"/>
          <p14:tracePt t="14993" x="7297738" y="5854700"/>
          <p14:tracePt t="15002" x="7358063" y="5864225"/>
          <p14:tracePt t="15010" x="7416800" y="5872163"/>
          <p14:tracePt t="15020" x="7502525" y="5880100"/>
          <p14:tracePt t="15026" x="7561263" y="5897563"/>
          <p14:tracePt t="15035" x="7612063" y="5897563"/>
          <p14:tracePt t="15041" x="7654925" y="5897563"/>
          <p14:tracePt t="15052" x="7688263" y="5905500"/>
          <p14:tracePt t="15058" x="7705725" y="5905500"/>
          <p14:tracePt t="15066" x="7731125" y="5905500"/>
          <p14:tracePt t="15074" x="7748588" y="5905500"/>
          <p14:tracePt t="15084" x="7756525" y="5905500"/>
          <p14:tracePt t="15434" x="7766050" y="5905500"/>
          <p14:tracePt t="15739" x="7756525" y="5905500"/>
          <p14:tracePt t="15748" x="7748588" y="5905500"/>
          <p14:tracePt t="15755" x="7740650" y="5905500"/>
          <p14:tracePt t="15771" x="7731125" y="5905500"/>
          <p14:tracePt t="15780" x="7715250" y="5905500"/>
          <p14:tracePt t="15803" x="7697788" y="5905500"/>
          <p14:tracePt t="15811" x="7688263" y="5905500"/>
          <p14:tracePt t="15819" x="7672388" y="5905500"/>
          <p14:tracePt t="15827" x="7654925" y="5905500"/>
          <p14:tracePt t="15835" x="7637463" y="5897563"/>
          <p14:tracePt t="15843" x="7621588" y="5897563"/>
          <p14:tracePt t="15851" x="7596188" y="5889625"/>
          <p14:tracePt t="15859" x="7553325" y="5889625"/>
          <p14:tracePt t="15867" x="7527925" y="5880100"/>
          <p14:tracePt t="15874" x="7477125" y="5872163"/>
          <p14:tracePt t="15881" x="7442200" y="5864225"/>
          <p14:tracePt t="15891" x="7400925" y="5864225"/>
          <p14:tracePt t="15898" x="7358063" y="5854700"/>
          <p14:tracePt t="15907" x="7323138" y="5838825"/>
          <p14:tracePt t="15915" x="7297738" y="5829300"/>
          <p14:tracePt t="15923" x="7264400" y="5821363"/>
          <p14:tracePt t="15931" x="7239000" y="5813425"/>
          <p14:tracePt t="15938" x="7221538" y="5803900"/>
          <p14:tracePt t="15948" x="7213600" y="5803900"/>
          <p14:tracePt t="15955" x="7188200" y="5795963"/>
          <p14:tracePt t="15963" x="7170738" y="5778500"/>
          <p14:tracePt t="15970" x="7153275" y="5761038"/>
          <p14:tracePt t="15995" x="7137400" y="5753100"/>
          <p14:tracePt t="16003" x="7127875" y="5745163"/>
          <p14:tracePt t="16011" x="7127875" y="5735638"/>
          <p14:tracePt t="16019" x="7112000" y="5719763"/>
          <p14:tracePt t="16027" x="7102475" y="5710238"/>
          <p14:tracePt t="16035" x="7094538" y="5702300"/>
          <p14:tracePt t="16043" x="7094538" y="5676900"/>
          <p14:tracePt t="16051" x="7077075" y="5659438"/>
          <p14:tracePt t="16059" x="7069138" y="5626100"/>
          <p14:tracePt t="16068" x="7051675" y="5591175"/>
          <p14:tracePt t="16074" x="7034213" y="5565775"/>
          <p14:tracePt t="16082" x="7018338" y="5532438"/>
          <p14:tracePt t="16091" x="7000875" y="5507038"/>
          <p14:tracePt t="16100" x="6992938" y="5481638"/>
          <p14:tracePt t="16107" x="6983413" y="5464175"/>
          <p14:tracePt t="16114" x="6975475" y="5438775"/>
          <p14:tracePt t="16123" x="6975475" y="5430838"/>
          <p14:tracePt t="16131" x="6975475" y="5421313"/>
          <p14:tracePt t="16139" x="6950075" y="5370513"/>
          <p14:tracePt t="16149" x="6950075" y="5327650"/>
          <p14:tracePt t="16167" x="6932613" y="5226050"/>
          <p14:tracePt t="16171" x="6932613" y="5183188"/>
          <p14:tracePt t="16179" x="6924675" y="5132388"/>
          <p14:tracePt t="16186" x="6915150" y="5073650"/>
          <p14:tracePt t="16195" x="6907213" y="5013325"/>
          <p14:tracePt t="16203" x="6899275" y="4979988"/>
          <p14:tracePt t="16211" x="6899275" y="4946650"/>
          <p14:tracePt t="16219" x="6899275" y="4894263"/>
          <p14:tracePt t="16227" x="6899275" y="4835525"/>
          <p14:tracePt t="16235" x="6899275" y="4784725"/>
          <p14:tracePt t="16242" x="6899275" y="4724400"/>
          <p14:tracePt t="16251" x="6915150" y="4657725"/>
          <p14:tracePt t="16259" x="6924675" y="4597400"/>
          <p14:tracePt t="16268" x="6942138" y="4554538"/>
          <p14:tracePt t="16274" x="6958013" y="4503738"/>
          <p14:tracePt t="16282" x="6983413" y="4452938"/>
          <p14:tracePt t="16290" x="7018338" y="4394200"/>
          <p14:tracePt t="16297" x="7051675" y="4333875"/>
          <p14:tracePt t="16307" x="7077075" y="4283075"/>
          <p14:tracePt t="16315" x="7112000" y="4232275"/>
          <p14:tracePt t="16322" x="7137400" y="4181475"/>
          <p14:tracePt t="16331" x="7178675" y="4130675"/>
          <p14:tracePt t="16339" x="7221538" y="4079875"/>
          <p14:tracePt t="16347" x="7272338" y="4027488"/>
          <p14:tracePt t="16355" x="7348538" y="3986213"/>
          <p14:tracePt t="16364" x="7426325" y="3943350"/>
          <p14:tracePt t="16370" x="7527925" y="3892550"/>
          <p14:tracePt t="16381" x="7604125" y="3849688"/>
          <p14:tracePt t="16387" x="7680325" y="3816350"/>
          <p14:tracePt t="16394" x="7773988" y="3798888"/>
          <p14:tracePt t="16403" x="7859713" y="3773488"/>
          <p14:tracePt t="16411" x="7935913" y="3738563"/>
          <p14:tracePt t="16420" x="7994650" y="3722688"/>
          <p14:tracePt t="16427" x="8080375" y="3722688"/>
          <p14:tracePt t="16435" x="8156575" y="3713163"/>
          <p14:tracePt t="16442" x="8224838" y="3713163"/>
          <p14:tracePt t="16451" x="8301038" y="3713163"/>
          <p14:tracePt t="16459" x="8385175" y="3713163"/>
          <p14:tracePt t="16467" x="8496300" y="3713163"/>
          <p14:tracePt t="16475" x="8623300" y="3713163"/>
          <p14:tracePt t="16482" x="8750300" y="3713163"/>
          <p14:tracePt t="16491" x="8861425" y="3738563"/>
          <p14:tracePt t="16499" x="8980488" y="3756025"/>
          <p14:tracePt t="16507" x="9091613" y="3773488"/>
          <p14:tracePt t="16514" x="9226550" y="3790950"/>
          <p14:tracePt t="16522" x="9353550" y="3816350"/>
          <p14:tracePt t="16531" x="9482138" y="3841750"/>
          <p14:tracePt t="16539" x="9583738" y="3867150"/>
          <p14:tracePt t="16548" x="9694863" y="3883025"/>
          <p14:tracePt t="16554" x="9812338" y="3908425"/>
          <p14:tracePt t="16564" x="9931400" y="3943350"/>
          <p14:tracePt t="16571" x="10034588" y="3968750"/>
          <p14:tracePt t="16579" x="10136188" y="4002088"/>
          <p14:tracePt t="16587" x="10220325" y="4044950"/>
          <p14:tracePt t="16595" x="10313988" y="4087813"/>
          <p14:tracePt t="16603" x="10399713" y="4138613"/>
          <p14:tracePt t="16611" x="10475913" y="4171950"/>
          <p14:tracePt t="16619" x="10552113" y="4214813"/>
          <p14:tracePt t="16627" x="10620375" y="4257675"/>
          <p14:tracePt t="16634" x="10679113" y="4283075"/>
          <p14:tracePt t="16642" x="10729913" y="4316413"/>
          <p14:tracePt t="16651" x="10772775" y="4368800"/>
          <p14:tracePt t="16658" x="10815638" y="4410075"/>
          <p14:tracePt t="16667" x="10848975" y="4445000"/>
          <p14:tracePt t="16674" x="10883900" y="4495800"/>
          <p14:tracePt t="16684" x="10926763" y="4554538"/>
          <p14:tracePt t="16691" x="10942638" y="4605338"/>
          <p14:tracePt t="16698" x="10960100" y="4640263"/>
          <p14:tracePt t="16706" x="10968038" y="4673600"/>
          <p14:tracePt t="16715" x="10977563" y="4699000"/>
          <p14:tracePt t="16722" x="10985500" y="4733925"/>
          <p14:tracePt t="16732" x="10985500" y="4759325"/>
          <p14:tracePt t="16739" x="10993438" y="4802188"/>
          <p14:tracePt t="16748" x="11002963" y="4868863"/>
          <p14:tracePt t="16754" x="11002963" y="4911725"/>
          <p14:tracePt t="16765" x="11002963" y="4962525"/>
          <p14:tracePt t="16771" x="11002963" y="5022850"/>
          <p14:tracePt t="16781" x="11002963" y="5064125"/>
          <p14:tracePt t="16787" x="11002963" y="5091113"/>
          <p14:tracePt t="16794" x="11002963" y="5124450"/>
          <p14:tracePt t="16802" x="11002963" y="5141913"/>
          <p14:tracePt t="16811" x="11002963" y="5157788"/>
          <p14:tracePt t="16819" x="11002963" y="5192713"/>
          <p14:tracePt t="16827" x="10993438" y="5218113"/>
          <p14:tracePt t="16835" x="10977563" y="5226050"/>
          <p14:tracePt t="16843" x="10960100" y="5251450"/>
          <p14:tracePt t="16850" x="10952163" y="5276850"/>
          <p14:tracePt t="16859" x="10942638" y="5294313"/>
          <p14:tracePt t="16869" x="10926763" y="5327650"/>
          <p14:tracePt t="16874" x="10917238" y="5345113"/>
          <p14:tracePt t="16884" x="10901363" y="5362575"/>
          <p14:tracePt t="16890" x="10883900" y="5380038"/>
          <p14:tracePt t="16898" x="10883900" y="5387975"/>
          <p14:tracePt t="16914" x="10866438" y="5405438"/>
          <p14:tracePt t="16923" x="10858500" y="5421313"/>
          <p14:tracePt t="16931" x="10841038" y="5438775"/>
          <p14:tracePt t="16939" x="10815638" y="5456238"/>
          <p14:tracePt t="16948" x="10798175" y="5464175"/>
          <p14:tracePt t="16954" x="10772775" y="5481638"/>
          <p14:tracePt t="16965" x="10739438" y="5489575"/>
          <p14:tracePt t="16971" x="10714038" y="5497513"/>
          <p14:tracePt t="16979" x="10696575" y="5507038"/>
          <p14:tracePt t="16989" x="10663238" y="5507038"/>
          <p14:tracePt t="16994" x="10628313" y="5514975"/>
          <p14:tracePt t="17003" x="10602913" y="5532438"/>
          <p14:tracePt t="17011" x="10569575" y="5540375"/>
          <p14:tracePt t="17019" x="10552113" y="5549900"/>
          <p14:tracePt t="17027" x="10518775" y="5557838"/>
          <p14:tracePt t="17034" x="10483850" y="5557838"/>
          <p14:tracePt t="17042" x="10450513" y="5565775"/>
          <p14:tracePt t="17051" x="10407650" y="5565775"/>
          <p14:tracePt t="17059" x="10356850" y="5583238"/>
          <p14:tracePt t="17067" x="10313988" y="5591175"/>
          <p14:tracePt t="17075" x="10280650" y="5600700"/>
          <p14:tracePt t="17085" x="10237788" y="5600700"/>
          <p14:tracePt t="17091" x="10194925" y="5600700"/>
          <p14:tracePt t="17100" x="10161588" y="5608638"/>
          <p14:tracePt t="17107" x="10126663" y="5608638"/>
          <p14:tracePt t="17114" x="10093325" y="5608638"/>
          <p14:tracePt t="17122" x="10067925" y="5608638"/>
          <p14:tracePt t="17132" x="10042525" y="5608638"/>
          <p14:tracePt t="17140" x="10017125" y="5616575"/>
          <p14:tracePt t="17149" x="9999663" y="5616575"/>
          <p14:tracePt t="17167" x="9940925" y="5626100"/>
          <p14:tracePt t="17170" x="9906000" y="5626100"/>
          <p14:tracePt t="17179" x="9880600" y="5634038"/>
          <p14:tracePt t="17187" x="9821863" y="5634038"/>
          <p14:tracePt t="17195" x="9779000" y="5634038"/>
          <p14:tracePt t="17204" x="9728200" y="5634038"/>
          <p14:tracePt t="17212" x="9685338" y="5634038"/>
          <p14:tracePt t="17219" x="9659938" y="5634038"/>
          <p14:tracePt t="17227" x="9626600" y="5634038"/>
          <p14:tracePt t="17235" x="9591675" y="5641975"/>
          <p14:tracePt t="17243" x="9575800" y="5641975"/>
          <p14:tracePt t="17251" x="9566275" y="5641975"/>
          <p14:tracePt t="17259" x="9558338" y="5641975"/>
          <p14:tracePt t="17274" x="9540875" y="5641975"/>
          <p14:tracePt t="17283" x="9532938" y="5651500"/>
          <p14:tracePt t="17291" x="9515475" y="5651500"/>
          <p14:tracePt t="17298" x="9507538" y="5651500"/>
          <p14:tracePt t="17306" x="9490075" y="5659438"/>
          <p14:tracePt t="17314" x="9472613" y="5659438"/>
          <p14:tracePt t="17323" x="9464675" y="5668963"/>
          <p14:tracePt t="17331" x="9431338" y="5668963"/>
          <p14:tracePt t="17339" x="9405938" y="5668963"/>
          <p14:tracePt t="17348" x="9396413" y="5668963"/>
          <p14:tracePt t="17355" x="9396413" y="5676900"/>
          <p14:tracePt t="17372" x="9388475" y="5676900"/>
          <p14:tracePt t="17382" x="9371013" y="5676900"/>
          <p14:tracePt t="17395" x="9363075" y="5676900"/>
          <p14:tracePt t="17404" x="9345613" y="5684838"/>
          <p14:tracePt t="17428" x="9337675" y="5684838"/>
          <p14:tracePt t="17436" x="9337675" y="5694363"/>
          <p14:tracePt t="17460" x="9328150" y="5694363"/>
          <p14:tracePt t="17468" x="9320213" y="5694363"/>
          <p14:tracePt t="17475" x="9320213" y="5702300"/>
          <p14:tracePt t="17484" x="9294813" y="5702300"/>
          <p14:tracePt t="17492" x="9286875" y="5702300"/>
          <p14:tracePt t="17499" x="9277350" y="5702300"/>
          <p14:tracePt t="17508" x="9269413" y="5702300"/>
          <p14:tracePt t="17516" x="9261475" y="5702300"/>
          <p14:tracePt t="31162" x="9251950" y="5702300"/>
          <p14:tracePt t="34972" x="9244013" y="5702300"/>
          <p14:tracePt t="34979" x="9226550" y="5702300"/>
          <p14:tracePt t="34988" x="9193213" y="5710238"/>
          <p14:tracePt t="34995" x="9132888" y="5745163"/>
          <p14:tracePt t="35003" x="9074150" y="5753100"/>
          <p14:tracePt t="35010" x="9005888" y="5770563"/>
          <p14:tracePt t="35020" x="8947150" y="5778500"/>
          <p14:tracePt t="35027" x="8894763" y="5778500"/>
          <p14:tracePt t="35035" x="8843963" y="5788025"/>
          <p14:tracePt t="35044" x="8785225" y="5788025"/>
          <p14:tracePt t="35052" x="8724900" y="5803900"/>
          <p14:tracePt t="35061" x="8674100" y="5803900"/>
          <p14:tracePt t="35068" x="8640763" y="5803900"/>
          <p14:tracePt t="35077" x="8597900" y="5803900"/>
          <p14:tracePt t="35083" x="8555038" y="5803900"/>
          <p14:tracePt t="35093" x="8529638" y="5803900"/>
          <p14:tracePt t="35100" x="8496300" y="5795963"/>
          <p14:tracePt t="35108" x="8478838" y="5778500"/>
          <p14:tracePt t="35116" x="8462963" y="5770563"/>
          <p14:tracePt t="35124" x="8435975" y="5753100"/>
          <p14:tracePt t="35133" x="8428038" y="5735638"/>
          <p14:tracePt t="35140" x="8420100" y="5735638"/>
          <p14:tracePt t="35212" x="8385175" y="5735638"/>
          <p14:tracePt t="35220" x="8318500" y="5745163"/>
          <p14:tracePt t="35227" x="8215313" y="5788025"/>
          <p14:tracePt t="35235" x="8088313" y="5838825"/>
          <p14:tracePt t="35244" x="7951788" y="5897563"/>
          <p14:tracePt t="35252" x="7850188" y="5957888"/>
          <p14:tracePt t="35261" x="7748588" y="5999163"/>
          <p14:tracePt t="35267" x="7654925" y="6049963"/>
          <p14:tracePt t="35277" x="7561263" y="6102350"/>
          <p14:tracePt t="35283" x="7477125" y="6118225"/>
          <p14:tracePt t="35293" x="7434263" y="6110288"/>
          <p14:tracePt t="35300" x="7426325" y="6110288"/>
          <p14:tracePt t="35677" x="7426325" y="6102350"/>
          <p14:tracePt t="35684" x="7434263" y="6084888"/>
          <p14:tracePt t="35693" x="7442200" y="6059488"/>
          <p14:tracePt t="35701" x="7442200" y="6034088"/>
          <p14:tracePt t="35741" x="7442200" y="6024563"/>
          <p14:tracePt t="35789" x="7442200" y="5999163"/>
          <p14:tracePt t="35796" x="7442200" y="5965825"/>
          <p14:tracePt t="35804" x="7442200" y="5948363"/>
          <p14:tracePt t="35813" x="7442200" y="5915025"/>
          <p14:tracePt t="35821" x="7442200" y="5889625"/>
          <p14:tracePt t="35830" x="7442200" y="5864225"/>
          <p14:tracePt t="35836" x="7442200" y="5813425"/>
          <p14:tracePt t="35844" x="7416800" y="5778500"/>
          <p14:tracePt t="35853" x="7383463" y="5745163"/>
          <p14:tracePt t="35861" x="7348538" y="5694363"/>
          <p14:tracePt t="35869" x="7315200" y="5651500"/>
          <p14:tracePt t="35878" x="7272338" y="5616575"/>
          <p14:tracePt t="35885" x="7213600" y="5583238"/>
          <p14:tracePt t="35894" x="7119938" y="5549900"/>
          <p14:tracePt t="35900" x="7043738" y="5481638"/>
          <p14:tracePt t="35910" x="6950075" y="5413375"/>
          <p14:tracePt t="35917" x="6873875" y="5345113"/>
          <p14:tracePt t="35925" x="6805613" y="5276850"/>
          <p14:tracePt t="35934" x="6729413" y="5208588"/>
          <p14:tracePt t="35941" x="6635750" y="5132388"/>
          <p14:tracePt t="35950" x="6542088" y="5048250"/>
          <p14:tracePt t="35957" x="6430963" y="4979988"/>
          <p14:tracePt t="35965" x="6346825" y="4911725"/>
          <p14:tracePt t="35973" x="6235700" y="4835525"/>
          <p14:tracePt t="35981" x="6134100" y="4767263"/>
          <p14:tracePt t="35989" x="6024563" y="4699000"/>
          <p14:tracePt t="35997" x="5946775" y="4657725"/>
          <p14:tracePt t="36005" x="5845175" y="4622800"/>
          <p14:tracePt t="36011" x="5761038" y="4572000"/>
          <p14:tracePt t="36021" x="5667375" y="4521200"/>
          <p14:tracePt t="36030" x="5599113" y="4478338"/>
          <p14:tracePt t="36037" x="5548313" y="4435475"/>
          <p14:tracePt t="36044" x="5497513" y="4402138"/>
          <p14:tracePt t="36053" x="5446713" y="4368800"/>
          <p14:tracePt t="36061" x="5394325" y="4325938"/>
          <p14:tracePt t="36069" x="5335588" y="4283075"/>
          <p14:tracePt t="36078" x="5259388" y="4214813"/>
          <p14:tracePt t="36085" x="5199063" y="4146550"/>
          <p14:tracePt t="36094" x="5148263" y="4095750"/>
          <p14:tracePt t="36101" x="5072063" y="4027488"/>
          <p14:tracePt t="36110" x="4995863" y="3960813"/>
          <p14:tracePt t="36117" x="4910138" y="3900488"/>
          <p14:tracePt t="36125" x="4833938" y="3824288"/>
          <p14:tracePt t="36135" x="4757738" y="3756025"/>
          <p14:tracePt t="36141" x="4689475" y="3713163"/>
          <p14:tracePt t="36161" x="4570413" y="3611563"/>
          <p14:tracePt t="36166" x="4494213" y="3527425"/>
          <p14:tracePt t="36173" x="4400550" y="3433763"/>
          <p14:tracePt t="36181" x="4316413" y="3340100"/>
          <p14:tracePt t="36189" x="4240213" y="3263900"/>
          <p14:tracePt t="36199" x="4146550" y="3170238"/>
          <p14:tracePt t="36204" x="4035425" y="3076575"/>
          <p14:tracePt t="36214" x="3941763" y="2982913"/>
          <p14:tracePt t="36221" x="3890963" y="2914650"/>
          <p14:tracePt t="36229" x="3848100" y="2846388"/>
          <p14:tracePt t="36237" x="3789363" y="2770188"/>
          <p14:tracePt t="36243" x="3738563" y="2693988"/>
          <p14:tracePt t="36252" x="3695700" y="2617788"/>
          <p14:tracePt t="36261" x="3627438" y="2541588"/>
          <p14:tracePt t="36269" x="3559175" y="2455863"/>
          <p14:tracePt t="36278" x="3492500" y="2362200"/>
          <p14:tracePt t="36285" x="3414713" y="2278063"/>
          <p14:tracePt t="36294" x="3338513" y="2166938"/>
          <p14:tracePt t="36300" x="3270250" y="2065338"/>
          <p14:tracePt t="36310" x="3194050" y="1971675"/>
          <p14:tracePt t="36316" x="3143250" y="1903413"/>
          <p14:tracePt t="36325" x="3074988" y="1835150"/>
          <p14:tracePt t="36333" x="3033713" y="1776413"/>
          <p14:tracePt t="36341" x="2990850" y="1700213"/>
          <p14:tracePt t="36349" x="2947988" y="1631950"/>
          <p14:tracePt t="36357" x="2914650" y="1571625"/>
          <p14:tracePt t="36365" x="2879725" y="1520825"/>
          <p14:tracePt t="36373" x="2838450" y="1452563"/>
          <p14:tracePt t="36381" x="2786063" y="1376363"/>
          <p14:tracePt t="36389" x="2735263" y="1300163"/>
          <p14:tracePt t="36397" x="2676525" y="1241425"/>
          <p14:tracePt t="36405" x="2633663" y="1173163"/>
          <p14:tracePt t="36415" x="2590800" y="1112838"/>
          <p14:tracePt t="36421" x="2524125" y="1019175"/>
          <p14:tracePt t="36430" x="2489200" y="977900"/>
          <p14:tracePt t="36436" x="2446338" y="942975"/>
          <p14:tracePt t="36443" x="2395538" y="892175"/>
          <p14:tracePt t="36452" x="2352675" y="798513"/>
          <p14:tracePt t="36461" x="2286000" y="722313"/>
          <p14:tracePt t="36469" x="2217738" y="636588"/>
          <p14:tracePt t="36478" x="2149475" y="534988"/>
          <p14:tracePt t="36484" x="2073275" y="425450"/>
          <p14:tracePt t="36494" x="2022475" y="339725"/>
          <p14:tracePt t="36501" x="1936750" y="246063"/>
          <p14:tracePt t="36510" x="1868488" y="169863"/>
          <p14:tracePt t="36517" x="1792288" y="101600"/>
          <p14:tracePt t="36525" x="1716088" y="42863"/>
          <p14:tracePt t="36533" x="1647825"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772E370A-33CA-491C-BE42-E73DAA944DD6}"/>
              </a:ext>
            </a:extLst>
          </p:cNvPr>
          <p:cNvSpPr/>
          <p:nvPr/>
        </p:nvSpPr>
        <p:spPr>
          <a:xfrm>
            <a:off x="-1743919" y="-34724"/>
            <a:ext cx="12783149" cy="108589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a:solidFill>
                  <a:schemeClr val="tx1"/>
                </a:solidFill>
              </a:rPr>
              <a:t>歩数関連履歴</a:t>
            </a:r>
            <a:endParaRPr lang="en-US" altLang="ja-JP" sz="4000" b="1">
              <a:solidFill>
                <a:schemeClr val="tx1"/>
              </a:solidFill>
            </a:endParaRPr>
          </a:p>
        </p:txBody>
      </p:sp>
      <p:sp>
        <p:nvSpPr>
          <p:cNvPr id="9" name="テキスト ボックス 8">
            <a:extLst>
              <a:ext uri="{FF2B5EF4-FFF2-40B4-BE49-F238E27FC236}">
                <a16:creationId xmlns:a16="http://schemas.microsoft.com/office/drawing/2014/main" id="{E3415AF9-216A-4D90-AA08-7C9ABAAD2583}"/>
              </a:ext>
            </a:extLst>
          </p:cNvPr>
          <p:cNvSpPr txBox="1"/>
          <p:nvPr/>
        </p:nvSpPr>
        <p:spPr>
          <a:xfrm>
            <a:off x="1" y="1245252"/>
            <a:ext cx="9144000" cy="523220"/>
          </a:xfrm>
          <a:prstGeom prst="rect">
            <a:avLst/>
          </a:prstGeom>
          <a:noFill/>
        </p:spPr>
        <p:txBody>
          <a:bodyPr wrap="square" rtlCol="0">
            <a:spAutoFit/>
          </a:bodyPr>
          <a:lstStyle/>
          <a:p>
            <a:r>
              <a:rPr lang="ja-JP" altLang="en-US" sz="1400" dirty="0"/>
              <a:t>ホームで「歩数でのかけを始める」をクリック。のちに「これまでの歩数と賭けの成功履歴を見る」をクリックすると、これまでの自分の歩数・賭けた相手・賭けたポイント・賭け成功</a:t>
            </a:r>
            <a:r>
              <a:rPr lang="en-US" altLang="ja-JP" sz="1400" dirty="0"/>
              <a:t>/</a:t>
            </a:r>
            <a:r>
              <a:rPr lang="ja-JP" altLang="en-US" sz="1400" dirty="0"/>
              <a:t>失敗</a:t>
            </a:r>
            <a:r>
              <a:rPr lang="en-US" altLang="ja-JP" sz="1400" dirty="0"/>
              <a:t> </a:t>
            </a:r>
            <a:r>
              <a:rPr lang="ja-JP" altLang="en-US" sz="1400" dirty="0"/>
              <a:t>を見ることができます。</a:t>
            </a:r>
            <a:endParaRPr lang="en-US" altLang="ja-JP" sz="1400" dirty="0"/>
          </a:p>
        </p:txBody>
      </p:sp>
      <p:pic>
        <p:nvPicPr>
          <p:cNvPr id="11" name="図 10">
            <a:extLst>
              <a:ext uri="{FF2B5EF4-FFF2-40B4-BE49-F238E27FC236}">
                <a16:creationId xmlns:a16="http://schemas.microsoft.com/office/drawing/2014/main" id="{775DBA6F-EEFA-4971-8B43-67CCDA51A704}"/>
              </a:ext>
            </a:extLst>
          </p:cNvPr>
          <p:cNvPicPr>
            <a:picLocks noChangeAspect="1"/>
          </p:cNvPicPr>
          <p:nvPr/>
        </p:nvPicPr>
        <p:blipFill rotWithShape="1">
          <a:blip r:embed="rId3"/>
          <a:srcRect t="14993" r="23009"/>
          <a:stretch/>
        </p:blipFill>
        <p:spPr>
          <a:xfrm>
            <a:off x="5027967" y="2562799"/>
            <a:ext cx="3963483" cy="3639062"/>
          </a:xfrm>
          <a:prstGeom prst="rect">
            <a:avLst/>
          </a:prstGeom>
        </p:spPr>
      </p:pic>
      <p:sp>
        <p:nvSpPr>
          <p:cNvPr id="12" name="矢印: 右 11">
            <a:extLst>
              <a:ext uri="{FF2B5EF4-FFF2-40B4-BE49-F238E27FC236}">
                <a16:creationId xmlns:a16="http://schemas.microsoft.com/office/drawing/2014/main" id="{6F26E03D-3321-4E09-BB51-4B32A985DF3B}"/>
              </a:ext>
            </a:extLst>
          </p:cNvPr>
          <p:cNvSpPr/>
          <p:nvPr/>
        </p:nvSpPr>
        <p:spPr>
          <a:xfrm rot="5400000">
            <a:off x="1276069" y="4061823"/>
            <a:ext cx="477411" cy="7571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nvGrpSpPr>
          <p:cNvPr id="15" name="グループ化 14">
            <a:extLst>
              <a:ext uri="{FF2B5EF4-FFF2-40B4-BE49-F238E27FC236}">
                <a16:creationId xmlns:a16="http://schemas.microsoft.com/office/drawing/2014/main" id="{D5A887D3-E5C6-4439-86E9-C211F4749953}"/>
              </a:ext>
            </a:extLst>
          </p:cNvPr>
          <p:cNvGrpSpPr/>
          <p:nvPr/>
        </p:nvGrpSpPr>
        <p:grpSpPr>
          <a:xfrm>
            <a:off x="287774" y="4762954"/>
            <a:ext cx="3442627" cy="1633689"/>
            <a:chOff x="676226" y="5274292"/>
            <a:chExt cx="2661231" cy="1269466"/>
          </a:xfrm>
        </p:grpSpPr>
        <p:pic>
          <p:nvPicPr>
            <p:cNvPr id="10" name="図 9">
              <a:extLst>
                <a:ext uri="{FF2B5EF4-FFF2-40B4-BE49-F238E27FC236}">
                  <a16:creationId xmlns:a16="http://schemas.microsoft.com/office/drawing/2014/main" id="{23E2820F-7304-4D12-B0D5-BDDA1100B9DF}"/>
                </a:ext>
              </a:extLst>
            </p:cNvPr>
            <p:cNvPicPr>
              <a:picLocks noChangeAspect="1"/>
            </p:cNvPicPr>
            <p:nvPr/>
          </p:nvPicPr>
          <p:blipFill rotWithShape="1">
            <a:blip r:embed="rId4"/>
            <a:srcRect t="33917" r="46096" b="-5011"/>
            <a:stretch/>
          </p:blipFill>
          <p:spPr>
            <a:xfrm>
              <a:off x="676226" y="5274292"/>
              <a:ext cx="2661231" cy="1269466"/>
            </a:xfrm>
            <a:prstGeom prst="rect">
              <a:avLst/>
            </a:prstGeom>
          </p:spPr>
        </p:pic>
        <p:sp>
          <p:nvSpPr>
            <p:cNvPr id="14" name="楕円 13">
              <a:extLst>
                <a:ext uri="{FF2B5EF4-FFF2-40B4-BE49-F238E27FC236}">
                  <a16:creationId xmlns:a16="http://schemas.microsoft.com/office/drawing/2014/main" id="{09B8AC00-5EEC-4FCD-9A00-F7252C1C18E3}"/>
                </a:ext>
              </a:extLst>
            </p:cNvPr>
            <p:cNvSpPr/>
            <p:nvPr/>
          </p:nvSpPr>
          <p:spPr>
            <a:xfrm>
              <a:off x="676226" y="6068748"/>
              <a:ext cx="2314948" cy="22671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grpSp>
      <p:sp>
        <p:nvSpPr>
          <p:cNvPr id="16" name="矢印: 右 15">
            <a:extLst>
              <a:ext uri="{FF2B5EF4-FFF2-40B4-BE49-F238E27FC236}">
                <a16:creationId xmlns:a16="http://schemas.microsoft.com/office/drawing/2014/main" id="{4E1748D5-5C04-41C7-8246-660ED35416C8}"/>
              </a:ext>
            </a:extLst>
          </p:cNvPr>
          <p:cNvSpPr/>
          <p:nvPr/>
        </p:nvSpPr>
        <p:spPr>
          <a:xfrm rot="19879488">
            <a:off x="4058401" y="5194642"/>
            <a:ext cx="808217" cy="422719"/>
          </a:xfrm>
          <a:prstGeom prst="rightArrow">
            <a:avLst>
              <a:gd name="adj1" fmla="val 50000"/>
              <a:gd name="adj2" fmla="val 5509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600"/>
          </a:p>
        </p:txBody>
      </p:sp>
      <p:grpSp>
        <p:nvGrpSpPr>
          <p:cNvPr id="17" name="グループ化 16">
            <a:extLst>
              <a:ext uri="{FF2B5EF4-FFF2-40B4-BE49-F238E27FC236}">
                <a16:creationId xmlns:a16="http://schemas.microsoft.com/office/drawing/2014/main" id="{3D2B5158-29E1-4A3D-8DB0-996B8CEE1D77}"/>
              </a:ext>
            </a:extLst>
          </p:cNvPr>
          <p:cNvGrpSpPr/>
          <p:nvPr/>
        </p:nvGrpSpPr>
        <p:grpSpPr>
          <a:xfrm>
            <a:off x="152550" y="2155273"/>
            <a:ext cx="3238223" cy="1477328"/>
            <a:chOff x="110986" y="2929377"/>
            <a:chExt cx="3238223" cy="1477328"/>
          </a:xfrm>
        </p:grpSpPr>
        <p:pic>
          <p:nvPicPr>
            <p:cNvPr id="18" name="図 17">
              <a:extLst>
                <a:ext uri="{FF2B5EF4-FFF2-40B4-BE49-F238E27FC236}">
                  <a16:creationId xmlns:a16="http://schemas.microsoft.com/office/drawing/2014/main" id="{933FAE9E-CB6E-4493-AFC1-A462FEDA8B2F}"/>
                </a:ext>
              </a:extLst>
            </p:cNvPr>
            <p:cNvPicPr>
              <a:picLocks noChangeAspect="1"/>
            </p:cNvPicPr>
            <p:nvPr/>
          </p:nvPicPr>
          <p:blipFill rotWithShape="1">
            <a:blip r:embed="rId5"/>
            <a:srcRect r="60590"/>
            <a:stretch/>
          </p:blipFill>
          <p:spPr>
            <a:xfrm>
              <a:off x="110986" y="2929377"/>
              <a:ext cx="3238223" cy="1477328"/>
            </a:xfrm>
            <a:prstGeom prst="rect">
              <a:avLst/>
            </a:prstGeom>
          </p:spPr>
        </p:pic>
        <p:sp>
          <p:nvSpPr>
            <p:cNvPr id="19" name="楕円 18">
              <a:extLst>
                <a:ext uri="{FF2B5EF4-FFF2-40B4-BE49-F238E27FC236}">
                  <a16:creationId xmlns:a16="http://schemas.microsoft.com/office/drawing/2014/main" id="{E456B0FC-5D63-465A-9253-0A274D6199E1}"/>
                </a:ext>
              </a:extLst>
            </p:cNvPr>
            <p:cNvSpPr/>
            <p:nvPr/>
          </p:nvSpPr>
          <p:spPr>
            <a:xfrm>
              <a:off x="110986" y="3336903"/>
              <a:ext cx="2394023" cy="412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35837616"/>
      </p:ext>
    </p:extLst>
  </p:cSld>
  <p:clrMapOvr>
    <a:masterClrMapping/>
  </p:clrMapOvr>
  <mc:AlternateContent xmlns:mc="http://schemas.openxmlformats.org/markup-compatibility/2006" xmlns:p14="http://schemas.microsoft.com/office/powerpoint/2010/main">
    <mc:Choice Requires="p14">
      <p:transition spd="slow" p14:dur="2000" advTm="30242"/>
    </mc:Choice>
    <mc:Fallback xmlns="">
      <p:transition spd="slow" advTm="30242"/>
    </mc:Fallback>
  </mc:AlternateContent>
  <p:extLst>
    <p:ext uri="{3A86A75C-4F4B-4683-9AE1-C65F6400EC91}">
      <p14:laserTraceLst xmlns:p14="http://schemas.microsoft.com/office/powerpoint/2010/main">
        <p14:tracePtLst>
          <p14:tracePt t="188" x="2387600" y="2055813"/>
          <p14:tracePt t="604" x="2379663" y="2055813"/>
          <p14:tracePt t="708" x="2370138" y="2055813"/>
          <p14:tracePt t="796" x="2362200" y="2055813"/>
          <p14:tracePt t="804" x="2362200" y="2065338"/>
          <p14:tracePt t="1244" x="2352675" y="2065338"/>
          <p14:tracePt t="1252" x="2344738" y="2055813"/>
          <p14:tracePt t="1260" x="2336800" y="2055813"/>
          <p14:tracePt t="1269" x="2319338" y="2055813"/>
          <p14:tracePt t="6855" x="2319338" y="2073275"/>
          <p14:tracePt t="6863" x="2319338" y="2108200"/>
          <p14:tracePt t="6871" x="2327275" y="2141538"/>
          <p14:tracePt t="6880" x="2352675" y="2159000"/>
          <p14:tracePt t="6887" x="2370138" y="2200275"/>
          <p14:tracePt t="6895" x="2387600" y="2217738"/>
          <p14:tracePt t="6903" x="2395538" y="2243138"/>
          <p14:tracePt t="6911" x="2413000" y="2268538"/>
          <p14:tracePt t="6933" x="2446338" y="2328863"/>
          <p14:tracePt t="6937" x="2455863" y="2362200"/>
          <p14:tracePt t="6943" x="2455863" y="2387600"/>
          <p14:tracePt t="6950" x="2463800" y="2422525"/>
          <p14:tracePt t="6959" x="2489200" y="2447925"/>
          <p14:tracePt t="6968" x="2514600" y="2481263"/>
          <p14:tracePt t="6975" x="2532063" y="2532063"/>
          <p14:tracePt t="6982" x="2557463" y="2582863"/>
          <p14:tracePt t="6991" x="2574925" y="2643188"/>
          <p14:tracePt t="6998" x="2582863" y="2701925"/>
          <p14:tracePt t="7007" x="2590800" y="2770188"/>
          <p14:tracePt t="7015" x="2590800" y="2830513"/>
          <p14:tracePt t="7023" x="2600325" y="2881313"/>
          <p14:tracePt t="7032" x="2616200" y="2940050"/>
          <p14:tracePt t="7039" x="2616200" y="2965450"/>
          <p14:tracePt t="7049" x="2616200" y="3000375"/>
          <p14:tracePt t="7055" x="2616200" y="3025775"/>
          <p14:tracePt t="7064" x="2616200" y="3033713"/>
          <p14:tracePt t="7070" x="2616200" y="3059113"/>
          <p14:tracePt t="7079" x="2616200" y="3084513"/>
          <p14:tracePt t="7087" x="2625725" y="3119438"/>
          <p14:tracePt t="7095" x="2633663" y="3152775"/>
          <p14:tracePt t="7103" x="2651125" y="3195638"/>
          <p14:tracePt t="7111" x="2651125" y="3228975"/>
          <p14:tracePt t="7119" x="2651125" y="3271838"/>
          <p14:tracePt t="7127" x="2651125" y="3322638"/>
          <p14:tracePt t="7135" x="2651125" y="3373438"/>
          <p14:tracePt t="7143" x="2651125" y="3416300"/>
          <p14:tracePt t="7151" x="2651125" y="3441700"/>
          <p14:tracePt t="7159" x="2651125" y="3467100"/>
          <p14:tracePt t="7167" x="2651125" y="3484563"/>
          <p14:tracePt t="7175" x="2651125" y="3502025"/>
          <p14:tracePt t="7184" x="2651125" y="3535363"/>
          <p14:tracePt t="7191" x="2651125" y="3568700"/>
          <p14:tracePt t="7200" x="2651125" y="3603625"/>
          <p14:tracePt t="7208" x="2651125" y="3629025"/>
          <p14:tracePt t="7217" x="2659063" y="3662363"/>
          <p14:tracePt t="7223" x="2676525" y="3713163"/>
          <p14:tracePt t="7233" x="2676525" y="3738563"/>
          <p14:tracePt t="7239" x="2676525" y="3773488"/>
          <p14:tracePt t="7249" x="2676525" y="3806825"/>
          <p14:tracePt t="7255" x="2676525" y="3841750"/>
          <p14:tracePt t="7264" x="2676525" y="3849688"/>
          <p14:tracePt t="7271" x="2676525" y="3875088"/>
          <p14:tracePt t="7280" x="2659063" y="3892550"/>
          <p14:tracePt t="7287" x="2633663" y="3917950"/>
          <p14:tracePt t="7295" x="2616200" y="3943350"/>
          <p14:tracePt t="7304" x="2600325" y="3951288"/>
          <p14:tracePt t="7312" x="2590800" y="3976688"/>
          <p14:tracePt t="7320" x="2582863" y="3994150"/>
          <p14:tracePt t="7327" x="2574925" y="4002088"/>
          <p14:tracePt t="7336" x="2557463" y="4011613"/>
          <p14:tracePt t="7343" x="2532063" y="4027488"/>
          <p14:tracePt t="7352" x="2532063" y="4044950"/>
          <p14:tracePt t="7360" x="2514600" y="4052888"/>
          <p14:tracePt t="7368" x="2489200" y="4079875"/>
          <p14:tracePt t="7375" x="2471738" y="4095750"/>
          <p14:tracePt t="7383" x="2455863" y="4113213"/>
          <p14:tracePt t="7392" x="2446338" y="4121150"/>
          <p14:tracePt t="7400" x="2413000" y="4130675"/>
          <p14:tracePt t="7407" x="2387600" y="4138613"/>
          <p14:tracePt t="7416" x="2379663" y="4138613"/>
          <p14:tracePt t="7423" x="2362200" y="4146550"/>
          <p14:tracePt t="7432" x="2352675" y="4146550"/>
          <p14:tracePt t="7440" x="2344738" y="4146550"/>
          <p14:tracePt t="7449" x="2336800" y="4146550"/>
          <p14:tracePt t="7455" x="2327275" y="4146550"/>
          <p14:tracePt t="7463" x="2319338" y="4146550"/>
          <p14:tracePt t="7471" x="2311400" y="4146550"/>
          <p14:tracePt t="7480" x="2293938" y="4146550"/>
          <p14:tracePt t="7487" x="2286000" y="4146550"/>
          <p14:tracePt t="7503" x="2276475" y="4146550"/>
          <p14:tracePt t="7512" x="2268538" y="4146550"/>
          <p14:tracePt t="7688" x="2260600" y="4146550"/>
          <p14:tracePt t="7880" x="2260600" y="4138613"/>
          <p14:tracePt t="7887" x="2260600" y="4130675"/>
          <p14:tracePt t="7912" x="2260600" y="4113213"/>
          <p14:tracePt t="7919" x="2260600" y="4105275"/>
          <p14:tracePt t="7935" x="2260600" y="4095750"/>
          <p14:tracePt t="7943" x="2260600" y="4079875"/>
          <p14:tracePt t="7960" x="2268538" y="4062413"/>
          <p14:tracePt t="7968" x="2286000" y="4044950"/>
          <p14:tracePt t="7975" x="2301875" y="4044950"/>
          <p14:tracePt t="7982" x="2301875" y="4037013"/>
          <p14:tracePt t="7991" x="2301875" y="4027488"/>
          <p14:tracePt t="8000" x="2301875" y="4019550"/>
          <p14:tracePt t="8016" x="2311400" y="4002088"/>
          <p14:tracePt t="8023" x="2327275" y="3986213"/>
          <p14:tracePt t="8033" x="2344738" y="3986213"/>
          <p14:tracePt t="8039" x="2352675" y="3968750"/>
          <p14:tracePt t="8049" x="2370138" y="3951288"/>
          <p14:tracePt t="8055" x="2395538" y="3935413"/>
          <p14:tracePt t="8063" x="2430463" y="3925888"/>
          <p14:tracePt t="8071" x="2446338" y="3917950"/>
          <p14:tracePt t="8080" x="2455863" y="3908425"/>
          <p14:tracePt t="8089" x="2463800" y="3908425"/>
          <p14:tracePt t="8096" x="2471738" y="3900488"/>
          <p14:tracePt t="8105" x="2481263" y="3892550"/>
          <p14:tracePt t="8112" x="2489200" y="3883025"/>
          <p14:tracePt t="8119" x="2497138" y="3883025"/>
          <p14:tracePt t="8127" x="2497138" y="3875088"/>
          <p14:tracePt t="8135" x="2506663" y="3875088"/>
          <p14:tracePt t="8143" x="2506663" y="3867150"/>
          <p14:tracePt t="8161" x="2514600" y="3867150"/>
          <p14:tracePt t="8191" x="2524125" y="3867150"/>
          <p14:tracePt t="8198" x="2524125" y="3857625"/>
          <p14:tracePt t="8208" x="2532063" y="3857625"/>
          <p14:tracePt t="8215" x="2540000" y="3857625"/>
          <p14:tracePt t="8224" x="2540000" y="3849688"/>
          <p14:tracePt t="8248" x="2549525" y="3849688"/>
          <p14:tracePt t="8256" x="2557463" y="3849688"/>
          <p14:tracePt t="8304" x="2557463" y="3841750"/>
          <p14:tracePt t="8392" x="2557463" y="3832225"/>
          <p14:tracePt t="8400" x="2557463" y="3824288"/>
          <p14:tracePt t="8496" x="2565400" y="3824288"/>
          <p14:tracePt t="8648" x="2574925" y="3824288"/>
          <p14:tracePt t="8680" x="2582863" y="3824288"/>
          <p14:tracePt t="8824" x="2582863" y="3816350"/>
          <p14:tracePt t="8831" x="2582863" y="3806825"/>
          <p14:tracePt t="8840" x="2590800" y="3806825"/>
          <p14:tracePt t="8849" x="2600325" y="3798888"/>
          <p14:tracePt t="8865" x="2600325" y="3781425"/>
          <p14:tracePt t="8872" x="2608263" y="3781425"/>
          <p14:tracePt t="8882" x="2608263" y="3773488"/>
          <p14:tracePt t="8888" x="2608263" y="3763963"/>
          <p14:tracePt t="8896" x="2608263" y="3756025"/>
          <p14:tracePt t="8912" x="2616200" y="3756025"/>
          <p14:tracePt t="9512" x="2625725" y="3756025"/>
          <p14:tracePt t="9520" x="2625725" y="3763963"/>
          <p14:tracePt t="9528" x="2625725" y="3781425"/>
          <p14:tracePt t="9536" x="2625725" y="3790950"/>
          <p14:tracePt t="9544" x="2616200" y="3798888"/>
          <p14:tracePt t="9552" x="2616200" y="3806825"/>
          <p14:tracePt t="9568" x="2616200" y="3824288"/>
          <p14:tracePt t="9576" x="2616200" y="3832225"/>
          <p14:tracePt t="9584" x="2616200" y="3841750"/>
          <p14:tracePt t="9600" x="2616200" y="3849688"/>
          <p14:tracePt t="9608" x="2616200" y="3857625"/>
          <p14:tracePt t="9632" x="2616200" y="3867150"/>
          <p14:tracePt t="9640" x="2616200" y="3875088"/>
          <p14:tracePt t="9649" x="2616200" y="3883025"/>
          <p14:tracePt t="9656" x="2616200" y="3892550"/>
          <p14:tracePt t="9752" x="2608263" y="3892550"/>
          <p14:tracePt t="9761" x="2608263" y="3900488"/>
          <p14:tracePt t="9785" x="2600325" y="3900488"/>
          <p14:tracePt t="9792" x="2590800" y="3900488"/>
          <p14:tracePt t="9800" x="2582863" y="3908425"/>
          <p14:tracePt t="9808" x="2574925" y="3917950"/>
          <p14:tracePt t="9816" x="2565400" y="3917950"/>
          <p14:tracePt t="9833" x="2557463" y="3925888"/>
          <p14:tracePt t="9976" x="2549525" y="3925888"/>
          <p14:tracePt t="10112" x="2540000" y="3925888"/>
          <p14:tracePt t="10969" x="2532063" y="3925888"/>
          <p14:tracePt t="10993" x="2524125" y="3935413"/>
          <p14:tracePt t="11000" x="2524125" y="3943350"/>
          <p14:tracePt t="11009" x="2524125" y="3951288"/>
          <p14:tracePt t="11025" x="2514600" y="3968750"/>
          <p14:tracePt t="11032" x="2514600" y="3994150"/>
          <p14:tracePt t="11041" x="2514600" y="4011613"/>
          <p14:tracePt t="11049" x="2514600" y="4019550"/>
          <p14:tracePt t="11057" x="2514600" y="4027488"/>
          <p14:tracePt t="11066" x="2514600" y="4037013"/>
          <p14:tracePt t="11073" x="2514600" y="4044950"/>
          <p14:tracePt t="11082" x="2514600" y="4052888"/>
          <p14:tracePt t="11121" x="2514600" y="4062413"/>
          <p14:tracePt t="11131" x="2514600" y="4070350"/>
          <p14:tracePt t="11137" x="2506663" y="4070350"/>
          <p14:tracePt t="11145" x="2506663" y="4079875"/>
          <p14:tracePt t="11265" x="2497138" y="4087813"/>
          <p14:tracePt t="11273" x="2497138" y="4095750"/>
          <p14:tracePt t="11969" x="2497138" y="4105275"/>
          <p14:tracePt t="11977" x="2489200" y="4105275"/>
          <p14:tracePt t="11993" x="2489200" y="4113213"/>
          <p14:tracePt t="12082" x="2481263" y="4113213"/>
          <p14:tracePt t="12089" x="2481263" y="4130675"/>
          <p14:tracePt t="12098" x="2471738" y="4138613"/>
          <p14:tracePt t="12114" x="2471738" y="4156075"/>
          <p14:tracePt t="12121" x="2471738" y="4181475"/>
          <p14:tracePt t="12132" x="2471738" y="4206875"/>
          <p14:tracePt t="12137" x="2463800" y="4240213"/>
          <p14:tracePt t="12146" x="2463800" y="4265613"/>
          <p14:tracePt t="12153" x="2455863" y="4291013"/>
          <p14:tracePt t="12161" x="2455863" y="4308475"/>
          <p14:tracePt t="12169" x="2455863" y="4341813"/>
          <p14:tracePt t="12178" x="2455863" y="4368800"/>
          <p14:tracePt t="12185" x="2446338" y="4384675"/>
          <p14:tracePt t="12194" x="2446338" y="4410075"/>
          <p14:tracePt t="12201" x="2438400" y="4435475"/>
          <p14:tracePt t="12209" x="2438400" y="4445000"/>
          <p14:tracePt t="12218" x="2438400" y="4452938"/>
          <p14:tracePt t="12226" x="2438400" y="4470400"/>
          <p14:tracePt t="12234" x="2438400" y="4478338"/>
          <p14:tracePt t="12242" x="2438400" y="4486275"/>
          <p14:tracePt t="12250" x="2438400" y="4495800"/>
          <p14:tracePt t="12265" x="2438400" y="4503738"/>
          <p14:tracePt t="12274" x="2438400" y="4513263"/>
          <p14:tracePt t="12298" x="2438400" y="4521200"/>
          <p14:tracePt t="12306" x="2438400" y="4529138"/>
          <p14:tracePt t="12315" x="2438400" y="4538663"/>
          <p14:tracePt t="12332" x="2438400" y="4546600"/>
          <p14:tracePt t="12338" x="2438400" y="4554538"/>
          <p14:tracePt t="12354" x="2438400" y="4572000"/>
          <p14:tracePt t="12362" x="2438400" y="4589463"/>
          <p14:tracePt t="12370" x="2438400" y="4597400"/>
          <p14:tracePt t="12380" x="2438400" y="4614863"/>
          <p14:tracePt t="12386" x="2438400" y="4630738"/>
          <p14:tracePt t="12394" x="2455863" y="4648200"/>
          <p14:tracePt t="12402" x="2471738" y="4673600"/>
          <p14:tracePt t="12410" x="2471738" y="4691063"/>
          <p14:tracePt t="12418" x="2489200" y="4716463"/>
          <p14:tracePt t="12426" x="2497138" y="4724400"/>
          <p14:tracePt t="12434" x="2506663" y="4733925"/>
          <p14:tracePt t="12442" x="2514600" y="4741863"/>
          <p14:tracePt t="12459" x="2532063" y="4749800"/>
          <p14:tracePt t="12468" x="2540000" y="4749800"/>
          <p14:tracePt t="12474" x="2540000" y="4759325"/>
          <p14:tracePt t="12481" x="2549525" y="4767263"/>
          <p14:tracePt t="12491" x="2557463" y="4767263"/>
          <p14:tracePt t="12514" x="2565400" y="4775200"/>
          <p14:tracePt t="12522" x="2574925" y="4784725"/>
          <p14:tracePt t="12538" x="2582863" y="4784725"/>
          <p14:tracePt t="12554" x="2582863" y="4792663"/>
          <p14:tracePt t="12570" x="2590800" y="4802188"/>
          <p14:tracePt t="12586" x="2590800" y="4810125"/>
          <p14:tracePt t="12602" x="2590800" y="4818063"/>
          <p14:tracePt t="12610" x="2600325" y="4835525"/>
          <p14:tracePt t="12618" x="2608263" y="4843463"/>
          <p14:tracePt t="12627" x="2608263" y="4852988"/>
          <p14:tracePt t="12642" x="2616200" y="4860925"/>
          <p14:tracePt t="12658" x="2625725" y="4860925"/>
          <p14:tracePt t="12698" x="2625725" y="4878388"/>
          <p14:tracePt t="12707" x="2625725" y="4886325"/>
          <p14:tracePt t="12722" x="2625725" y="4903788"/>
          <p14:tracePt t="12731" x="2633663" y="4903788"/>
          <p14:tracePt t="12738" x="2641600" y="4911725"/>
          <p14:tracePt t="12748" x="2651125" y="4911725"/>
          <p14:tracePt t="12779" x="2651125" y="4919663"/>
          <p14:tracePt t="12786" x="2651125" y="4929188"/>
          <p14:tracePt t="12890" x="2659063" y="4937125"/>
          <p14:tracePt t="12906" x="2668588" y="4946650"/>
          <p14:tracePt t="12922" x="2668588" y="4954588"/>
          <p14:tracePt t="12938" x="2676525" y="4962525"/>
          <p14:tracePt t="12954" x="2684463" y="4979988"/>
          <p14:tracePt t="12970" x="2693988" y="4979988"/>
          <p14:tracePt t="12979" x="2693988" y="4997450"/>
          <p14:tracePt t="12986" x="2693988" y="5013325"/>
          <p14:tracePt t="12994" x="2693988" y="5030788"/>
          <p14:tracePt t="13002" x="2693988" y="5048250"/>
          <p14:tracePt t="13010" x="2693988" y="5056188"/>
          <p14:tracePt t="13018" x="2693988" y="5073650"/>
          <p14:tracePt t="13026" x="2701925" y="5081588"/>
          <p14:tracePt t="13034" x="2701925" y="5091113"/>
          <p14:tracePt t="13042" x="2701925" y="5099050"/>
          <p14:tracePt t="13050" x="2709863" y="5106988"/>
          <p14:tracePt t="13059" x="2709863" y="5116513"/>
          <p14:tracePt t="13066" x="2709863" y="5132388"/>
          <p14:tracePt t="13074" x="2719388" y="5141913"/>
          <p14:tracePt t="13081" x="2719388" y="5157788"/>
          <p14:tracePt t="13091" x="2719388" y="5175250"/>
          <p14:tracePt t="13099" x="2727325" y="5183188"/>
          <p14:tracePt t="13106" x="2727325" y="5200650"/>
          <p14:tracePt t="13115" x="2727325" y="5218113"/>
          <p14:tracePt t="13122" x="2727325" y="5235575"/>
          <p14:tracePt t="13131" x="2735263" y="5268913"/>
          <p14:tracePt t="13139" x="2735263" y="5294313"/>
          <p14:tracePt t="13147" x="2735263" y="5302250"/>
          <p14:tracePt t="13154" x="2744788" y="5327650"/>
          <p14:tracePt t="13162" x="2752725" y="5362575"/>
          <p14:tracePt t="13170" x="2760663" y="5395913"/>
          <p14:tracePt t="13179" x="2770188" y="5421313"/>
          <p14:tracePt t="13187" x="2770188" y="5438775"/>
          <p14:tracePt t="13194" x="2778125" y="5464175"/>
          <p14:tracePt t="13203" x="2778125" y="5489575"/>
          <p14:tracePt t="13210" x="2786063" y="5497513"/>
          <p14:tracePt t="13218" x="2786063" y="5524500"/>
          <p14:tracePt t="13227" x="2795588" y="5549900"/>
          <p14:tracePt t="13234" x="2803525" y="5583238"/>
          <p14:tracePt t="13242" x="2811463" y="5591175"/>
          <p14:tracePt t="13251" x="2820988" y="5608638"/>
          <p14:tracePt t="13258" x="2820988" y="5626100"/>
          <p14:tracePt t="13267" x="2828925" y="5634038"/>
          <p14:tracePt t="13274" x="2828925" y="5641975"/>
          <p14:tracePt t="13281" x="2838450" y="5651500"/>
          <p14:tracePt t="13290" x="2838450" y="5659438"/>
          <p14:tracePt t="13298" x="2838450" y="5668963"/>
          <p14:tracePt t="13306" x="2846388" y="5676900"/>
          <p14:tracePt t="13315" x="2846388" y="5684838"/>
          <p14:tracePt t="13322" x="2846388" y="5694363"/>
          <p14:tracePt t="13332" x="2854325" y="5719763"/>
          <p14:tracePt t="13338" x="2854325" y="5745163"/>
          <p14:tracePt t="13348" x="2871788" y="5761038"/>
          <p14:tracePt t="13354" x="2879725" y="5803900"/>
          <p14:tracePt t="13363" x="2897188" y="5854700"/>
          <p14:tracePt t="13371" x="2914650" y="5905500"/>
          <p14:tracePt t="13380" x="2922588" y="5948363"/>
          <p14:tracePt t="13387" x="2930525" y="5991225"/>
          <p14:tracePt t="13395" x="2940050" y="6024563"/>
          <p14:tracePt t="13403" x="2947988" y="6059488"/>
          <p14:tracePt t="13411" x="2965450" y="6092825"/>
          <p14:tracePt t="13419" x="2973388" y="6118225"/>
          <p14:tracePt t="13426" x="2982913" y="6153150"/>
          <p14:tracePt t="13434" x="2990850" y="6194425"/>
          <p14:tracePt t="13442" x="3008313" y="6246813"/>
          <p14:tracePt t="13452" x="3041650" y="6305550"/>
          <p14:tracePt t="13458" x="3059113" y="6356350"/>
          <p14:tracePt t="13467" x="3074988" y="6381750"/>
          <p14:tracePt t="13474" x="3092450" y="6416675"/>
          <p14:tracePt t="13481" x="3100388" y="6450013"/>
          <p14:tracePt t="13491" x="3109913" y="6457950"/>
          <p14:tracePt t="13498" x="3117850" y="6483350"/>
          <p14:tracePt t="13507" x="3127375" y="6500813"/>
          <p14:tracePt t="13515" x="3127375" y="6535738"/>
          <p14:tracePt t="13523" x="3135313" y="6551613"/>
          <p14:tracePt t="13532" x="3143250" y="6561138"/>
          <p14:tracePt t="13554" x="3152775" y="6569075"/>
          <p14:tracePt t="13602" x="3152775" y="6577013"/>
          <p14:tracePt t="13618" x="3152775" y="6586538"/>
          <p14:tracePt t="13706" x="3152775" y="6594475"/>
          <p14:tracePt t="13811" x="3152775" y="6602413"/>
          <p14:tracePt t="14034" x="3152775" y="6594475"/>
          <p14:tracePt t="14042" x="3152775" y="6586538"/>
          <p14:tracePt t="14066" x="3152775" y="6577013"/>
          <p14:tracePt t="14179" x="3152775" y="6569075"/>
          <p14:tracePt t="14194" x="3152775" y="6551613"/>
          <p14:tracePt t="14202" x="3152775" y="6535738"/>
          <p14:tracePt t="14210" x="3152775" y="6518275"/>
          <p14:tracePt t="14219" x="3152775" y="6500813"/>
          <p14:tracePt t="14228" x="3152775" y="6483350"/>
          <p14:tracePt t="14235" x="3152775" y="6457950"/>
          <p14:tracePt t="14259" x="3152775" y="6450013"/>
          <p14:tracePt t="14275" x="3143250" y="6442075"/>
          <p14:tracePt t="14323" x="3135313" y="6442075"/>
          <p14:tracePt t="14330" x="3135313" y="6432550"/>
          <p14:tracePt t="14339" x="3135313" y="6424613"/>
          <p14:tracePt t="14355" x="3127375" y="6416675"/>
          <p14:tracePt t="14365" x="3117850" y="6416675"/>
          <p14:tracePt t="14372" x="3109913" y="6416675"/>
          <p14:tracePt t="14387" x="3100388" y="6416675"/>
          <p14:tracePt t="14395" x="3092450" y="6416675"/>
          <p14:tracePt t="14403" x="3084513" y="6407150"/>
          <p14:tracePt t="14411" x="3074988" y="6399213"/>
          <p14:tracePt t="14419" x="3067050" y="6399213"/>
          <p14:tracePt t="14451" x="3059113" y="6391275"/>
          <p14:tracePt t="14467" x="3049588" y="6381750"/>
          <p14:tracePt t="14483" x="3049588" y="6373813"/>
          <p14:tracePt t="14491" x="3041650" y="6365875"/>
          <p14:tracePt t="14499" x="3041650" y="6356350"/>
          <p14:tracePt t="14507" x="3033713" y="6348413"/>
          <p14:tracePt t="14531" x="3024188" y="6330950"/>
          <p14:tracePt t="14539" x="3024188" y="6323013"/>
          <p14:tracePt t="14548" x="3024188" y="6313488"/>
          <p14:tracePt t="14555" x="3024188" y="6305550"/>
          <p14:tracePt t="14565" x="3016250" y="6297613"/>
          <p14:tracePt t="14571" x="3016250" y="6288088"/>
          <p14:tracePt t="14581" x="3016250" y="6280150"/>
          <p14:tracePt t="14587" x="3016250" y="6272213"/>
          <p14:tracePt t="14628" x="3016250" y="6262688"/>
          <p14:tracePt t="14668" x="3016250" y="6254750"/>
          <p14:tracePt t="14915" x="3016250" y="6246813"/>
          <p14:tracePt t="14932" x="3016250" y="6237288"/>
          <p14:tracePt t="14980" x="3016250" y="6229350"/>
          <p14:tracePt t="14987" x="3016250" y="6211888"/>
          <p14:tracePt t="14995" x="3016250" y="6203950"/>
          <p14:tracePt t="15003" x="3016250" y="6194425"/>
          <p14:tracePt t="15011" x="3033713" y="6178550"/>
          <p14:tracePt t="15019" x="3049588" y="6169025"/>
          <p14:tracePt t="15027" x="3074988" y="6143625"/>
          <p14:tracePt t="15035" x="3092450" y="6110288"/>
          <p14:tracePt t="15043" x="3109913" y="6084888"/>
          <p14:tracePt t="15051" x="3117850" y="6076950"/>
          <p14:tracePt t="15060" x="3135313" y="6059488"/>
          <p14:tracePt t="15068" x="3152775" y="6042025"/>
          <p14:tracePt t="15075" x="3178175" y="6016625"/>
          <p14:tracePt t="15085" x="3203575" y="5999163"/>
          <p14:tracePt t="15092" x="3211513" y="5983288"/>
          <p14:tracePt t="15100" x="3219450" y="5983288"/>
          <p14:tracePt t="15108" x="3228975" y="5973763"/>
          <p14:tracePt t="15114" x="3236913" y="5957888"/>
          <p14:tracePt t="15131" x="3244850" y="5957888"/>
          <p14:tracePt t="15155" x="3262313" y="5957888"/>
          <p14:tracePt t="15165" x="3279775" y="5957888"/>
          <p14:tracePt t="15171" x="3313113" y="5957888"/>
          <p14:tracePt t="15182" x="3355975" y="5957888"/>
          <p14:tracePt t="15187" x="3389313" y="5957888"/>
          <p14:tracePt t="15196" x="3414713" y="5957888"/>
          <p14:tracePt t="15203" x="3457575" y="5957888"/>
          <p14:tracePt t="15212" x="3508375" y="5957888"/>
          <p14:tracePt t="15219" x="3551238" y="5957888"/>
          <p14:tracePt t="15228" x="3611563" y="5957888"/>
          <p14:tracePt t="15235" x="3652838" y="5948363"/>
          <p14:tracePt t="15243" x="3713163" y="5948363"/>
          <p14:tracePt t="15251" x="3756025" y="5948363"/>
          <p14:tracePt t="15260" x="3814763" y="5948363"/>
          <p14:tracePt t="15267" x="3857625" y="5948363"/>
          <p14:tracePt t="15275" x="3900488" y="5948363"/>
          <p14:tracePt t="15283" x="3959225" y="5948363"/>
          <p14:tracePt t="15291" x="4027488" y="5948363"/>
          <p14:tracePt t="15299" x="4086225" y="5957888"/>
          <p14:tracePt t="15307" x="4146550" y="5965825"/>
          <p14:tracePt t="15315" x="4205288" y="5973763"/>
          <p14:tracePt t="15323" x="4248150" y="5973763"/>
          <p14:tracePt t="15332" x="4306888" y="5983288"/>
          <p14:tracePt t="15340" x="4359275" y="5991225"/>
          <p14:tracePt t="15348" x="4375150" y="5991225"/>
          <p14:tracePt t="15355" x="4410075" y="5999163"/>
          <p14:tracePt t="15365" x="4443413" y="6008688"/>
          <p14:tracePt t="15371" x="4494213" y="6016625"/>
          <p14:tracePt t="15381" x="4537075" y="6034088"/>
          <p14:tracePt t="15387" x="4579938" y="6034088"/>
          <p14:tracePt t="15395" x="4656138" y="6049963"/>
          <p14:tracePt t="15403" x="4740275" y="6059488"/>
          <p14:tracePt t="15412" x="4826000" y="6059488"/>
          <p14:tracePt t="15419" x="4910138" y="6067425"/>
          <p14:tracePt t="15428" x="5013325" y="6067425"/>
          <p14:tracePt t="15435" x="5097463" y="6076950"/>
          <p14:tracePt t="15443" x="5199063" y="6076950"/>
          <p14:tracePt t="15451" x="5284788" y="6076950"/>
          <p14:tracePt t="15460" x="5368925" y="6076950"/>
          <p14:tracePt t="15467" x="5437188" y="6076950"/>
          <p14:tracePt t="15475" x="5513388" y="6092825"/>
          <p14:tracePt t="15483" x="5573713" y="6102350"/>
          <p14:tracePt t="15491" x="5649913" y="6118225"/>
          <p14:tracePt t="15501" x="5692775" y="6143625"/>
          <p14:tracePt t="15507" x="5743575" y="6153150"/>
          <p14:tracePt t="15514" x="5811838" y="6153150"/>
          <p14:tracePt t="15523" x="5880100" y="6169025"/>
          <p14:tracePt t="15531" x="5921375" y="6178550"/>
          <p14:tracePt t="15539" x="5964238" y="6186488"/>
          <p14:tracePt t="15548" x="5997575" y="6194425"/>
          <p14:tracePt t="15555" x="6024563" y="6194425"/>
          <p14:tracePt t="15565" x="6040438" y="6203950"/>
          <p14:tracePt t="15571" x="6049963" y="6211888"/>
          <p14:tracePt t="15581" x="6075363" y="6221413"/>
          <p14:tracePt t="15587" x="6083300" y="6221413"/>
          <p14:tracePt t="15597" x="6100763" y="6229350"/>
          <p14:tracePt t="15603" x="6108700" y="6229350"/>
          <p14:tracePt t="15612" x="6116638" y="6229350"/>
          <p14:tracePt t="15628" x="6126163" y="6237288"/>
          <p14:tracePt t="15683" x="6134100" y="6237288"/>
          <p14:tracePt t="15691" x="6134100" y="6246813"/>
          <p14:tracePt t="15699" x="6151563" y="6246813"/>
          <p14:tracePt t="15707" x="6176963" y="6254750"/>
          <p14:tracePt t="15714" x="6184900" y="6262688"/>
          <p14:tracePt t="15723" x="6210300" y="6262688"/>
          <p14:tracePt t="15732" x="6227763" y="6272213"/>
          <p14:tracePt t="15739" x="6253163" y="6280150"/>
          <p14:tracePt t="15748" x="6253163" y="6288088"/>
          <p14:tracePt t="15755" x="6270625" y="6297613"/>
          <p14:tracePt t="15765" x="6286500" y="6305550"/>
          <p14:tracePt t="15771" x="6296025" y="6305550"/>
          <p14:tracePt t="15781" x="6311900" y="6313488"/>
          <p14:tracePt t="15787" x="6329363" y="6323013"/>
          <p14:tracePt t="15796" x="6338888" y="6330950"/>
          <p14:tracePt t="15805" x="6354763" y="6330950"/>
          <p14:tracePt t="15812" x="6354763" y="6338888"/>
          <p14:tracePt t="15819" x="6364288" y="6338888"/>
          <p14:tracePt t="15835" x="6372225" y="6338888"/>
          <p14:tracePt t="15851" x="6380163" y="6338888"/>
          <p14:tracePt t="15867" x="6389688" y="6338888"/>
          <p14:tracePt t="15899" x="6397625" y="6338888"/>
          <p14:tracePt t="16588" x="6405563" y="6338888"/>
          <p14:tracePt t="16628" x="6405563" y="6330950"/>
          <p14:tracePt t="16644" x="6397625" y="6330950"/>
          <p14:tracePt t="16661" x="6389688" y="6330950"/>
          <p14:tracePt t="16668" x="6380163" y="6330950"/>
          <p14:tracePt t="16676" x="6372225" y="6330950"/>
          <p14:tracePt t="16684" x="6346825" y="6330950"/>
          <p14:tracePt t="16692" x="6321425" y="6323013"/>
          <p14:tracePt t="16700" x="6303963" y="6323013"/>
          <p14:tracePt t="16708" x="6278563" y="6313488"/>
          <p14:tracePt t="16716" x="6253163" y="6313488"/>
          <p14:tracePt t="16724" x="6210300" y="6313488"/>
          <p14:tracePt t="16733" x="6184900" y="6305550"/>
          <p14:tracePt t="16741" x="6167438" y="6297613"/>
          <p14:tracePt t="16747" x="6151563" y="6297613"/>
          <p14:tracePt t="16765" x="6142038" y="6297613"/>
          <p14:tracePt t="16988" x="6142038" y="6288088"/>
          <p14:tracePt t="17012" x="6134100" y="6288088"/>
          <p14:tracePt t="17020" x="6126163" y="6280150"/>
          <p14:tracePt t="17029" x="6126163" y="6272213"/>
          <p14:tracePt t="17740" x="6100763" y="6272213"/>
          <p14:tracePt t="17748" x="6075363" y="6272213"/>
          <p14:tracePt t="17757" x="6065838" y="6272213"/>
          <p14:tracePt t="17763" x="6040438" y="6262688"/>
          <p14:tracePt t="17772" x="6015038" y="6262688"/>
          <p14:tracePt t="17781" x="5989638" y="6254750"/>
          <p14:tracePt t="17789" x="5964238" y="6246813"/>
          <p14:tracePt t="17798" x="5946775" y="6237288"/>
          <p14:tracePt t="17804" x="5930900" y="6229350"/>
          <p14:tracePt t="17813" x="5930900" y="6221413"/>
          <p14:tracePt t="18373" x="5946775" y="6221413"/>
          <p14:tracePt t="18381" x="5956300" y="6221413"/>
          <p14:tracePt t="18390" x="5964238" y="6221413"/>
          <p14:tracePt t="18398" x="5972175" y="6221413"/>
          <p14:tracePt t="18405" x="5981700" y="6221413"/>
          <p14:tracePt t="18422" x="5981700" y="6203950"/>
          <p14:tracePt t="18431" x="5989638" y="6153150"/>
          <p14:tracePt t="18437" x="5989638" y="6084888"/>
          <p14:tracePt t="18447" x="5989638" y="6016625"/>
          <p14:tracePt t="18453" x="5989638" y="5940425"/>
          <p14:tracePt t="18462" x="5989638" y="5854700"/>
          <p14:tracePt t="18469" x="5989638" y="5761038"/>
          <p14:tracePt t="18478" x="5989638" y="5641975"/>
          <p14:tracePt t="18485" x="5989638" y="5557838"/>
          <p14:tracePt t="18493" x="5989638" y="5456238"/>
          <p14:tracePt t="18501" x="5981700" y="5370513"/>
          <p14:tracePt t="18510" x="5956300" y="5268913"/>
          <p14:tracePt t="18517" x="5946775" y="5183188"/>
          <p14:tracePt t="18525" x="5930900" y="5081588"/>
          <p14:tracePt t="18533" x="5930900" y="4987925"/>
          <p14:tracePt t="18541" x="5930900" y="4868863"/>
          <p14:tracePt t="18549" x="5930900" y="4741863"/>
          <p14:tracePt t="18557" x="5930900" y="4614863"/>
          <p14:tracePt t="18565" x="5930900" y="4503738"/>
          <p14:tracePt t="18573" x="5930900" y="4410075"/>
          <p14:tracePt t="18580" x="5930900" y="4308475"/>
          <p14:tracePt t="18590" x="5946775" y="4181475"/>
          <p14:tracePt t="18598" x="5972175" y="4062413"/>
          <p14:tracePt t="18605" x="6007100" y="3951288"/>
          <p14:tracePt t="18614" x="6040438" y="3857625"/>
          <p14:tracePt t="18621" x="6057900" y="3798888"/>
          <p14:tracePt t="18631" x="6108700" y="3722688"/>
          <p14:tracePt t="18637" x="6134100" y="3654425"/>
          <p14:tracePt t="18648" x="6167438" y="3611563"/>
          <p14:tracePt t="18653" x="6194425" y="3568700"/>
          <p14:tracePt t="18662" x="6210300" y="3527425"/>
          <p14:tracePt t="18669" x="6245225" y="3475038"/>
          <p14:tracePt t="18678" x="6270625" y="3408363"/>
          <p14:tracePt t="18685" x="6303963" y="3348038"/>
          <p14:tracePt t="18693" x="6346825" y="3271838"/>
          <p14:tracePt t="18701" x="6389688" y="3195638"/>
          <p14:tracePt t="18709" x="6440488" y="3119438"/>
          <p14:tracePt t="18717" x="6491288" y="3051175"/>
          <p14:tracePt t="18725" x="6534150" y="2990850"/>
          <p14:tracePt t="18733" x="6584950" y="2922588"/>
          <p14:tracePt t="18741" x="6653213" y="2871788"/>
          <p14:tracePt t="18750" x="6704013" y="2805113"/>
          <p14:tracePt t="18758" x="6788150" y="2744788"/>
          <p14:tracePt t="18766" x="6864350" y="2701925"/>
          <p14:tracePt t="18773" x="6950075" y="2660650"/>
          <p14:tracePt t="18780" x="7043738" y="2617788"/>
          <p14:tracePt t="18790" x="7119938" y="2566988"/>
          <p14:tracePt t="18797" x="7204075" y="2549525"/>
          <p14:tracePt t="18805" x="7297738" y="2516188"/>
          <p14:tracePt t="18813" x="7373938" y="2489200"/>
          <p14:tracePt t="18821" x="7467600" y="2489200"/>
          <p14:tracePt t="18831" x="7570788" y="2481263"/>
          <p14:tracePt t="18837" x="7672388" y="2481263"/>
          <p14:tracePt t="18847" x="7740650" y="2481263"/>
          <p14:tracePt t="18853" x="7824788" y="2481263"/>
          <p14:tracePt t="18864" x="7926388" y="2498725"/>
          <p14:tracePt t="18870" x="8045450" y="2516188"/>
          <p14:tracePt t="18878" x="8147050" y="2549525"/>
          <p14:tracePt t="18885" x="8250238" y="2582863"/>
          <p14:tracePt t="18893" x="8369300" y="2633663"/>
          <p14:tracePt t="18902" x="8470900" y="2693988"/>
          <p14:tracePt t="18916" x="8709025" y="2795588"/>
          <p14:tracePt t="18925" x="8810625" y="2855913"/>
          <p14:tracePt t="18933" x="8929688" y="2906713"/>
          <p14:tracePt t="18941" x="9048750" y="2957513"/>
          <p14:tracePt t="18950" x="9158288" y="3008313"/>
          <p14:tracePt t="18958" x="9277350" y="3051175"/>
          <p14:tracePt t="18965" x="9388475" y="3127375"/>
          <p14:tracePt t="18973" x="9490075" y="3195638"/>
          <p14:tracePt t="18980" x="9583738" y="3263900"/>
          <p14:tracePt t="18989" x="9677400" y="3330575"/>
          <p14:tracePt t="18997" x="9753600" y="3398838"/>
          <p14:tracePt t="19005" x="9829800" y="3467100"/>
          <p14:tracePt t="19014" x="9906000" y="3535363"/>
          <p14:tracePt t="19021" x="9966325" y="3611563"/>
          <p14:tracePt t="19031" x="10009188" y="3705225"/>
          <p14:tracePt t="19037" x="10059988" y="3798888"/>
          <p14:tracePt t="19047" x="10118725" y="3908425"/>
          <p14:tracePt t="19053" x="10153650" y="4027488"/>
          <p14:tracePt t="19064" x="10169525" y="4130675"/>
          <p14:tracePt t="19069" x="10194925" y="4232275"/>
          <p14:tracePt t="19077" x="10204450" y="4308475"/>
          <p14:tracePt t="19085" x="10212388" y="4376738"/>
          <p14:tracePt t="19093" x="10229850" y="4452938"/>
          <p14:tracePt t="19103" x="10237788" y="4513263"/>
          <p14:tracePt t="19109" x="10237788" y="4579938"/>
          <p14:tracePt t="19117" x="10237788" y="4640263"/>
          <p14:tracePt t="19125" x="10237788" y="4724400"/>
          <p14:tracePt t="19133" x="10237788" y="4784725"/>
          <p14:tracePt t="19141" x="10237788" y="4843463"/>
          <p14:tracePt t="19149" x="10237788" y="4886325"/>
          <p14:tracePt t="19157" x="10237788" y="4954588"/>
          <p14:tracePt t="19165" x="10220325" y="5013325"/>
          <p14:tracePt t="19173" x="10194925" y="5081588"/>
          <p14:tracePt t="19180" x="10161588" y="5132388"/>
          <p14:tracePt t="19189" x="10110788" y="5183188"/>
          <p14:tracePt t="19196" x="10059988" y="5235575"/>
          <p14:tracePt t="19205" x="10017125" y="5268913"/>
          <p14:tracePt t="19213" x="9983788" y="5302250"/>
          <p14:tracePt t="19222" x="9931400" y="5345113"/>
          <p14:tracePt t="19230" x="9880600" y="5395913"/>
          <p14:tracePt t="19237" x="9829800" y="5430838"/>
          <p14:tracePt t="19247" x="9779000" y="5489575"/>
          <p14:tracePt t="19253" x="9728200" y="5524500"/>
          <p14:tracePt t="19264" x="9677400" y="5565775"/>
          <p14:tracePt t="19269" x="9609138" y="5600700"/>
          <p14:tracePt t="19277" x="9540875" y="5634038"/>
          <p14:tracePt t="19286" x="9472613" y="5651500"/>
          <p14:tracePt t="19293" x="9405938" y="5676900"/>
          <p14:tracePt t="19304" x="9328150" y="5684838"/>
          <p14:tracePt t="19309" x="9244013" y="5694363"/>
          <p14:tracePt t="19318" x="9150350" y="5727700"/>
          <p14:tracePt t="19325" x="9048750" y="5753100"/>
          <p14:tracePt t="19333" x="8963025" y="5788025"/>
          <p14:tracePt t="19341" x="8843963" y="5803900"/>
          <p14:tracePt t="19349" x="8742363" y="5829300"/>
          <p14:tracePt t="19357" x="8658225" y="5838825"/>
          <p14:tracePt t="19365" x="8572500" y="5854700"/>
          <p14:tracePt t="19373" x="8470900" y="5854700"/>
          <p14:tracePt t="19380" x="8359775" y="5864225"/>
          <p14:tracePt t="19390" x="8240713" y="5872163"/>
          <p14:tracePt t="19397" x="8174038" y="5889625"/>
          <p14:tracePt t="19405" x="8070850" y="5889625"/>
          <p14:tracePt t="19413" x="7986713" y="5889625"/>
          <p14:tracePt t="19421" x="7900988" y="5889625"/>
          <p14:tracePt t="19431" x="7832725" y="5889625"/>
          <p14:tracePt t="19437" x="7773988" y="5889625"/>
          <p14:tracePt t="19447" x="7697788" y="5889625"/>
          <p14:tracePt t="19453" x="7629525" y="5889625"/>
          <p14:tracePt t="19464" x="7561263" y="5889625"/>
          <p14:tracePt t="19469" x="7502525" y="5889625"/>
          <p14:tracePt t="19477" x="7442200" y="5889625"/>
          <p14:tracePt t="19485" x="7373938" y="5889625"/>
          <p14:tracePt t="19493" x="7289800" y="5889625"/>
          <p14:tracePt t="19501" x="7229475" y="5889625"/>
          <p14:tracePt t="19510" x="7170738" y="5889625"/>
          <p14:tracePt t="19517" x="7094538" y="5880100"/>
          <p14:tracePt t="19525" x="7034213" y="5872163"/>
          <p14:tracePt t="19533" x="6992938" y="5864225"/>
          <p14:tracePt t="19541" x="6958013" y="5854700"/>
          <p14:tracePt t="19549" x="6924675" y="5846763"/>
          <p14:tracePt t="19557" x="6889750" y="5838825"/>
          <p14:tracePt t="19564" x="6856413" y="5821363"/>
          <p14:tracePt t="19573" x="6838950" y="5813425"/>
          <p14:tracePt t="19582" x="6805613" y="5803900"/>
          <p14:tracePt t="19589" x="6754813" y="5788025"/>
          <p14:tracePt t="19596" x="6719888" y="5770563"/>
          <p14:tracePt t="19606" x="6686550" y="5761038"/>
          <p14:tracePt t="19614" x="6653213" y="5753100"/>
          <p14:tracePt t="19621" x="6618288" y="5745163"/>
          <p14:tracePt t="19631" x="6600825" y="5735638"/>
          <p14:tracePt t="19638" x="6575425" y="5727700"/>
          <p14:tracePt t="19647" x="6550025" y="5719763"/>
          <p14:tracePt t="19653" x="6534150" y="5710238"/>
          <p14:tracePt t="19664" x="6524625" y="5702300"/>
          <p14:tracePt t="19669" x="6516688" y="5694363"/>
          <p14:tracePt t="19677" x="6499225" y="5684838"/>
          <p14:tracePt t="19685" x="6499225" y="5676900"/>
          <p14:tracePt t="19693" x="6491288" y="5676900"/>
          <p14:tracePt t="19702" x="6483350" y="5668963"/>
          <p14:tracePt t="19717" x="6483350" y="5659438"/>
          <p14:tracePt t="19733" x="6473825" y="5651500"/>
          <p14:tracePt t="19741" x="6473825" y="5641975"/>
          <p14:tracePt t="19749" x="6473825" y="5626100"/>
          <p14:tracePt t="19766" x="6473825" y="5608638"/>
          <p14:tracePt t="19773" x="6473825" y="5591175"/>
          <p14:tracePt t="19781" x="6473825" y="5575300"/>
          <p14:tracePt t="19796" x="6473825" y="5565775"/>
          <p14:tracePt t="19814" x="6473825" y="5557838"/>
          <p14:tracePt t="19831" x="6473825" y="5540375"/>
          <p14:tracePt t="19837" x="6473825" y="5524500"/>
          <p14:tracePt t="19918" x="6465888" y="5514975"/>
          <p14:tracePt t="19933" x="6456363" y="5507038"/>
          <p14:tracePt t="19957" x="6456363" y="5497513"/>
          <p14:tracePt t="19965" x="6448425" y="5489575"/>
          <p14:tracePt t="20166" x="6448425" y="5481638"/>
          <p14:tracePt t="20229" x="6456363" y="5481638"/>
          <p14:tracePt t="20239" x="6465888" y="5481638"/>
          <p14:tracePt t="20246" x="6473825" y="5481638"/>
          <p14:tracePt t="20254" x="6499225" y="5472113"/>
          <p14:tracePt t="20264" x="6516688" y="5464175"/>
          <p14:tracePt t="20271" x="6534150" y="5456238"/>
          <p14:tracePt t="20280" x="6559550" y="5456238"/>
          <p14:tracePt t="20286" x="6584950" y="5446713"/>
          <p14:tracePt t="20294" x="6626225" y="5446713"/>
          <p14:tracePt t="20302" x="6686550" y="5446713"/>
          <p14:tracePt t="20311" x="6729413" y="5446713"/>
          <p14:tracePt t="20318" x="6788150" y="5438775"/>
          <p14:tracePt t="20326" x="6848475" y="5438775"/>
          <p14:tracePt t="20334" x="6889750" y="5438775"/>
          <p14:tracePt t="20342" x="6950075" y="5430838"/>
          <p14:tracePt t="20350" x="7008813" y="5430838"/>
          <p14:tracePt t="20359" x="7034213" y="5421313"/>
          <p14:tracePt t="20366" x="7069138" y="5413375"/>
          <p14:tracePt t="20374" x="7102475" y="5405438"/>
          <p14:tracePt t="20384" x="7127875" y="5395913"/>
          <p14:tracePt t="20390" x="7162800" y="5387975"/>
          <p14:tracePt t="20399" x="7178675" y="5380038"/>
          <p14:tracePt t="20406" x="7196138" y="5370513"/>
          <p14:tracePt t="20413" x="7229475" y="5353050"/>
          <p14:tracePt t="20422" x="7256463" y="5345113"/>
          <p14:tracePt t="20430" x="7281863" y="5337175"/>
          <p14:tracePt t="20439" x="7297738" y="5327650"/>
          <p14:tracePt t="20447" x="7315200" y="5311775"/>
          <p14:tracePt t="20454" x="7332663" y="5294313"/>
          <p14:tracePt t="20463" x="7366000" y="5268913"/>
          <p14:tracePt t="20470" x="7391400" y="5243513"/>
          <p14:tracePt t="20480" x="7408863" y="5218113"/>
          <p14:tracePt t="20486" x="7426325" y="5192713"/>
          <p14:tracePt t="20494" x="7434263" y="5167313"/>
          <p14:tracePt t="20502" x="7451725" y="5124450"/>
          <p14:tracePt t="20511" x="7451725" y="5106988"/>
          <p14:tracePt t="20519" x="7459663" y="5081588"/>
          <p14:tracePt t="20527" x="7459663" y="5056188"/>
          <p14:tracePt t="20534" x="7467600" y="5038725"/>
          <p14:tracePt t="20542" x="7467600" y="5005388"/>
          <p14:tracePt t="20550" x="7467600" y="4979988"/>
          <p14:tracePt t="20559" x="7477125" y="4954588"/>
          <p14:tracePt t="20566" x="7477125" y="4911725"/>
          <p14:tracePt t="20574" x="7477125" y="4894263"/>
          <p14:tracePt t="20582" x="7485063" y="4868863"/>
          <p14:tracePt t="20591" x="7485063" y="4835525"/>
          <p14:tracePt t="20599" x="7485063" y="4827588"/>
          <p14:tracePt t="20606" x="7485063" y="4810125"/>
          <p14:tracePt t="20614" x="7485063" y="4784725"/>
          <p14:tracePt t="20622" x="7485063" y="4775200"/>
          <p14:tracePt t="20631" x="7485063" y="4741863"/>
          <p14:tracePt t="20639" x="7485063" y="4699000"/>
          <p14:tracePt t="20647" x="7485063" y="4665663"/>
          <p14:tracePt t="20654" x="7485063" y="4648200"/>
          <p14:tracePt t="20664" x="7485063" y="4630738"/>
          <p14:tracePt t="20670" x="7485063" y="4605338"/>
          <p14:tracePt t="20680" x="7485063" y="4579938"/>
          <p14:tracePt t="20686" x="7485063" y="4564063"/>
          <p14:tracePt t="20694" x="7485063" y="4538663"/>
          <p14:tracePt t="20702" x="7477125" y="4521200"/>
          <p14:tracePt t="20711" x="7459663" y="4513263"/>
          <p14:tracePt t="20718" x="7442200" y="4486275"/>
          <p14:tracePt t="20726" x="7434263" y="4470400"/>
          <p14:tracePt t="20734" x="7416800" y="4452938"/>
          <p14:tracePt t="20750" x="7416800" y="4445000"/>
          <p14:tracePt t="20758" x="7400925" y="4435475"/>
          <p14:tracePt t="20766" x="7391400" y="4435475"/>
          <p14:tracePt t="20791" x="7383463" y="4427538"/>
          <p14:tracePt t="20806" x="7373938" y="4419600"/>
          <p14:tracePt t="20822" x="7366000" y="4419600"/>
          <p14:tracePt t="20829" x="7358063" y="4419600"/>
          <p14:tracePt t="20838" x="7348538" y="4410075"/>
          <p14:tracePt t="20878" x="7340600" y="4402138"/>
          <p14:tracePt t="20894" x="7332663" y="4394200"/>
          <p14:tracePt t="20910" x="7315200" y="4394200"/>
          <p14:tracePt t="20918" x="7297738" y="4394200"/>
          <p14:tracePt t="20926" x="7289800" y="4384675"/>
          <p14:tracePt t="20935" x="7264400" y="4376738"/>
          <p14:tracePt t="20942" x="7256463" y="4368800"/>
          <p14:tracePt t="20950" x="7246938" y="4359275"/>
          <p14:tracePt t="20958" x="7239000" y="4351338"/>
          <p14:tracePt t="20967" x="7221538" y="4351338"/>
          <p14:tracePt t="20982" x="7204075" y="4351338"/>
          <p14:tracePt t="20990" x="7204075" y="4341813"/>
          <p14:tracePt t="20998" x="7196138" y="4341813"/>
          <p14:tracePt t="21006" x="7178675" y="4341813"/>
          <p14:tracePt t="21022" x="7162800" y="4341813"/>
          <p14:tracePt t="21031" x="7153275" y="4341813"/>
          <p14:tracePt t="21038" x="7145338" y="4341813"/>
          <p14:tracePt t="21047" x="7127875" y="4341813"/>
          <p14:tracePt t="21054" x="7119938" y="4341813"/>
          <p14:tracePt t="21064" x="7102475" y="4341813"/>
          <p14:tracePt t="21070" x="7094538" y="4351338"/>
          <p14:tracePt t="21079" x="7085013" y="4376738"/>
          <p14:tracePt t="21086" x="7085013" y="4384675"/>
          <p14:tracePt t="21494" x="7094538" y="4384675"/>
          <p14:tracePt t="21502" x="7102475" y="4384675"/>
          <p14:tracePt t="21511" x="7112000" y="4384675"/>
          <p14:tracePt t="21518" x="7119938" y="4384675"/>
          <p14:tracePt t="21542" x="7127875" y="4384675"/>
          <p14:tracePt t="21566" x="7137400" y="4384675"/>
          <p14:tracePt t="21967" x="7137400" y="4394200"/>
          <p14:tracePt t="21982" x="7137400" y="4402138"/>
          <p14:tracePt t="21991" x="7137400" y="4410075"/>
          <p14:tracePt t="22022" x="7137400" y="4419600"/>
          <p14:tracePt t="22029" x="7145338" y="4427538"/>
          <p14:tracePt t="22046" x="7153275" y="4427538"/>
          <p14:tracePt t="22055" x="7162800" y="4435475"/>
          <p14:tracePt t="22086" x="7170738" y="4435475"/>
          <p14:tracePt t="22094" x="7188200" y="4445000"/>
          <p14:tracePt t="22102" x="7204075" y="4445000"/>
          <p14:tracePt t="22110" x="7221538" y="4445000"/>
          <p14:tracePt t="22119" x="7246938" y="4445000"/>
          <p14:tracePt t="22126" x="7281863" y="4452938"/>
          <p14:tracePt t="22134" x="7315200" y="4470400"/>
          <p14:tracePt t="22142" x="7348538" y="4486275"/>
          <p14:tracePt t="22150" x="7391400" y="4503738"/>
          <p14:tracePt t="22159" x="7416800" y="4513263"/>
          <p14:tracePt t="22167" x="7467600" y="4538663"/>
          <p14:tracePt t="22174" x="7502525" y="4554538"/>
          <p14:tracePt t="22183" x="7527925" y="4572000"/>
          <p14:tracePt t="22191" x="7553325" y="4589463"/>
          <p14:tracePt t="22199" x="7586663" y="4605338"/>
          <p14:tracePt t="22207" x="7621588" y="4630738"/>
          <p14:tracePt t="22215" x="7637463" y="4640263"/>
          <p14:tracePt t="22222" x="7654925" y="4648200"/>
          <p14:tracePt t="22229" x="7672388" y="4657725"/>
          <p14:tracePt t="22238" x="7697788" y="4657725"/>
          <p14:tracePt t="22246" x="7715250" y="4665663"/>
          <p14:tracePt t="22255" x="7723188" y="4665663"/>
          <p14:tracePt t="22263" x="7740650" y="4665663"/>
          <p14:tracePt t="22272" x="7748588" y="4665663"/>
          <p14:tracePt t="22280" x="7756525" y="4665663"/>
          <p14:tracePt t="22288" x="7773988" y="4673600"/>
          <p14:tracePt t="22297" x="7791450" y="4673600"/>
          <p14:tracePt t="22313" x="7807325" y="4673600"/>
          <p14:tracePt t="22319" x="7832725" y="4673600"/>
          <p14:tracePt t="22329" x="7850188" y="4683125"/>
          <p14:tracePt t="22335" x="7859713" y="4691063"/>
          <p14:tracePt t="22343" x="7875588" y="4691063"/>
          <p14:tracePt t="22359" x="7893050" y="4691063"/>
          <p14:tracePt t="22367" x="7900988" y="4691063"/>
          <p14:tracePt t="22375" x="7910513" y="4691063"/>
          <p14:tracePt t="22383" x="7926388" y="4691063"/>
          <p14:tracePt t="22391" x="7926388" y="4699000"/>
          <p14:tracePt t="22400" x="7943850" y="4699000"/>
          <p14:tracePt t="22552" x="7951788" y="4699000"/>
          <p14:tracePt t="22567" x="7961313" y="4699000"/>
          <p14:tracePt t="22584" x="7969250" y="4699000"/>
          <p14:tracePt t="22600" x="7986713" y="4699000"/>
          <p14:tracePt t="22607" x="7994650" y="4699000"/>
          <p14:tracePt t="22615" x="8004175" y="4699000"/>
          <p14:tracePt t="22623" x="8020050" y="4699000"/>
          <p14:tracePt t="22640" x="8037513" y="4699000"/>
          <p14:tracePt t="22646" x="8045450" y="4699000"/>
          <p14:tracePt t="22655" x="8062913" y="4699000"/>
          <p14:tracePt t="22665" x="8070850" y="4699000"/>
          <p14:tracePt t="22672" x="8080375" y="4699000"/>
          <p14:tracePt t="22687" x="8088313" y="4699000"/>
          <p14:tracePt t="22697" x="8096250" y="4699000"/>
          <p14:tracePt t="22895" x="8105775" y="4699000"/>
          <p14:tracePt t="22927" x="8113713" y="4699000"/>
          <p14:tracePt t="23568" x="8113713" y="4691063"/>
          <p14:tracePt t="23952" x="8121650" y="4699000"/>
          <p14:tracePt t="23959" x="8121650" y="4716463"/>
          <p14:tracePt t="23976" x="8131175" y="4741863"/>
          <p14:tracePt t="23983" x="8131175" y="4759325"/>
          <p14:tracePt t="23992" x="8139113" y="4775200"/>
          <p14:tracePt t="23999" x="8139113" y="4792663"/>
          <p14:tracePt t="24007" x="8147050" y="4792663"/>
          <p14:tracePt t="24015" x="8156575" y="4802188"/>
          <p14:tracePt t="24023" x="8156575" y="4818063"/>
          <p14:tracePt t="24041" x="8164513" y="4827588"/>
          <p14:tracePt t="24048" x="8164513" y="4835525"/>
          <p14:tracePt t="24064" x="8174038" y="4843463"/>
          <p14:tracePt t="24256" x="8174038" y="4835525"/>
          <p14:tracePt t="24264" x="8181975" y="4827588"/>
          <p14:tracePt t="24288" x="8189913" y="4818063"/>
          <p14:tracePt t="24295" x="8189913" y="4810125"/>
          <p14:tracePt t="24304" x="8199438" y="4802188"/>
          <p14:tracePt t="24328" x="8199438" y="4792663"/>
          <p14:tracePt t="24336" x="8199438" y="4784725"/>
          <p14:tracePt t="24346" x="8207375" y="4784725"/>
          <p14:tracePt t="24352" x="8215313" y="4784725"/>
          <p14:tracePt t="24360" x="8215313" y="4775200"/>
          <p14:tracePt t="24368" x="8215313" y="4767263"/>
          <p14:tracePt t="24377" x="8224838" y="4767263"/>
          <p14:tracePt t="24400" x="8224838" y="4759325"/>
          <p14:tracePt t="24408" x="8232775" y="4759325"/>
          <p14:tracePt t="24424" x="8240713" y="4759325"/>
          <p14:tracePt t="24440" x="8250238" y="4759325"/>
          <p14:tracePt t="24448" x="8258175" y="4749800"/>
          <p14:tracePt t="24560" x="8266113" y="4749800"/>
          <p14:tracePt t="24961" x="8275638" y="4749800"/>
          <p14:tracePt t="24976" x="8283575" y="4749800"/>
          <p14:tracePt t="24992" x="8291513" y="4749800"/>
          <p14:tracePt t="25000" x="8301038" y="4749800"/>
          <p14:tracePt t="25016" x="8308975" y="4749800"/>
          <p14:tracePt t="25032" x="8318500" y="4749800"/>
          <p14:tracePt t="25096" x="8326438" y="4749800"/>
          <p14:tracePt t="25121" x="8334375" y="4759325"/>
          <p14:tracePt t="25528" x="8334375" y="4767263"/>
          <p14:tracePt t="25545" x="8334375" y="4775200"/>
          <p14:tracePt t="25840" x="8334375" y="4767263"/>
          <p14:tracePt t="25848" x="8334375" y="4759325"/>
          <p14:tracePt t="25864" x="8334375" y="4749800"/>
          <p14:tracePt t="25872" x="8334375" y="4741863"/>
          <p14:tracePt t="25952" x="8334375" y="4733925"/>
          <p14:tracePt t="26009" x="8334375" y="4724400"/>
          <p14:tracePt t="26032" x="8334375" y="4716463"/>
          <p14:tracePt t="26577" x="8326438" y="4716463"/>
          <p14:tracePt t="26825" x="8326438" y="4724400"/>
          <p14:tracePt t="26849" x="8326438" y="4733925"/>
          <p14:tracePt t="26945" x="8318500" y="4733925"/>
          <p14:tracePt t="26969" x="8308975" y="4733925"/>
          <p14:tracePt t="26985" x="8301038" y="4733925"/>
          <p14:tracePt t="27001" x="8291513" y="4733925"/>
          <p14:tracePt t="27017" x="8283575" y="4733925"/>
          <p14:tracePt t="27025" x="8266113" y="4733925"/>
          <p14:tracePt t="27049" x="8258175" y="4733925"/>
          <p14:tracePt t="27089" x="8250238" y="4733925"/>
          <p14:tracePt t="27113" x="8240713" y="4733925"/>
          <p14:tracePt t="27121" x="8232775" y="4741863"/>
          <p14:tracePt t="27128" x="8232775" y="4749800"/>
          <p14:tracePt t="27377" x="8240713" y="4741863"/>
          <p14:tracePt t="27385" x="8250238" y="4733925"/>
          <p14:tracePt t="27393" x="8275638" y="4733925"/>
          <p14:tracePt t="27401" x="8291513" y="4733925"/>
          <p14:tracePt t="27410" x="8308975" y="4733925"/>
          <p14:tracePt t="27417" x="8326438" y="4733925"/>
          <p14:tracePt t="27425" x="8326438" y="4724400"/>
          <p14:tracePt t="27433" x="8334375" y="4724400"/>
          <p14:tracePt t="27442" x="8343900" y="4724400"/>
          <p14:tracePt t="27449" x="8351838" y="4724400"/>
          <p14:tracePt t="27465" x="8359775" y="4724400"/>
          <p14:tracePt t="27505" x="8343900" y="4724400"/>
          <p14:tracePt t="27512" x="8318500" y="4724400"/>
          <p14:tracePt t="27521" x="8283575" y="4733925"/>
          <p14:tracePt t="27530" x="8207375" y="4749800"/>
          <p14:tracePt t="27538" x="8181975" y="4749800"/>
          <p14:tracePt t="27544" x="8164513" y="4749800"/>
          <p14:tracePt t="28122" x="8156575" y="4749800"/>
          <p14:tracePt t="28139" x="8139113" y="4741863"/>
          <p14:tracePt t="28146" x="8113713" y="4724400"/>
          <p14:tracePt t="28153" x="8080375" y="4699000"/>
          <p14:tracePt t="28162" x="8062913" y="4683125"/>
          <p14:tracePt t="28169" x="8045450" y="4673600"/>
          <p14:tracePt t="28179" x="8029575" y="4673600"/>
          <p14:tracePt t="28185" x="8004175" y="4673600"/>
          <p14:tracePt t="28194" x="7977188" y="4657725"/>
          <p14:tracePt t="28202" x="7951788" y="4648200"/>
          <p14:tracePt t="28212" x="7926388" y="4640263"/>
          <p14:tracePt t="28217" x="7900988" y="4622800"/>
          <p14:tracePt t="28225" x="7875588" y="4605338"/>
          <p14:tracePt t="28233" x="7867650" y="4597400"/>
          <p14:tracePt t="28242" x="7850188" y="4589463"/>
          <p14:tracePt t="28249" x="7832725" y="4579938"/>
          <p14:tracePt t="28259" x="7824788" y="4579938"/>
          <p14:tracePt t="28290" x="7824788" y="4572000"/>
          <p14:tracePt t="28298" x="7807325" y="4564063"/>
          <p14:tracePt t="28306" x="7791450" y="4554538"/>
          <p14:tracePt t="28314" x="7791450" y="4546600"/>
          <p14:tracePt t="28322" x="7773988" y="4546600"/>
          <p14:tracePt t="28331" x="7756525" y="4538663"/>
          <p14:tracePt t="28339" x="7740650" y="4521200"/>
          <p14:tracePt t="28354" x="7731125" y="4513263"/>
          <p14:tracePt t="28361" x="7715250" y="4513263"/>
          <p14:tracePt t="28370" x="7705725" y="4503738"/>
          <p14:tracePt t="28386" x="7697788" y="4495800"/>
          <p14:tracePt t="28395" x="7680325" y="4486275"/>
          <p14:tracePt t="28402" x="7662863" y="4478338"/>
          <p14:tracePt t="28412" x="7637463" y="4470400"/>
          <p14:tracePt t="28418" x="7612063" y="4460875"/>
          <p14:tracePt t="28428" x="7586663" y="4452938"/>
          <p14:tracePt t="28434" x="7570788" y="4452938"/>
          <p14:tracePt t="28442" x="7545388" y="4445000"/>
          <p14:tracePt t="28451" x="7510463" y="4435475"/>
          <p14:tracePt t="28458" x="7477125" y="4427538"/>
          <p14:tracePt t="28466" x="7442200" y="4410075"/>
          <p14:tracePt t="28474" x="7416800" y="4384675"/>
          <p14:tracePt t="28482" x="7383463" y="4368800"/>
          <p14:tracePt t="28491" x="7358063" y="4351338"/>
          <p14:tracePt t="28498" x="7323138" y="4325938"/>
          <p14:tracePt t="28507" x="7281863" y="4300538"/>
          <p14:tracePt t="28515" x="7239000" y="4275138"/>
          <p14:tracePt t="28522" x="7178675" y="4232275"/>
          <p14:tracePt t="28532" x="7127875" y="4206875"/>
          <p14:tracePt t="28538" x="7069138" y="4181475"/>
          <p14:tracePt t="28547" x="7000875" y="4156075"/>
          <p14:tracePt t="28554" x="6915150" y="4121150"/>
          <p14:tracePt t="28562" x="6838950" y="4070350"/>
          <p14:tracePt t="28571" x="6745288" y="4027488"/>
          <p14:tracePt t="28579" x="6686550" y="4011613"/>
          <p14:tracePt t="28586" x="6626225" y="3976688"/>
          <p14:tracePt t="28595" x="6559550" y="3960813"/>
          <p14:tracePt t="28602" x="6483350" y="3908425"/>
          <p14:tracePt t="28612" x="6405563" y="3867150"/>
          <p14:tracePt t="28618" x="6329363" y="3816350"/>
          <p14:tracePt t="28628" x="6235700" y="3756025"/>
          <p14:tracePt t="28634" x="6151563" y="3713163"/>
          <p14:tracePt t="28642" x="6040438" y="3662363"/>
          <p14:tracePt t="28650" x="5964238" y="3619500"/>
          <p14:tracePt t="28658" x="5880100" y="3560763"/>
          <p14:tracePt t="28666" x="5786438" y="3492500"/>
          <p14:tracePt t="28674" x="5692775" y="3441700"/>
          <p14:tracePt t="28682" x="5616575" y="3382963"/>
          <p14:tracePt t="28691" x="5548313" y="3330575"/>
          <p14:tracePt t="28698" x="5472113" y="3246438"/>
          <p14:tracePt t="28707" x="5360988" y="3178175"/>
          <p14:tracePt t="28714" x="5276850" y="3119438"/>
          <p14:tracePt t="28722" x="5183188" y="3067050"/>
          <p14:tracePt t="28732" x="5089525" y="3008313"/>
          <p14:tracePt t="28739" x="4970463" y="2949575"/>
          <p14:tracePt t="28748" x="4833938" y="2871788"/>
          <p14:tracePt t="28754" x="4673600" y="2795588"/>
          <p14:tracePt t="28762" x="4511675" y="2711450"/>
          <p14:tracePt t="28771" x="4359275" y="2643188"/>
          <p14:tracePt t="28779" x="4146550" y="2574925"/>
          <p14:tracePt t="28786" x="3933825" y="2498725"/>
          <p14:tracePt t="28795" x="3721100" y="2405063"/>
          <p14:tracePt t="28802" x="3543300" y="2336800"/>
          <p14:tracePt t="28812" x="3355975" y="2260600"/>
          <p14:tracePt t="28818" x="3203575" y="2200275"/>
          <p14:tracePt t="28828" x="3041650" y="2133600"/>
          <p14:tracePt t="28834" x="2889250" y="2065338"/>
          <p14:tracePt t="28842" x="2744788" y="1989138"/>
          <p14:tracePt t="28850" x="2608263" y="1920875"/>
          <p14:tracePt t="28858" x="2481263" y="1819275"/>
          <p14:tracePt t="28866" x="2344738" y="1682750"/>
          <p14:tracePt t="28874" x="2243138" y="1571625"/>
          <p14:tracePt t="28882" x="2149475" y="1495425"/>
          <p14:tracePt t="28891" x="2073275" y="1427163"/>
          <p14:tracePt t="28899" x="1979613" y="1376363"/>
          <p14:tracePt t="28906" x="1911350" y="1333500"/>
          <p14:tracePt t="28915" x="1852613" y="1308100"/>
          <p14:tracePt t="28922" x="1792288" y="1266825"/>
          <p14:tracePt t="28931" x="1716088" y="1216025"/>
          <p14:tracePt t="28938" x="1622425" y="1163638"/>
          <p14:tracePt t="28945" x="1528763" y="1096963"/>
          <p14:tracePt t="28954" x="1427163" y="1019175"/>
          <p14:tracePt t="28962" x="1317625" y="952500"/>
          <p14:tracePt t="28971" x="1214438" y="884238"/>
          <p14:tracePt t="28979" x="1120775" y="823913"/>
          <p14:tracePt t="28986" x="1044575" y="781050"/>
          <p14:tracePt t="28995" x="976313" y="730250"/>
          <p14:tracePt t="29003" x="900113" y="671513"/>
          <p14:tracePt t="29012" x="823913" y="603250"/>
          <p14:tracePt t="29029" x="704850" y="519113"/>
          <p14:tracePt t="29036" x="646113" y="466725"/>
          <p14:tracePt t="29042" x="577850" y="400050"/>
          <p14:tracePt t="29050" x="484188" y="331788"/>
          <p14:tracePt t="29059" x="407988" y="271463"/>
          <p14:tracePt t="29066" x="339725" y="246063"/>
          <p14:tracePt t="29074" x="263525" y="195263"/>
          <p14:tracePt t="29082" x="177800" y="144463"/>
          <p14:tracePt t="29090" x="127000" y="111125"/>
          <p14:tracePt t="29099" x="111125" y="93663"/>
          <p14:tracePt t="29107" x="85725" y="93663"/>
          <p14:tracePt t="29114" x="58738" y="68263"/>
          <p14:tracePt t="29122" x="33338" y="2540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04CA0F9A-8D02-4DBA-86B8-44043AD49482}"/>
              </a:ext>
            </a:extLst>
          </p:cNvPr>
          <p:cNvSpPr/>
          <p:nvPr/>
        </p:nvSpPr>
        <p:spPr>
          <a:xfrm>
            <a:off x="-1743919" y="-34724"/>
            <a:ext cx="12783149" cy="108589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歩数の賭け方法</a:t>
            </a:r>
            <a:endParaRPr lang="en-US" altLang="ja-JP" sz="4400" b="1">
              <a:solidFill>
                <a:schemeClr val="tx1"/>
              </a:solidFill>
            </a:endParaRPr>
          </a:p>
        </p:txBody>
      </p:sp>
      <p:grpSp>
        <p:nvGrpSpPr>
          <p:cNvPr id="5" name="グループ化 4">
            <a:extLst>
              <a:ext uri="{FF2B5EF4-FFF2-40B4-BE49-F238E27FC236}">
                <a16:creationId xmlns:a16="http://schemas.microsoft.com/office/drawing/2014/main" id="{0C202F7B-D864-405E-AF11-ADE89C678702}"/>
              </a:ext>
            </a:extLst>
          </p:cNvPr>
          <p:cNvGrpSpPr/>
          <p:nvPr/>
        </p:nvGrpSpPr>
        <p:grpSpPr>
          <a:xfrm>
            <a:off x="384669" y="2258171"/>
            <a:ext cx="3036018" cy="1623873"/>
            <a:chOff x="676225" y="5308610"/>
            <a:chExt cx="2316967" cy="1177535"/>
          </a:xfrm>
        </p:grpSpPr>
        <p:pic>
          <p:nvPicPr>
            <p:cNvPr id="6" name="図 5">
              <a:extLst>
                <a:ext uri="{FF2B5EF4-FFF2-40B4-BE49-F238E27FC236}">
                  <a16:creationId xmlns:a16="http://schemas.microsoft.com/office/drawing/2014/main" id="{20CA6251-F48D-4F40-A194-C8257F975EF4}"/>
                </a:ext>
              </a:extLst>
            </p:cNvPr>
            <p:cNvPicPr>
              <a:picLocks noChangeAspect="1"/>
            </p:cNvPicPr>
            <p:nvPr/>
          </p:nvPicPr>
          <p:blipFill rotWithShape="1">
            <a:blip r:embed="rId3"/>
            <a:srcRect t="34054" r="53069"/>
            <a:stretch/>
          </p:blipFill>
          <p:spPr>
            <a:xfrm>
              <a:off x="676225" y="5308610"/>
              <a:ext cx="2316967" cy="1177535"/>
            </a:xfrm>
            <a:prstGeom prst="rect">
              <a:avLst/>
            </a:prstGeom>
          </p:spPr>
        </p:pic>
        <p:sp>
          <p:nvSpPr>
            <p:cNvPr id="7" name="楕円 6">
              <a:extLst>
                <a:ext uri="{FF2B5EF4-FFF2-40B4-BE49-F238E27FC236}">
                  <a16:creationId xmlns:a16="http://schemas.microsoft.com/office/drawing/2014/main" id="{1F8CD588-C445-4041-8666-1FD8499A4596}"/>
                </a:ext>
              </a:extLst>
            </p:cNvPr>
            <p:cNvSpPr/>
            <p:nvPr/>
          </p:nvSpPr>
          <p:spPr>
            <a:xfrm>
              <a:off x="761466" y="5954720"/>
              <a:ext cx="824527" cy="19372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pic>
        <p:nvPicPr>
          <p:cNvPr id="8" name="図 7">
            <a:extLst>
              <a:ext uri="{FF2B5EF4-FFF2-40B4-BE49-F238E27FC236}">
                <a16:creationId xmlns:a16="http://schemas.microsoft.com/office/drawing/2014/main" id="{27E5AF40-5E6C-431B-B892-A62FD0B5878D}"/>
              </a:ext>
            </a:extLst>
          </p:cNvPr>
          <p:cNvPicPr>
            <a:picLocks noChangeAspect="1"/>
          </p:cNvPicPr>
          <p:nvPr/>
        </p:nvPicPr>
        <p:blipFill rotWithShape="1">
          <a:blip r:embed="rId4"/>
          <a:srcRect t="15587" r="26449"/>
          <a:stretch/>
        </p:blipFill>
        <p:spPr>
          <a:xfrm>
            <a:off x="5290728" y="2138980"/>
            <a:ext cx="3511034" cy="3210260"/>
          </a:xfrm>
          <a:prstGeom prst="rect">
            <a:avLst/>
          </a:prstGeom>
        </p:spPr>
      </p:pic>
      <p:pic>
        <p:nvPicPr>
          <p:cNvPr id="9" name="図 8">
            <a:extLst>
              <a:ext uri="{FF2B5EF4-FFF2-40B4-BE49-F238E27FC236}">
                <a16:creationId xmlns:a16="http://schemas.microsoft.com/office/drawing/2014/main" id="{F7931D44-DB9A-49CF-8811-3142FE4684A8}"/>
              </a:ext>
            </a:extLst>
          </p:cNvPr>
          <p:cNvPicPr>
            <a:picLocks noChangeAspect="1"/>
          </p:cNvPicPr>
          <p:nvPr/>
        </p:nvPicPr>
        <p:blipFill rotWithShape="1">
          <a:blip r:embed="rId5"/>
          <a:srcRect t="33050" r="34007"/>
          <a:stretch/>
        </p:blipFill>
        <p:spPr>
          <a:xfrm>
            <a:off x="1163743" y="4943043"/>
            <a:ext cx="3225378" cy="1211695"/>
          </a:xfrm>
          <a:prstGeom prst="rect">
            <a:avLst/>
          </a:prstGeom>
        </p:spPr>
      </p:pic>
      <p:sp>
        <p:nvSpPr>
          <p:cNvPr id="10" name="テキスト ボックス 9">
            <a:extLst>
              <a:ext uri="{FF2B5EF4-FFF2-40B4-BE49-F238E27FC236}">
                <a16:creationId xmlns:a16="http://schemas.microsoft.com/office/drawing/2014/main" id="{76594021-C7F7-4F36-A86B-BC9AC937DDF4}"/>
              </a:ext>
            </a:extLst>
          </p:cNvPr>
          <p:cNvSpPr txBox="1"/>
          <p:nvPr/>
        </p:nvSpPr>
        <p:spPr>
          <a:xfrm>
            <a:off x="-1256493" y="1246576"/>
            <a:ext cx="11656988" cy="584775"/>
          </a:xfrm>
          <a:prstGeom prst="rect">
            <a:avLst/>
          </a:prstGeom>
          <a:noFill/>
        </p:spPr>
        <p:txBody>
          <a:bodyPr wrap="square" rtlCol="0">
            <a:spAutoFit/>
          </a:bodyPr>
          <a:lstStyle/>
          <a:p>
            <a:r>
              <a:rPr lang="ja-JP" altLang="en-US" sz="1600"/>
              <a:t>歩数計算のページから「賭けをする」をクリック。すると賭け画面に移行します。誰に賭けるか・何ポイント賭けるかを選択して送信してください。</a:t>
            </a:r>
            <a:endParaRPr lang="en-US" altLang="ja-JP" sz="1600"/>
          </a:p>
        </p:txBody>
      </p:sp>
      <p:sp>
        <p:nvSpPr>
          <p:cNvPr id="11" name="矢印: 右 10">
            <a:extLst>
              <a:ext uri="{FF2B5EF4-FFF2-40B4-BE49-F238E27FC236}">
                <a16:creationId xmlns:a16="http://schemas.microsoft.com/office/drawing/2014/main" id="{C5DCEE7C-1E86-48FD-ADD2-791C143A72EC}"/>
              </a:ext>
            </a:extLst>
          </p:cNvPr>
          <p:cNvSpPr/>
          <p:nvPr/>
        </p:nvSpPr>
        <p:spPr>
          <a:xfrm rot="719961">
            <a:off x="4333296" y="2750630"/>
            <a:ext cx="477411" cy="7571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2" name="矢印: 右 11">
            <a:extLst>
              <a:ext uri="{FF2B5EF4-FFF2-40B4-BE49-F238E27FC236}">
                <a16:creationId xmlns:a16="http://schemas.microsoft.com/office/drawing/2014/main" id="{6AFF335D-598A-4549-BED2-1BF7C43D75CE}"/>
              </a:ext>
            </a:extLst>
          </p:cNvPr>
          <p:cNvSpPr/>
          <p:nvPr/>
        </p:nvSpPr>
        <p:spPr>
          <a:xfrm rot="9336790">
            <a:off x="4595103" y="4757075"/>
            <a:ext cx="634543" cy="7571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143491309"/>
      </p:ext>
    </p:extLst>
  </p:cSld>
  <p:clrMapOvr>
    <a:masterClrMapping/>
  </p:clrMapOvr>
  <mc:AlternateContent xmlns:mc="http://schemas.openxmlformats.org/markup-compatibility/2006" xmlns:p14="http://schemas.microsoft.com/office/powerpoint/2010/main">
    <mc:Choice Requires="p14">
      <p:transition spd="slow" p14:dur="2000" advTm="30651"/>
    </mc:Choice>
    <mc:Fallback xmlns="">
      <p:transition spd="slow" advTm="30651"/>
    </mc:Fallback>
  </mc:AlternateContent>
  <p:extLst>
    <p:ext uri="{3A86A75C-4F4B-4683-9AE1-C65F6400EC91}">
      <p14:laserTraceLst xmlns:p14="http://schemas.microsoft.com/office/powerpoint/2010/main">
        <p14:tracePtLst>
          <p14:tracePt t="5792" x="2524125" y="1971675"/>
          <p14:tracePt t="5800" x="2471738" y="1971675"/>
          <p14:tracePt t="5807" x="2405063" y="1971675"/>
          <p14:tracePt t="5816" x="2344738" y="1971675"/>
          <p14:tracePt t="5824" x="2301875" y="1971675"/>
          <p14:tracePt t="5833" x="2251075" y="1971675"/>
          <p14:tracePt t="5839" x="2200275" y="1971675"/>
          <p14:tracePt t="5849" x="2157413" y="1971675"/>
          <p14:tracePt t="5856" x="2132013" y="1971675"/>
          <p14:tracePt t="5866" x="2116138" y="1971675"/>
          <p14:tracePt t="6080" x="2106613" y="1979613"/>
          <p14:tracePt t="6087" x="2098675" y="2005013"/>
          <p14:tracePt t="6096" x="2090738" y="2030413"/>
          <p14:tracePt t="6104" x="2065338" y="2065338"/>
          <p14:tracePt t="6112" x="2030413" y="2124075"/>
          <p14:tracePt t="6120" x="1997075" y="2200275"/>
          <p14:tracePt t="6128" x="1954213" y="2293938"/>
          <p14:tracePt t="6136" x="1920875" y="2371725"/>
          <p14:tracePt t="6144" x="1885950" y="2430463"/>
          <p14:tracePt t="6152" x="1868488" y="2506663"/>
          <p14:tracePt t="6160" x="1843088" y="2566988"/>
          <p14:tracePt t="6169" x="1817688" y="2600325"/>
          <p14:tracePt t="6176" x="1801813" y="2643188"/>
          <p14:tracePt t="6186" x="1776413" y="2676525"/>
          <p14:tracePt t="6192" x="1741488" y="2736850"/>
          <p14:tracePt t="6200" x="1716088" y="2762250"/>
          <p14:tracePt t="6209" x="1690688" y="2813050"/>
          <p14:tracePt t="6216" x="1657350" y="2871788"/>
          <p14:tracePt t="6224" x="1639888" y="2922588"/>
          <p14:tracePt t="6233" x="1639888" y="2940050"/>
          <p14:tracePt t="6240" x="1639888" y="2957513"/>
          <p14:tracePt t="6249" x="1639888" y="2974975"/>
          <p14:tracePt t="6257" x="1639888" y="2982913"/>
          <p14:tracePt t="6266" x="1639888" y="3000375"/>
          <p14:tracePt t="6273" x="1639888" y="3025775"/>
          <p14:tracePt t="6281" x="1639888" y="3041650"/>
          <p14:tracePt t="6289" x="1639888" y="3076575"/>
          <p14:tracePt t="6297" x="1639888" y="3101975"/>
          <p14:tracePt t="6304" x="1631950" y="3144838"/>
          <p14:tracePt t="6312" x="1622425" y="3170238"/>
          <p14:tracePt t="6320" x="1622425" y="3186113"/>
          <p14:tracePt t="6329" x="1622425" y="3211513"/>
          <p14:tracePt t="6336" x="1622425" y="3228975"/>
          <p14:tracePt t="6345" x="1622425" y="3246438"/>
          <p14:tracePt t="6352" x="1622425" y="3271838"/>
          <p14:tracePt t="6360" x="1622425" y="3297238"/>
          <p14:tracePt t="6369" x="1622425" y="3305175"/>
          <p14:tracePt t="6376" x="1622425" y="3314700"/>
          <p14:tracePt t="6384" x="1622425" y="3322638"/>
          <p14:tracePt t="6392" x="1631950" y="3322638"/>
          <p14:tracePt t="6409" x="1639888" y="3330575"/>
          <p14:tracePt t="6448" x="1631950" y="3330575"/>
          <p14:tracePt t="8473" x="1622425" y="3322638"/>
          <p14:tracePt t="8481" x="1622425" y="3314700"/>
          <p14:tracePt t="8489" x="1639888" y="3289300"/>
          <p14:tracePt t="8498" x="1657350" y="3254375"/>
          <p14:tracePt t="8505" x="1673225" y="3211513"/>
          <p14:tracePt t="8515" x="1690688" y="3178175"/>
          <p14:tracePt t="8521" x="1708150" y="3135313"/>
          <p14:tracePt t="8529" x="1733550" y="3067050"/>
          <p14:tracePt t="8537" x="1758950" y="3008313"/>
          <p14:tracePt t="8546" x="1792288" y="2922588"/>
          <p14:tracePt t="8553" x="1843088" y="2846388"/>
          <p14:tracePt t="8561" x="1885950" y="2778125"/>
          <p14:tracePt t="8569" x="1928813" y="2701925"/>
          <p14:tracePt t="8578" x="1971675" y="2625725"/>
          <p14:tracePt t="8585" x="2022475" y="2574925"/>
          <p14:tracePt t="8593" x="2073275" y="2532063"/>
          <p14:tracePt t="8602" x="2124075" y="2489200"/>
          <p14:tracePt t="8609" x="2157413" y="2463800"/>
          <p14:tracePt t="8618" x="2208213" y="2422525"/>
          <p14:tracePt t="8625" x="2276475" y="2379663"/>
          <p14:tracePt t="8635" x="2327275" y="2354263"/>
          <p14:tracePt t="8640" x="2405063" y="2303463"/>
          <p14:tracePt t="8648" x="2463800" y="2260600"/>
          <p14:tracePt t="8657" x="2549525" y="2209800"/>
          <p14:tracePt t="8665" x="2633663" y="2159000"/>
          <p14:tracePt t="8673" x="2735263" y="2141538"/>
          <p14:tracePt t="8682" x="2838450" y="2116138"/>
          <p14:tracePt t="8689" x="2947988" y="2108200"/>
          <p14:tracePt t="8698" x="3049588" y="2082800"/>
          <p14:tracePt t="8706" x="3168650" y="2073275"/>
          <p14:tracePt t="8715" x="3279775" y="2055813"/>
          <p14:tracePt t="8721" x="3381375" y="2055813"/>
          <p14:tracePt t="8729" x="3492500" y="2055813"/>
          <p14:tracePt t="8738" x="3576638" y="2055813"/>
          <p14:tracePt t="8746" x="3652838" y="2055813"/>
          <p14:tracePt t="8753" x="3746500" y="2047875"/>
          <p14:tracePt t="8761" x="3832225" y="2047875"/>
          <p14:tracePt t="8769" x="3933825" y="2047875"/>
          <p14:tracePt t="8777" x="4035425" y="2039938"/>
          <p14:tracePt t="8785" x="4162425" y="2022475"/>
          <p14:tracePt t="8794" x="4265613" y="2014538"/>
          <p14:tracePt t="8802" x="4375150" y="2014538"/>
          <p14:tracePt t="8809" x="4503738" y="2014538"/>
          <p14:tracePt t="8819" x="4646613" y="2014538"/>
          <p14:tracePt t="8826" x="4757738" y="2014538"/>
          <p14:tracePt t="8834" x="4868863" y="2014538"/>
          <p14:tracePt t="8841" x="4970463" y="2039938"/>
          <p14:tracePt t="8848" x="5054600" y="2047875"/>
          <p14:tracePt t="8857" x="5157788" y="2065338"/>
          <p14:tracePt t="8866" x="5259388" y="2108200"/>
          <p14:tracePt t="8873" x="5378450" y="2159000"/>
          <p14:tracePt t="8883" x="5497513" y="2200275"/>
          <p14:tracePt t="8889" x="5641975" y="2252663"/>
          <p14:tracePt t="8898" x="5794375" y="2303463"/>
          <p14:tracePt t="8905" x="5964238" y="2336800"/>
          <p14:tracePt t="8914" x="6134100" y="2379663"/>
          <p14:tracePt t="8923" x="6278563" y="2413000"/>
          <p14:tracePt t="8934" x="6423025" y="2463800"/>
          <p14:tracePt t="8938" x="6550025" y="2516188"/>
          <p14:tracePt t="8945" x="6669088" y="2557463"/>
          <p14:tracePt t="8953" x="6780213" y="2617788"/>
          <p14:tracePt t="8961" x="6881813" y="2660650"/>
          <p14:tracePt t="8969" x="6932613" y="2693988"/>
          <p14:tracePt t="8977" x="6975475" y="2719388"/>
          <p14:tracePt t="8986" x="7043738" y="2762250"/>
          <p14:tracePt t="8993" x="7077075" y="2795588"/>
          <p14:tracePt t="9003" x="7094538" y="2805113"/>
          <p14:tracePt t="9009" x="7112000" y="2813050"/>
          <p14:tracePt t="9019" x="7127875" y="2830513"/>
          <p14:tracePt t="9026" x="7127875" y="2846388"/>
          <p14:tracePt t="9035" x="7153275" y="2863850"/>
          <p14:tracePt t="9041" x="7188200" y="2889250"/>
          <p14:tracePt t="9048" x="7213600" y="2914650"/>
          <p14:tracePt t="9057" x="7256463" y="2940050"/>
          <p14:tracePt t="9065" x="7297738" y="2965450"/>
          <p14:tracePt t="9074" x="7348538" y="2990850"/>
          <p14:tracePt t="9081" x="7400925" y="3008313"/>
          <p14:tracePt t="9089" x="7434263" y="3016250"/>
          <p14:tracePt t="9099" x="7467600" y="3033713"/>
          <p14:tracePt t="9105" x="7510463" y="3051175"/>
          <p14:tracePt t="9113" x="7535863" y="3067050"/>
          <p14:tracePt t="9121" x="7570788" y="3084513"/>
          <p14:tracePt t="9129" x="7596188" y="3101975"/>
          <p14:tracePt t="9138" x="7621588" y="3109913"/>
          <p14:tracePt t="9145" x="7637463" y="3109913"/>
          <p14:tracePt t="9153" x="7646988" y="3119438"/>
          <p14:tracePt t="9161" x="7654925" y="3119438"/>
          <p14:tracePt t="9169" x="7662863" y="3119438"/>
          <p14:tracePt t="9193" x="7672388" y="3119438"/>
          <p14:tracePt t="9234" x="7680325" y="3119438"/>
          <p14:tracePt t="9241" x="7680325" y="3127375"/>
          <p14:tracePt t="9266" x="7688263" y="3127375"/>
          <p14:tracePt t="9314" x="7697788" y="3127375"/>
          <p14:tracePt t="9331" x="7715250" y="3135313"/>
          <p14:tracePt t="9337" x="7723188" y="3135313"/>
          <p14:tracePt t="9345" x="7731125" y="3135313"/>
          <p14:tracePt t="9353" x="7740650" y="3144838"/>
          <p14:tracePt t="9361" x="7748588" y="3144838"/>
          <p14:tracePt t="9369" x="7766050" y="3144838"/>
          <p14:tracePt t="9377" x="7791450" y="3144838"/>
          <p14:tracePt t="9385" x="7816850" y="3144838"/>
          <p14:tracePt t="9394" x="7859713" y="3152775"/>
          <p14:tracePt t="9402" x="7900988" y="3152775"/>
          <p14:tracePt t="9410" x="7935913" y="3152775"/>
          <p14:tracePt t="9418" x="7961313" y="3160713"/>
          <p14:tracePt t="9427" x="7994650" y="3160713"/>
          <p14:tracePt t="9434" x="8029575" y="3170238"/>
          <p14:tracePt t="9442" x="8054975" y="3178175"/>
          <p14:tracePt t="9452" x="8088313" y="3186113"/>
          <p14:tracePt t="9458" x="8105775" y="3203575"/>
          <p14:tracePt t="9465" x="8131175" y="3221038"/>
          <p14:tracePt t="9475" x="8156575" y="3228975"/>
          <p14:tracePt t="9481" x="8181975" y="3246438"/>
          <p14:tracePt t="9490" x="8199438" y="3263900"/>
          <p14:tracePt t="9499" x="8224838" y="3289300"/>
          <p14:tracePt t="9506" x="8258175" y="3305175"/>
          <p14:tracePt t="9514" x="8301038" y="3330575"/>
          <p14:tracePt t="9522" x="8326438" y="3348038"/>
          <p14:tracePt t="9538" x="8334375" y="3355975"/>
          <p14:tracePt t="9548" x="8343900" y="3365500"/>
          <p14:tracePt t="9570" x="8343900" y="3373438"/>
          <p14:tracePt t="9578" x="8351838" y="3373438"/>
          <p14:tracePt t="9627" x="8359775" y="3373438"/>
          <p14:tracePt t="9674" x="8369300" y="3382963"/>
          <p14:tracePt t="9922" x="8377238" y="3390900"/>
          <p14:tracePt t="10026" x="8377238" y="3398838"/>
          <p14:tracePt t="10034" x="8377238" y="3416300"/>
          <p14:tracePt t="10042" x="8377238" y="3424238"/>
          <p14:tracePt t="10050" x="8369300" y="3441700"/>
          <p14:tracePt t="10058" x="8369300" y="3459163"/>
          <p14:tracePt t="10075" x="8369300" y="3467100"/>
          <p14:tracePt t="10098" x="8369300" y="3475038"/>
          <p14:tracePt t="10106" x="8369300" y="3484563"/>
          <p14:tracePt t="10116" x="8369300" y="3492500"/>
          <p14:tracePt t="10154" x="8369300" y="3502025"/>
          <p14:tracePt t="10171" x="8369300" y="3509963"/>
          <p14:tracePt t="10355" x="8359775" y="3509963"/>
          <p14:tracePt t="10387" x="8359775" y="3502025"/>
          <p14:tracePt t="10395" x="8359775" y="3492500"/>
          <p14:tracePt t="10410" x="8359775" y="3484563"/>
          <p14:tracePt t="10418" x="8359775" y="3475038"/>
          <p14:tracePt t="10427" x="8359775" y="3459163"/>
          <p14:tracePt t="10434" x="8359775" y="3441700"/>
          <p14:tracePt t="10450" x="8359775" y="3433763"/>
          <p14:tracePt t="10458" x="8359775" y="3424238"/>
          <p14:tracePt t="10465" x="8369300" y="3424238"/>
          <p14:tracePt t="10515" x="8369300" y="3416300"/>
          <p14:tracePt t="10532" x="8377238" y="3416300"/>
          <p14:tracePt t="10554" x="8385175" y="3408363"/>
          <p14:tracePt t="10562" x="8394700" y="3408363"/>
          <p14:tracePt t="10578" x="8402638" y="3408363"/>
          <p14:tracePt t="10595" x="8402638" y="3398838"/>
          <p14:tracePt t="10602" x="8410575" y="3398838"/>
          <p14:tracePt t="10610" x="8420100" y="3398838"/>
          <p14:tracePt t="10627" x="8428038" y="3390900"/>
          <p14:tracePt t="10634" x="8435975" y="3382963"/>
          <p14:tracePt t="10666" x="8445500" y="3382963"/>
          <p14:tracePt t="11010" x="8453438" y="3382963"/>
          <p14:tracePt t="11075" x="8462963" y="3382963"/>
          <p14:tracePt t="11081" x="8470900" y="3382963"/>
          <p14:tracePt t="11130" x="8478838" y="3382963"/>
          <p14:tracePt t="11251" x="8496300" y="3373438"/>
          <p14:tracePt t="11266" x="8504238" y="3373438"/>
          <p14:tracePt t="11298" x="8513763" y="3373438"/>
          <p14:tracePt t="11306" x="8521700" y="3373438"/>
          <p14:tracePt t="11323" x="8529638" y="3373438"/>
          <p14:tracePt t="11331" x="8539163" y="3373438"/>
          <p14:tracePt t="11339" x="8547100" y="3373438"/>
          <p14:tracePt t="11348" x="8555038" y="3373438"/>
          <p14:tracePt t="11355" x="8564563" y="3373438"/>
          <p14:tracePt t="11379" x="8572500" y="3373438"/>
          <p14:tracePt t="11387" x="8580438" y="3373438"/>
          <p14:tracePt t="11411" x="8580438" y="3382963"/>
          <p14:tracePt t="11531" x="8589963" y="3382963"/>
          <p14:tracePt t="11604" x="8597900" y="3382963"/>
          <p14:tracePt t="11611" x="8605838" y="3382963"/>
          <p14:tracePt t="11699" x="8615363" y="3390900"/>
          <p14:tracePt t="12019" x="8623300" y="3390900"/>
          <p14:tracePt t="12115" x="8632825" y="3390900"/>
          <p14:tracePt t="12131" x="8640763" y="3398838"/>
          <p14:tracePt t="12451" x="8648700" y="3408363"/>
          <p14:tracePt t="13909" x="8640763" y="3424238"/>
          <p14:tracePt t="13915" x="8623300" y="3424238"/>
          <p14:tracePt t="13924" x="8615363" y="3441700"/>
          <p14:tracePt t="13932" x="8597900" y="3475038"/>
          <p14:tracePt t="13940" x="8597900" y="3484563"/>
          <p14:tracePt t="13947" x="8589963" y="3492500"/>
          <p14:tracePt t="18654" x="8580438" y="3492500"/>
          <p14:tracePt t="18662" x="8580438" y="3502025"/>
          <p14:tracePt t="18669" x="8580438" y="3517900"/>
          <p14:tracePt t="18679" x="8580438" y="3552825"/>
          <p14:tracePt t="18686" x="8580438" y="3586163"/>
          <p14:tracePt t="18694" x="8580438" y="3611563"/>
          <p14:tracePt t="18701" x="8580438" y="3654425"/>
          <p14:tracePt t="18710" x="8580438" y="3687763"/>
          <p14:tracePt t="18718" x="8572500" y="3730625"/>
          <p14:tracePt t="18726" x="8564563" y="3763963"/>
          <p14:tracePt t="18734" x="8564563" y="3781425"/>
          <p14:tracePt t="18742" x="8555038" y="3790950"/>
          <p14:tracePt t="18751" x="8555038" y="3806825"/>
          <p14:tracePt t="18758" x="8555038" y="3816350"/>
          <p14:tracePt t="18766" x="8547100" y="3832225"/>
          <p14:tracePt t="18774" x="8547100" y="3857625"/>
          <p14:tracePt t="18782" x="8547100" y="3883025"/>
          <p14:tracePt t="18790" x="8547100" y="3900488"/>
          <p14:tracePt t="18798" x="8547100" y="3925888"/>
          <p14:tracePt t="18806" x="8547100" y="3968750"/>
          <p14:tracePt t="18813" x="8529638" y="4044950"/>
          <p14:tracePt t="18822" x="8513763" y="4113213"/>
          <p14:tracePt t="18829" x="8504238" y="4189413"/>
          <p14:tracePt t="18838" x="8488363" y="4232275"/>
          <p14:tracePt t="18847" x="8470900" y="4300538"/>
          <p14:tracePt t="18854" x="8453438" y="4359275"/>
          <p14:tracePt t="18863" x="8428038" y="4402138"/>
          <p14:tracePt t="18870" x="8420100" y="4435475"/>
          <p14:tracePt t="18880" x="8410575" y="4495800"/>
          <p14:tracePt t="18886" x="8402638" y="4546600"/>
          <p14:tracePt t="18894" x="8394700" y="4579938"/>
          <p14:tracePt t="18902" x="8385175" y="4605338"/>
          <p14:tracePt t="18910" x="8385175" y="4614863"/>
          <p14:tracePt t="18930" x="8377238" y="4630738"/>
          <p14:tracePt t="18935" x="8359775" y="4648200"/>
          <p14:tracePt t="18941" x="8351838" y="4665663"/>
          <p14:tracePt t="18950" x="8334375" y="4691063"/>
          <p14:tracePt t="18958" x="8318500" y="4716463"/>
          <p14:tracePt t="18966" x="8308975" y="4733925"/>
          <p14:tracePt t="18974" x="8291513" y="4767263"/>
          <p14:tracePt t="18984" x="8258175" y="4818063"/>
          <p14:tracePt t="18990" x="8240713" y="4843463"/>
          <p14:tracePt t="18999" x="8224838" y="4868863"/>
          <p14:tracePt t="19006" x="8207375" y="4894263"/>
          <p14:tracePt t="19013" x="8174038" y="4919663"/>
          <p14:tracePt t="19021" x="8139113" y="4954588"/>
          <p14:tracePt t="19030" x="8113713" y="4972050"/>
          <p14:tracePt t="19038" x="8088313" y="4987925"/>
          <p14:tracePt t="19047" x="8062913" y="5005388"/>
          <p14:tracePt t="19054" x="8045450" y="5022850"/>
          <p14:tracePt t="19063" x="8004175" y="5048250"/>
          <p14:tracePt t="19070" x="7969250" y="5073650"/>
          <p14:tracePt t="19080" x="7935913" y="5091113"/>
          <p14:tracePt t="19086" x="7900988" y="5106988"/>
          <p14:tracePt t="19095" x="7842250" y="5132388"/>
          <p14:tracePt t="19103" x="7791450" y="5149850"/>
          <p14:tracePt t="19110" x="7740650" y="5167313"/>
          <p14:tracePt t="19118" x="7697788" y="5200650"/>
          <p14:tracePt t="19128" x="7654925" y="5226050"/>
          <p14:tracePt t="19136" x="7621588" y="5243513"/>
          <p14:tracePt t="19142" x="7570788" y="5268913"/>
          <p14:tracePt t="19150" x="7535863" y="5286375"/>
          <p14:tracePt t="19159" x="7502525" y="5319713"/>
          <p14:tracePt t="19166" x="7477125" y="5337175"/>
          <p14:tracePt t="19174" x="7442200" y="5345113"/>
          <p14:tracePt t="19182" x="7408863" y="5345113"/>
          <p14:tracePt t="19191" x="7373938" y="5362575"/>
          <p14:tracePt t="19200" x="7340600" y="5380038"/>
          <p14:tracePt t="19206" x="7297738" y="5387975"/>
          <p14:tracePt t="19215" x="7246938" y="5395913"/>
          <p14:tracePt t="19222" x="7221538" y="5405438"/>
          <p14:tracePt t="19230" x="7188200" y="5405438"/>
          <p14:tracePt t="19238" x="7162800" y="5413375"/>
          <p14:tracePt t="19247" x="7127875" y="5421313"/>
          <p14:tracePt t="19255" x="7094538" y="5430838"/>
          <p14:tracePt t="19263" x="7077075" y="5430838"/>
          <p14:tracePt t="19270" x="7051675" y="5430838"/>
          <p14:tracePt t="19280" x="7018338" y="5430838"/>
          <p14:tracePt t="19286" x="6975475" y="5430838"/>
          <p14:tracePt t="19296" x="6932613" y="5430838"/>
          <p14:tracePt t="19302" x="6889750" y="5430838"/>
          <p14:tracePt t="19311" x="6831013" y="5430838"/>
          <p14:tracePt t="19319" x="6797675" y="5430838"/>
          <p14:tracePt t="19327" x="6780213" y="5438775"/>
          <p14:tracePt t="19335" x="6745288" y="5438775"/>
          <p14:tracePt t="19344" x="6719888" y="5438775"/>
          <p14:tracePt t="19351" x="6711950" y="5438775"/>
          <p14:tracePt t="19359" x="6686550" y="5446713"/>
          <p14:tracePt t="19367" x="6678613" y="5446713"/>
          <p14:tracePt t="19376" x="6669088" y="5446713"/>
          <p14:tracePt t="19391" x="6643688" y="5446713"/>
          <p14:tracePt t="19399" x="6618288" y="5446713"/>
          <p14:tracePt t="19408" x="6567488" y="5446713"/>
          <p14:tracePt t="19415" x="6542088" y="5438775"/>
          <p14:tracePt t="19424" x="6508750" y="5438775"/>
          <p14:tracePt t="19432" x="6483350" y="5438775"/>
          <p14:tracePt t="19439" x="6465888" y="5438775"/>
          <p14:tracePt t="19447" x="6440488" y="5438775"/>
          <p14:tracePt t="19455" x="6423025" y="5438775"/>
          <p14:tracePt t="19464" x="6415088" y="5430838"/>
          <p14:tracePt t="19471" x="6397625" y="5430838"/>
          <p14:tracePt t="19482" x="6380163" y="5430838"/>
          <p14:tracePt t="19487" x="6354763" y="5430838"/>
          <p14:tracePt t="19497" x="6321425" y="5421313"/>
          <p14:tracePt t="19503" x="6278563" y="5421313"/>
          <p14:tracePt t="19514" x="6227763" y="5413375"/>
          <p14:tracePt t="19519" x="6194425" y="5413375"/>
          <p14:tracePt t="19528" x="6142038" y="5413375"/>
          <p14:tracePt t="19535" x="6100763" y="5395913"/>
          <p14:tracePt t="19544" x="6049963" y="5395913"/>
          <p14:tracePt t="19551" x="6032500" y="5395913"/>
          <p14:tracePt t="19559" x="5997575" y="5395913"/>
          <p14:tracePt t="19567" x="5972175" y="5380038"/>
          <p14:tracePt t="19575" x="5964238" y="5380038"/>
          <p14:tracePt t="19584" x="5946775" y="5380038"/>
          <p14:tracePt t="19591" x="5921375" y="5380038"/>
          <p14:tracePt t="19599" x="5905500" y="5380038"/>
          <p14:tracePt t="19608" x="5870575" y="5380038"/>
          <p14:tracePt t="19615" x="5827713" y="5380038"/>
          <p14:tracePt t="19623" x="5802313" y="5380038"/>
          <p14:tracePt t="19631" x="5786438" y="5380038"/>
          <p14:tracePt t="19639" x="5768975" y="5370513"/>
          <p14:tracePt t="19647" x="5735638" y="5370513"/>
          <p14:tracePt t="19655" x="5726113" y="5370513"/>
          <p14:tracePt t="19664" x="5708650" y="5362575"/>
          <p14:tracePt t="19671" x="5683250" y="5362575"/>
          <p14:tracePt t="19680" x="5675313" y="5362575"/>
          <p14:tracePt t="19688" x="5657850" y="5362575"/>
          <p14:tracePt t="19697" x="5632450" y="5362575"/>
          <p14:tracePt t="19703" x="5616575" y="5362575"/>
          <p14:tracePt t="19711" x="5599113" y="5353050"/>
          <p14:tracePt t="19719" x="5581650" y="5353050"/>
          <p14:tracePt t="19728" x="5573713" y="5353050"/>
          <p14:tracePt t="19735" x="5556250" y="5345113"/>
          <p14:tracePt t="19744" x="5538788" y="5337175"/>
          <p14:tracePt t="19751" x="5522913" y="5337175"/>
          <p14:tracePt t="19759" x="5497513" y="5337175"/>
          <p14:tracePt t="19767" x="5472113" y="5337175"/>
          <p14:tracePt t="19776" x="5454650" y="5337175"/>
          <p14:tracePt t="19783" x="5421313" y="5327650"/>
          <p14:tracePt t="19791" x="5386388" y="5327650"/>
          <p14:tracePt t="19799" x="5353050" y="5327650"/>
          <p14:tracePt t="19807" x="5327650" y="5327650"/>
          <p14:tracePt t="19815" x="5302250" y="5319713"/>
          <p14:tracePt t="19824" x="5276850" y="5319713"/>
          <p14:tracePt t="19831" x="5259388" y="5319713"/>
          <p14:tracePt t="19839" x="5241925" y="5319713"/>
          <p14:tracePt t="19846" x="5216525" y="5311775"/>
          <p14:tracePt t="19855" x="5191125" y="5311775"/>
          <p14:tracePt t="19864" x="5183188" y="5311775"/>
          <p14:tracePt t="19871" x="5173663" y="5302250"/>
          <p14:tracePt t="19880" x="5165725" y="5302250"/>
          <p14:tracePt t="19887" x="5157788" y="5294313"/>
          <p14:tracePt t="19897" x="5140325" y="5294313"/>
          <p14:tracePt t="19903" x="5132388" y="5286375"/>
          <p14:tracePt t="19912" x="5114925" y="5286375"/>
          <p14:tracePt t="19919" x="5106988" y="5286375"/>
          <p14:tracePt t="19932" x="5106988" y="5276850"/>
          <p14:tracePt t="19936" x="5097463" y="5276850"/>
          <p14:tracePt t="19951" x="5089525" y="5276850"/>
          <p14:tracePt t="20159" x="5080000" y="5268913"/>
          <p14:tracePt t="20351" x="5080000" y="5260975"/>
          <p14:tracePt t="20463" x="5080000" y="5251450"/>
          <p14:tracePt t="20567" x="5080000" y="5243513"/>
          <p14:tracePt t="21103" x="5080000" y="5235575"/>
          <p14:tracePt t="21112" x="5080000" y="5226050"/>
          <p14:tracePt t="21118" x="5080000" y="5218113"/>
          <p14:tracePt t="21127" x="5080000" y="5208588"/>
          <p14:tracePt t="21135" x="5080000" y="5200650"/>
          <p14:tracePt t="21143" x="5080000" y="5183188"/>
          <p14:tracePt t="21151" x="5080000" y="5157788"/>
          <p14:tracePt t="21159" x="5080000" y="5141913"/>
          <p14:tracePt t="21167" x="5080000" y="5124450"/>
          <p14:tracePt t="21177" x="5080000" y="5116513"/>
          <p14:tracePt t="21183" x="5089525" y="5106988"/>
          <p14:tracePt t="21191" x="5114925" y="5081588"/>
          <p14:tracePt t="21199" x="5140325" y="5064125"/>
          <p14:tracePt t="21208" x="5140325" y="5056188"/>
          <p14:tracePt t="21216" x="5148263" y="5056188"/>
          <p14:tracePt t="21224" x="5157788" y="5038725"/>
          <p14:tracePt t="21231" x="5173663" y="5022850"/>
          <p14:tracePt t="21240" x="5191125" y="4997450"/>
          <p14:tracePt t="21246" x="5199063" y="4979988"/>
          <p14:tracePt t="21255" x="5208588" y="4962525"/>
          <p14:tracePt t="21262" x="5224463" y="4954588"/>
          <p14:tracePt t="21271" x="5249863" y="4937125"/>
          <p14:tracePt t="21279" x="5276850" y="4919663"/>
          <p14:tracePt t="21287" x="5284788" y="4903788"/>
          <p14:tracePt t="21297" x="5310188" y="4894263"/>
          <p14:tracePt t="21305" x="5343525" y="4878388"/>
          <p14:tracePt t="21313" x="5411788" y="4843463"/>
          <p14:tracePt t="21319" x="5472113" y="4810125"/>
          <p14:tracePt t="21329" x="5513388" y="4802188"/>
          <p14:tracePt t="21337" x="5573713" y="4792663"/>
          <p14:tracePt t="21346" x="5632450" y="4784725"/>
          <p14:tracePt t="21353" x="5726113" y="4775200"/>
          <p14:tracePt t="21360" x="5794375" y="4749800"/>
          <p14:tracePt t="21368" x="5888038" y="4724400"/>
          <p14:tracePt t="21376" x="5989638" y="4691063"/>
          <p14:tracePt t="21385" x="6100763" y="4673600"/>
          <p14:tracePt t="21392" x="6202363" y="4648200"/>
          <p14:tracePt t="21401" x="6303963" y="4648200"/>
          <p14:tracePt t="21408" x="6415088" y="4648200"/>
          <p14:tracePt t="21416" x="6542088" y="4648200"/>
          <p14:tracePt t="21424" x="6669088" y="4648200"/>
          <p14:tracePt t="21432" x="6770688" y="4648200"/>
          <p14:tracePt t="21440" x="6856413" y="4673600"/>
          <p14:tracePt t="21448" x="6899275" y="4716463"/>
          <p14:tracePt t="21456" x="6907213" y="4724400"/>
          <p14:tracePt t="21905" x="6915150" y="4724400"/>
          <p14:tracePt t="21912" x="6924675" y="4716463"/>
          <p14:tracePt t="21920" x="6942138" y="4708525"/>
          <p14:tracePt t="21960" x="6932613" y="4708525"/>
          <p14:tracePt t="21968" x="6924675" y="4708525"/>
          <p14:tracePt t="21984" x="6907213" y="4708525"/>
          <p14:tracePt t="22001" x="6899275" y="4708525"/>
          <p14:tracePt t="22016" x="6889750" y="4708525"/>
          <p14:tracePt t="22024" x="6881813" y="4708525"/>
          <p14:tracePt t="22048" x="6873875" y="4708525"/>
          <p14:tracePt t="22056" x="6856413" y="4708525"/>
          <p14:tracePt t="22064" x="6848475" y="4708525"/>
          <p14:tracePt t="22072" x="6838950" y="4708525"/>
          <p14:tracePt t="22079" x="6831013" y="4708525"/>
          <p14:tracePt t="22097" x="6823075" y="4716463"/>
          <p14:tracePt t="22104" x="6805613" y="4716463"/>
          <p14:tracePt t="22120" x="6788150" y="4724400"/>
          <p14:tracePt t="22130" x="6770688" y="4733925"/>
          <p14:tracePt t="22136" x="6762750" y="4733925"/>
          <p14:tracePt t="22147" x="6737350" y="4733925"/>
          <p14:tracePt t="22152" x="6729413" y="4733925"/>
          <p14:tracePt t="22160" x="6704013" y="4733925"/>
          <p14:tracePt t="22168" x="6669088" y="4733925"/>
          <p14:tracePt t="22177" x="6626225" y="4733925"/>
          <p14:tracePt t="22184" x="6567488" y="4733925"/>
          <p14:tracePt t="22193" x="6516688" y="4733925"/>
          <p14:tracePt t="22200" x="6440488" y="4733925"/>
          <p14:tracePt t="22208" x="6380163" y="4733925"/>
          <p14:tracePt t="22216" x="6296025" y="4733925"/>
          <p14:tracePt t="22225" x="6227763" y="4741863"/>
          <p14:tracePt t="22232" x="6151563" y="4741863"/>
          <p14:tracePt t="22240" x="6083300" y="4741863"/>
          <p14:tracePt t="22248" x="6024563" y="4749800"/>
          <p14:tracePt t="22256" x="5964238" y="4749800"/>
          <p14:tracePt t="22264" x="5921375" y="4749800"/>
          <p14:tracePt t="22272" x="5888038" y="4749800"/>
          <p14:tracePt t="22279" x="5870575" y="4749800"/>
          <p14:tracePt t="22288" x="5827713" y="4749800"/>
          <p14:tracePt t="22297" x="5776913" y="4749800"/>
          <p14:tracePt t="22304" x="5761038" y="4749800"/>
          <p14:tracePt t="22313" x="5726113" y="4749800"/>
          <p14:tracePt t="22320" x="5700713" y="4749800"/>
          <p14:tracePt t="22330" x="5683250" y="4749800"/>
          <p14:tracePt t="22336" x="5657850" y="4749800"/>
          <p14:tracePt t="22346" x="5632450" y="4749800"/>
          <p14:tracePt t="22352" x="5607050" y="4759325"/>
          <p14:tracePt t="22360" x="5581650" y="4759325"/>
          <p14:tracePt t="22368" x="5556250" y="4759325"/>
          <p14:tracePt t="22377" x="5513388" y="4759325"/>
          <p14:tracePt t="22384" x="5497513" y="4759325"/>
          <p14:tracePt t="22392" x="5480050" y="4759325"/>
          <p14:tracePt t="22400" x="5454650" y="4767263"/>
          <p14:tracePt t="22409" x="5437188" y="4775200"/>
          <p14:tracePt t="22416" x="5429250" y="4775200"/>
          <p14:tracePt t="22424" x="5421313" y="4775200"/>
          <p14:tracePt t="22432" x="5411788" y="4784725"/>
          <p14:tracePt t="22448" x="5394325" y="4784725"/>
          <p14:tracePt t="22465" x="5394325" y="4792663"/>
          <p14:tracePt t="22479" x="5386388" y="4792663"/>
          <p14:tracePt t="22488" x="5386388" y="4802188"/>
          <p14:tracePt t="22512" x="5378450" y="4802188"/>
          <p14:tracePt t="22560" x="5368925" y="4802188"/>
          <p14:tracePt t="22576" x="5368925" y="4810125"/>
          <p14:tracePt t="22584" x="5360988" y="4818063"/>
          <p14:tracePt t="22593" x="5360988" y="4827588"/>
          <p14:tracePt t="22600" x="5353050" y="4852988"/>
          <p14:tracePt t="22609" x="5353050" y="4860925"/>
          <p14:tracePt t="22632" x="5343525" y="4868863"/>
          <p14:tracePt t="22640" x="5343525" y="4878388"/>
          <p14:tracePt t="22648" x="5335588" y="4894263"/>
          <p14:tracePt t="22656" x="5335588" y="4903788"/>
          <p14:tracePt t="22665" x="5335588" y="4919663"/>
          <p14:tracePt t="22672" x="5327650" y="4946650"/>
          <p14:tracePt t="22680" x="5327650" y="4954588"/>
          <p14:tracePt t="22688" x="5318125" y="4962525"/>
          <p14:tracePt t="22695" x="5310188" y="4972050"/>
          <p14:tracePt t="22704" x="5302250" y="4987925"/>
          <p14:tracePt t="22713" x="5302250" y="5005388"/>
          <p14:tracePt t="22720" x="5292725" y="5030788"/>
          <p14:tracePt t="22729" x="5284788" y="5038725"/>
          <p14:tracePt t="22737" x="5276850" y="5064125"/>
          <p14:tracePt t="22746" x="5267325" y="5091113"/>
          <p14:tracePt t="22752" x="5259388" y="5116513"/>
          <p14:tracePt t="22761" x="5249863" y="5132388"/>
          <p14:tracePt t="22770" x="5249863" y="5141913"/>
          <p14:tracePt t="22784" x="5241925" y="5141913"/>
          <p14:tracePt t="22792" x="5241925" y="5157788"/>
          <p14:tracePt t="22800" x="5233988" y="5167313"/>
          <p14:tracePt t="22809" x="5224463" y="5175250"/>
          <p14:tracePt t="22816" x="5224463" y="5192713"/>
          <p14:tracePt t="22824" x="5216525" y="5192713"/>
          <p14:tracePt t="22832" x="5208588" y="5218113"/>
          <p14:tracePt t="22840" x="5191125" y="5235575"/>
          <p14:tracePt t="22848" x="5173663" y="5243513"/>
          <p14:tracePt t="22857" x="5157788" y="5251450"/>
          <p14:tracePt t="22866" x="5157788" y="5260975"/>
          <p14:tracePt t="22872" x="5148263" y="5268913"/>
          <p14:tracePt t="22888" x="5140325" y="5268913"/>
          <p14:tracePt t="22896" x="5140325" y="5276850"/>
          <p14:tracePt t="22904" x="5132388" y="5286375"/>
          <p14:tracePt t="22913" x="5114925" y="5286375"/>
          <p14:tracePt t="22933" x="5097463" y="5311775"/>
          <p14:tracePt t="22936" x="5080000" y="5327650"/>
          <p14:tracePt t="22947" x="5072063" y="5327650"/>
          <p14:tracePt t="22952" x="5046663" y="5337175"/>
          <p14:tracePt t="22960" x="5021263" y="5345113"/>
          <p14:tracePt t="22968" x="5003800" y="5353050"/>
          <p14:tracePt t="22977" x="4987925" y="5362575"/>
          <p14:tracePt t="22985" x="4962525" y="5370513"/>
          <p14:tracePt t="22993" x="4945063" y="5380038"/>
          <p14:tracePt t="23000" x="4910138" y="5380038"/>
          <p14:tracePt t="23009" x="4894263" y="5387975"/>
          <p14:tracePt t="23016" x="4876800" y="5395913"/>
          <p14:tracePt t="23024" x="4859338" y="5395913"/>
          <p14:tracePt t="23032" x="4833938" y="5413375"/>
          <p14:tracePt t="23040" x="4833938" y="5421313"/>
          <p14:tracePt t="23048" x="4826000" y="5421313"/>
          <p14:tracePt t="23057" x="4818063" y="5421313"/>
          <p14:tracePt t="23072" x="4800600" y="5438775"/>
          <p14:tracePt t="23081" x="4783138" y="5438775"/>
          <p14:tracePt t="23112" x="4775200" y="5438775"/>
          <p14:tracePt t="23120" x="4765675" y="5438775"/>
          <p14:tracePt t="23136" x="4757738" y="5438775"/>
          <p14:tracePt t="23146" x="4749800" y="5438775"/>
          <p14:tracePt t="23152" x="4740275" y="5438775"/>
          <p14:tracePt t="23163" x="4732338" y="5446713"/>
          <p14:tracePt t="23168" x="4724400" y="5456238"/>
          <p14:tracePt t="23177" x="4706938" y="5464175"/>
          <p14:tracePt t="23192" x="4681538" y="5464175"/>
          <p14:tracePt t="23200" x="4673600" y="5464175"/>
          <p14:tracePt t="23208" x="4656138" y="5464175"/>
          <p14:tracePt t="23216" x="4638675" y="5464175"/>
          <p14:tracePt t="23232" x="4630738" y="5464175"/>
          <p14:tracePt t="23240" x="4621213" y="5464175"/>
          <p14:tracePt t="23248" x="4613275" y="5464175"/>
          <p14:tracePt t="23289" x="4605338" y="5464175"/>
          <p14:tracePt t="23295" x="4595813" y="5464175"/>
          <p14:tracePt t="23304" x="4579938" y="5472113"/>
          <p14:tracePt t="23313" x="4562475" y="5472113"/>
          <p14:tracePt t="23320" x="4554538" y="5472113"/>
          <p14:tracePt t="23330" x="4537075" y="5481638"/>
          <p14:tracePt t="23336" x="4529138" y="5481638"/>
          <p14:tracePt t="23346" x="4511675" y="5481638"/>
          <p14:tracePt t="23353" x="4494213" y="5489575"/>
          <p14:tracePt t="23363" x="4460875" y="5497513"/>
          <p14:tracePt t="23369" x="4435475" y="5507038"/>
          <p14:tracePt t="23379" x="4425950" y="5514975"/>
          <p14:tracePt t="23385" x="4384675" y="5524500"/>
          <p14:tracePt t="23396" x="4341813" y="5540375"/>
          <p14:tracePt t="23401" x="4316413" y="5540375"/>
          <p14:tracePt t="23409" x="4281488" y="5557838"/>
          <p14:tracePt t="23417" x="4248150" y="5565775"/>
          <p14:tracePt t="23425" x="4214813" y="5583238"/>
          <p14:tracePt t="23434" x="4179888" y="5591175"/>
          <p14:tracePt t="23441" x="4154488" y="5591175"/>
          <p14:tracePt t="23449" x="4137025" y="5600700"/>
          <p14:tracePt t="23458" x="4111625" y="5608638"/>
          <p14:tracePt t="23467" x="4095750" y="5616575"/>
          <p14:tracePt t="23473" x="4070350" y="5616575"/>
          <p14:tracePt t="23482" x="4052888" y="5626100"/>
          <p14:tracePt t="23489" x="4027488" y="5626100"/>
          <p14:tracePt t="23498" x="4002088" y="5626100"/>
          <p14:tracePt t="23506" x="3992563" y="5626100"/>
          <p14:tracePt t="23513" x="3967163" y="5626100"/>
          <p14:tracePt t="23521" x="3933825" y="5641975"/>
          <p14:tracePt t="23530" x="3890963" y="5659438"/>
          <p14:tracePt t="23537" x="3865563" y="5659438"/>
          <p14:tracePt t="23546" x="3840163" y="5659438"/>
          <p14:tracePt t="23553" x="3806825" y="5659438"/>
          <p14:tracePt t="23563" x="3797300" y="5659438"/>
          <p14:tracePt t="23569" x="3763963" y="5659438"/>
          <p14:tracePt t="23579" x="3738563" y="5659438"/>
          <p14:tracePt t="23585" x="3713163" y="5659438"/>
          <p14:tracePt t="23594" x="3678238" y="5659438"/>
          <p14:tracePt t="23601" x="3636963" y="5659438"/>
          <p14:tracePt t="23609" x="3586163" y="5676900"/>
          <p14:tracePt t="23617" x="3525838" y="5684838"/>
          <p14:tracePt t="23626" x="3475038" y="5684838"/>
          <p14:tracePt t="23633" x="3414713" y="5684838"/>
          <p14:tracePt t="23641" x="3355975" y="5684838"/>
          <p14:tracePt t="23650" x="3287713" y="5684838"/>
          <p14:tracePt t="23658" x="3211513" y="5684838"/>
          <p14:tracePt t="23665" x="3152775" y="5684838"/>
          <p14:tracePt t="23673" x="3084513" y="5684838"/>
          <p14:tracePt t="23681" x="2998788" y="5668963"/>
          <p14:tracePt t="23689" x="2897188" y="5659438"/>
          <p14:tracePt t="23698" x="2795588" y="5641975"/>
          <p14:tracePt t="23705" x="2693988" y="5626100"/>
          <p14:tracePt t="23712" x="2608263" y="5608638"/>
          <p14:tracePt t="23721" x="2514600" y="5575300"/>
          <p14:tracePt t="23729" x="2430463" y="5540375"/>
          <p14:tracePt t="23738" x="2352675" y="5514975"/>
          <p14:tracePt t="23746" x="2276475" y="5497513"/>
          <p14:tracePt t="23753" x="2200275" y="5472113"/>
          <p14:tracePt t="23763" x="2157413" y="5456238"/>
          <p14:tracePt t="23769" x="2106613" y="5446713"/>
          <p14:tracePt t="23779" x="2081213" y="5430838"/>
          <p14:tracePt t="23785" x="2073275" y="5421313"/>
          <p14:tracePt t="23794" x="2055813" y="5413375"/>
          <p14:tracePt t="23802" x="2038350" y="5405438"/>
          <p14:tracePt t="23809" x="2030413" y="5380038"/>
          <p14:tracePt t="23817" x="2022475" y="5362575"/>
          <p14:tracePt t="23826" x="2012950" y="5353050"/>
          <p14:tracePt t="23833" x="2005013" y="5353050"/>
          <p14:tracePt t="23841" x="2005013" y="5345113"/>
          <p14:tracePt t="23849" x="2005013" y="5337175"/>
          <p14:tracePt t="23857" x="2005013" y="5327650"/>
          <p14:tracePt t="23864" x="1997075" y="5302250"/>
          <p14:tracePt t="23873" x="1997075" y="5276850"/>
          <p14:tracePt t="23881" x="1997075" y="5268913"/>
          <p14:tracePt t="23890" x="1997075" y="5260975"/>
          <p14:tracePt t="23897" x="1997075" y="5251450"/>
          <p14:tracePt t="23906" x="1997075" y="5243513"/>
          <p14:tracePt t="23913" x="1997075" y="5226050"/>
          <p14:tracePt t="23921" x="1997075" y="5208588"/>
          <p14:tracePt t="23937" x="2005013" y="5192713"/>
          <p14:tracePt t="23946" x="2030413" y="5175250"/>
          <p14:tracePt t="23953" x="2065338" y="5149850"/>
          <p14:tracePt t="23962" x="2098675" y="5124450"/>
          <p14:tracePt t="23969" x="2132013" y="5106988"/>
          <p14:tracePt t="23979" x="2182813" y="5073650"/>
          <p14:tracePt t="23985" x="2235200" y="5048250"/>
          <p14:tracePt t="23994" x="2293938" y="5022850"/>
          <p14:tracePt t="24002" x="2352675" y="4997450"/>
          <p14:tracePt t="24009" x="2405063" y="4979988"/>
          <p14:tracePt t="24018" x="2463800" y="4962525"/>
          <p14:tracePt t="24025" x="2549525" y="4962525"/>
          <p14:tracePt t="24033" x="2625725" y="4954588"/>
          <p14:tracePt t="24041" x="2684463" y="4954588"/>
          <p14:tracePt t="24049" x="2727325" y="4954588"/>
          <p14:tracePt t="24058" x="2778125" y="4954588"/>
          <p14:tracePt t="24065" x="2854325" y="4954588"/>
          <p14:tracePt t="24073" x="2922588" y="4954588"/>
          <p14:tracePt t="24081" x="2982913" y="4954588"/>
          <p14:tracePt t="24089" x="3049588" y="4954588"/>
          <p14:tracePt t="24097" x="3117850" y="4972050"/>
          <p14:tracePt t="24105" x="3186113" y="4987925"/>
          <p14:tracePt t="24112" x="3262313" y="5013325"/>
          <p14:tracePt t="24121" x="3322638" y="5030788"/>
          <p14:tracePt t="24130" x="3381375" y="5038725"/>
          <p14:tracePt t="24137" x="3457575" y="5038725"/>
          <p14:tracePt t="24146" x="3525838" y="5048250"/>
          <p14:tracePt t="24154" x="3602038" y="5064125"/>
          <p14:tracePt t="24162" x="3678238" y="5073650"/>
          <p14:tracePt t="24169" x="3746500" y="5081588"/>
          <p14:tracePt t="24179" x="3822700" y="5091113"/>
          <p14:tracePt t="24197" x="3941763" y="5141913"/>
          <p14:tracePt t="24202" x="3992563" y="5167313"/>
          <p14:tracePt t="24209" x="4027488" y="5175250"/>
          <p14:tracePt t="24217" x="4052888" y="5183188"/>
          <p14:tracePt t="24226" x="4095750" y="5192713"/>
          <p14:tracePt t="24235" x="4129088" y="5208588"/>
          <p14:tracePt t="24241" x="4154488" y="5218113"/>
          <p14:tracePt t="24249" x="4187825" y="5235575"/>
          <p14:tracePt t="24257" x="4230688" y="5251450"/>
          <p14:tracePt t="24265" x="4273550" y="5276850"/>
          <p14:tracePt t="24273" x="4298950" y="5302250"/>
          <p14:tracePt t="24282" x="4306888" y="5319713"/>
          <p14:tracePt t="24289" x="4332288" y="5337175"/>
          <p14:tracePt t="24299" x="4359275" y="5353050"/>
          <p14:tracePt t="24305" x="4375150" y="5380038"/>
          <p14:tracePt t="24312" x="4392613" y="5395913"/>
          <p14:tracePt t="24321" x="4400550" y="5430838"/>
          <p14:tracePt t="24328" x="4410075" y="5446713"/>
          <p14:tracePt t="24346" x="4410075" y="5456238"/>
          <p14:tracePt t="24354" x="4418013" y="5464175"/>
          <p14:tracePt t="24363" x="4418013" y="5472113"/>
          <p14:tracePt t="24369" x="4418013" y="5481638"/>
          <p14:tracePt t="24379" x="4418013" y="5489575"/>
          <p14:tracePt t="24385" x="4425950" y="5507038"/>
          <p14:tracePt t="24396" x="4425950" y="5514975"/>
          <p14:tracePt t="24401" x="4435475" y="5524500"/>
          <p14:tracePt t="24409" x="4435475" y="5532438"/>
          <p14:tracePt t="24417" x="4435475" y="5540375"/>
          <p14:tracePt t="24426" x="4435475" y="5549900"/>
          <p14:tracePt t="24434" x="4435475" y="5557838"/>
          <p14:tracePt t="24441" x="4435475" y="5575300"/>
          <p14:tracePt t="24468" x="4435475" y="5583238"/>
          <p14:tracePt t="24473" x="4435475" y="5591175"/>
          <p14:tracePt t="24497" x="4435475" y="5600700"/>
          <p14:tracePt t="24521" x="4435475" y="5608638"/>
          <p14:tracePt t="24529" x="4425950" y="5608638"/>
          <p14:tracePt t="24537" x="4425950" y="5616575"/>
          <p14:tracePt t="24666" x="4425950" y="5626100"/>
          <p14:tracePt t="24754" x="4425950" y="5634038"/>
          <p14:tracePt t="25955" x="4435475" y="5634038"/>
          <p14:tracePt t="25978" x="4443413" y="5634038"/>
          <p14:tracePt t="25995" x="4451350" y="5634038"/>
          <p14:tracePt t="26330" x="4460875" y="5634038"/>
          <p14:tracePt t="26554" x="4468813" y="5634038"/>
          <p14:tracePt t="26722" x="4468813" y="5626100"/>
          <p14:tracePt t="26866" x="4476750" y="5626100"/>
          <p14:tracePt t="27155" x="4486275" y="5626100"/>
          <p14:tracePt t="27162" x="4494213" y="5626100"/>
          <p14:tracePt t="27170" x="4503738" y="5626100"/>
          <p14:tracePt t="27178" x="4511675" y="5626100"/>
          <p14:tracePt t="27186" x="4519613" y="5626100"/>
          <p14:tracePt t="27210" x="4529138" y="5634038"/>
          <p14:tracePt t="27218" x="4537075" y="5634038"/>
          <p14:tracePt t="27250" x="4537075" y="5641975"/>
          <p14:tracePt t="27260" x="4545013" y="5651500"/>
          <p14:tracePt t="27267" x="4554538" y="5651500"/>
          <p14:tracePt t="27338" x="4562475" y="5651500"/>
          <p14:tracePt t="27363" x="4562475" y="5659438"/>
          <p14:tracePt t="27436" x="4570413" y="5668963"/>
          <p14:tracePt t="27627" x="4579938" y="5676900"/>
          <p14:tracePt t="28036" x="4587875" y="5676900"/>
          <p14:tracePt t="28044" x="4595813" y="5676900"/>
          <p14:tracePt t="28347" x="4595813" y="5668963"/>
          <p14:tracePt t="28355" x="4595813" y="5659438"/>
          <p14:tracePt t="28363" x="4595813" y="5651500"/>
          <p14:tracePt t="28436" x="4595813" y="5641975"/>
          <p14:tracePt t="28555" x="4595813" y="5634038"/>
          <p14:tracePt t="28562" x="4587875" y="5626100"/>
          <p14:tracePt t="28571" x="4570413" y="5616575"/>
          <p14:tracePt t="28578" x="4554538" y="5608638"/>
          <p14:tracePt t="28587" x="4529138" y="5600700"/>
          <p14:tracePt t="28595" x="4511675" y="5600700"/>
          <p14:tracePt t="28603" x="4486275" y="5591175"/>
          <p14:tracePt t="28612" x="4451350" y="5575300"/>
          <p14:tracePt t="28619" x="4400550" y="5549900"/>
          <p14:tracePt t="28628" x="4359275" y="5532438"/>
          <p14:tracePt t="28635" x="4291013" y="5514975"/>
          <p14:tracePt t="28645" x="4230688" y="5489575"/>
          <p14:tracePt t="28651" x="4154488" y="5472113"/>
          <p14:tracePt t="28659" x="4070350" y="5438775"/>
          <p14:tracePt t="28670" x="3992563" y="5405438"/>
          <p14:tracePt t="28676" x="3900488" y="5362575"/>
          <p14:tracePt t="28686" x="3814763" y="5327650"/>
          <p14:tracePt t="28691" x="3738563" y="5294313"/>
          <p14:tracePt t="28699" x="3662363" y="5251450"/>
          <p14:tracePt t="28708" x="3611563" y="5208588"/>
          <p14:tracePt t="28718" x="3559175" y="5157788"/>
          <p14:tracePt t="28723" x="3525838" y="5091113"/>
          <p14:tracePt t="28731" x="3482975" y="5005388"/>
          <p14:tracePt t="28739" x="3432175" y="4911725"/>
          <p14:tracePt t="28748" x="3406775" y="4835525"/>
          <p14:tracePt t="28755" x="3373438" y="4759325"/>
          <p14:tracePt t="28765" x="3330575" y="4683125"/>
          <p14:tracePt t="28771" x="3279775" y="4597400"/>
          <p14:tracePt t="28778" x="3236913" y="4486275"/>
          <p14:tracePt t="28787" x="3186113" y="4384675"/>
          <p14:tracePt t="28795" x="3135313" y="4291013"/>
          <p14:tracePt t="28803" x="3059113" y="4164013"/>
          <p14:tracePt t="28812" x="2982913" y="4019550"/>
          <p14:tracePt t="28819" x="2922588" y="3917950"/>
          <p14:tracePt t="28828" x="2871788" y="3824288"/>
          <p14:tracePt t="28835" x="2820988" y="3722688"/>
          <p14:tracePt t="28845" x="2760663" y="3603625"/>
          <p14:tracePt t="28851" x="2719388" y="3502025"/>
          <p14:tracePt t="28859" x="2641600" y="3382963"/>
          <p14:tracePt t="28868" x="2574925" y="3263900"/>
          <p14:tracePt t="28876" x="2506663" y="3170238"/>
          <p14:tracePt t="28885" x="2438400" y="3076575"/>
          <p14:tracePt t="28891" x="2370138" y="3000375"/>
          <p14:tracePt t="28899" x="2327275" y="2940050"/>
          <p14:tracePt t="28908" x="2311400" y="2889250"/>
          <p14:tracePt t="28917" x="2276475" y="2838450"/>
          <p14:tracePt t="28925" x="2225675" y="2762250"/>
          <p14:tracePt t="28944" x="2098675" y="2608263"/>
          <p14:tracePt t="28949" x="2012950" y="2498725"/>
          <p14:tracePt t="28955" x="1920875" y="2405063"/>
          <p14:tracePt t="28964" x="1852613" y="2303463"/>
          <p14:tracePt t="28971" x="1749425" y="2174875"/>
          <p14:tracePt t="28979" x="1631950" y="2022475"/>
          <p14:tracePt t="28987" x="1470025" y="1835150"/>
          <p14:tracePt t="28994" x="1317625" y="1708150"/>
          <p14:tracePt t="29003" x="1155700" y="1563688"/>
          <p14:tracePt t="29012" x="968375" y="1393825"/>
          <p14:tracePt t="29019" x="849313" y="1266825"/>
          <p14:tracePt t="29029" x="755650" y="1138238"/>
          <p14:tracePt t="29035" x="654050" y="1028700"/>
          <p14:tracePt t="29045" x="552450" y="925513"/>
          <p14:tracePt t="29051" x="458788" y="833438"/>
          <p14:tracePt t="29061" x="382588" y="765175"/>
          <p14:tracePt t="29067" x="314325" y="704850"/>
          <p14:tracePt t="29077" x="280988" y="688975"/>
          <p14:tracePt t="29085" x="271463" y="671513"/>
          <p14:tracePt t="29091" x="263525" y="663575"/>
          <p14:tracePt t="29099" x="255588" y="646113"/>
          <p14:tracePt t="29107" x="255588" y="611188"/>
          <p14:tracePt t="29116" x="246063" y="569913"/>
          <p14:tracePt t="29123" x="238125" y="534988"/>
          <p14:tracePt t="29131" x="230188" y="492125"/>
          <p14:tracePt t="29139" x="220663" y="415925"/>
          <p14:tracePt t="29149" x="187325" y="339725"/>
          <p14:tracePt t="29155" x="152400" y="280988"/>
          <p14:tracePt t="29164" x="144463" y="238125"/>
          <p14:tracePt t="29171" x="127000" y="195263"/>
          <p14:tracePt t="29181" x="101600" y="152400"/>
          <p14:tracePt t="29187" x="76200" y="101600"/>
          <p14:tracePt t="29194" x="42863" y="5080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04CA0F9A-8D02-4DBA-86B8-44043AD49482}"/>
              </a:ext>
            </a:extLst>
          </p:cNvPr>
          <p:cNvSpPr/>
          <p:nvPr/>
        </p:nvSpPr>
        <p:spPr>
          <a:xfrm>
            <a:off x="-1743919" y="-34724"/>
            <a:ext cx="12783149" cy="108589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000" b="1">
                <a:solidFill>
                  <a:schemeClr val="tx1"/>
                </a:solidFill>
              </a:rPr>
              <a:t>歩数関連の確認</a:t>
            </a:r>
            <a:endParaRPr lang="en-US" altLang="ja-JP" sz="4000" b="1">
              <a:solidFill>
                <a:schemeClr val="tx1"/>
              </a:solidFill>
            </a:endParaRPr>
          </a:p>
        </p:txBody>
      </p:sp>
      <p:sp>
        <p:nvSpPr>
          <p:cNvPr id="10" name="テキスト ボックス 9">
            <a:extLst>
              <a:ext uri="{FF2B5EF4-FFF2-40B4-BE49-F238E27FC236}">
                <a16:creationId xmlns:a16="http://schemas.microsoft.com/office/drawing/2014/main" id="{76594021-C7F7-4F36-A86B-BC9AC937DDF4}"/>
              </a:ext>
            </a:extLst>
          </p:cNvPr>
          <p:cNvSpPr txBox="1"/>
          <p:nvPr/>
        </p:nvSpPr>
        <p:spPr>
          <a:xfrm>
            <a:off x="102637" y="1299072"/>
            <a:ext cx="5062031" cy="523220"/>
          </a:xfrm>
          <a:prstGeom prst="rect">
            <a:avLst/>
          </a:prstGeom>
          <a:noFill/>
        </p:spPr>
        <p:txBody>
          <a:bodyPr wrap="square" rtlCol="0">
            <a:spAutoFit/>
          </a:bodyPr>
          <a:lstStyle/>
          <a:p>
            <a:r>
              <a:rPr lang="ja-JP" altLang="en-US" sz="1400" dirty="0"/>
              <a:t>毎日</a:t>
            </a:r>
            <a:r>
              <a:rPr lang="en-US" altLang="ja-JP" sz="1400" dirty="0"/>
              <a:t>23</a:t>
            </a:r>
            <a:r>
              <a:rPr lang="ja-JP" altLang="en-US" sz="1400" dirty="0"/>
              <a:t>時になると、</a:t>
            </a:r>
            <a:r>
              <a:rPr lang="en-US" altLang="ja-JP" sz="1400" dirty="0"/>
              <a:t>slack</a:t>
            </a:r>
            <a:r>
              <a:rPr lang="ja-JP" altLang="en-US" sz="1400" dirty="0"/>
              <a:t>で前日の歩数が流れます。</a:t>
            </a:r>
            <a:endParaRPr lang="en-US" altLang="ja-JP" sz="1400" dirty="0"/>
          </a:p>
          <a:p>
            <a:r>
              <a:rPr lang="ja-JP" altLang="en-US" sz="1400" dirty="0"/>
              <a:t>降順となっています。</a:t>
            </a:r>
            <a:endParaRPr lang="en-US" altLang="ja-JP" sz="1400" dirty="0"/>
          </a:p>
        </p:txBody>
      </p:sp>
      <p:pic>
        <p:nvPicPr>
          <p:cNvPr id="15" name="図 14">
            <a:extLst>
              <a:ext uri="{FF2B5EF4-FFF2-40B4-BE49-F238E27FC236}">
                <a16:creationId xmlns:a16="http://schemas.microsoft.com/office/drawing/2014/main" id="{071865D1-DE75-484D-988F-C66B586EF9E5}"/>
              </a:ext>
            </a:extLst>
          </p:cNvPr>
          <p:cNvPicPr>
            <a:picLocks noChangeAspect="1"/>
          </p:cNvPicPr>
          <p:nvPr/>
        </p:nvPicPr>
        <p:blipFill>
          <a:blip r:embed="rId3"/>
          <a:stretch>
            <a:fillRect/>
          </a:stretch>
        </p:blipFill>
        <p:spPr>
          <a:xfrm>
            <a:off x="209453" y="1989502"/>
            <a:ext cx="2245741" cy="2411292"/>
          </a:xfrm>
          <a:prstGeom prst="rect">
            <a:avLst/>
          </a:prstGeom>
        </p:spPr>
      </p:pic>
      <p:sp>
        <p:nvSpPr>
          <p:cNvPr id="16" name="テキスト ボックス 15">
            <a:extLst>
              <a:ext uri="{FF2B5EF4-FFF2-40B4-BE49-F238E27FC236}">
                <a16:creationId xmlns:a16="http://schemas.microsoft.com/office/drawing/2014/main" id="{1F4BC785-6030-4A17-B39D-4EF817BF5DE7}"/>
              </a:ext>
            </a:extLst>
          </p:cNvPr>
          <p:cNvSpPr txBox="1"/>
          <p:nvPr/>
        </p:nvSpPr>
        <p:spPr>
          <a:xfrm>
            <a:off x="3260156" y="2275901"/>
            <a:ext cx="5587521" cy="523220"/>
          </a:xfrm>
          <a:prstGeom prst="rect">
            <a:avLst/>
          </a:prstGeom>
          <a:noFill/>
        </p:spPr>
        <p:txBody>
          <a:bodyPr wrap="square" rtlCol="0">
            <a:spAutoFit/>
          </a:bodyPr>
          <a:lstStyle/>
          <a:p>
            <a:r>
              <a:rPr lang="ja-JP" altLang="en-US" sz="1400" dirty="0"/>
              <a:t>毎日</a:t>
            </a:r>
            <a:r>
              <a:rPr lang="en-US" altLang="ja-JP" sz="1400" dirty="0"/>
              <a:t>23</a:t>
            </a:r>
            <a:r>
              <a:rPr lang="ja-JP" altLang="en-US" sz="1400" dirty="0"/>
              <a:t>時</a:t>
            </a:r>
            <a:r>
              <a:rPr lang="en-US" altLang="ja-JP" sz="1400" dirty="0"/>
              <a:t>30</a:t>
            </a:r>
            <a:r>
              <a:rPr lang="ja-JP" altLang="en-US" sz="1400" dirty="0"/>
              <a:t>分になると、</a:t>
            </a:r>
            <a:r>
              <a:rPr lang="en-US" altLang="ja-JP" sz="1400" dirty="0"/>
              <a:t>slack</a:t>
            </a:r>
            <a:r>
              <a:rPr lang="ja-JP" altLang="en-US" sz="1400" dirty="0"/>
              <a:t>で歩数で取得した</a:t>
            </a:r>
            <a:r>
              <a:rPr lang="en-US" altLang="ja-JP" sz="1400" dirty="0" err="1"/>
              <a:t>Lv</a:t>
            </a:r>
            <a:r>
              <a:rPr lang="ja-JP" altLang="en-US" sz="1400" dirty="0"/>
              <a:t>１、</a:t>
            </a:r>
            <a:r>
              <a:rPr lang="en-US" altLang="ja-JP" sz="1400" dirty="0" err="1"/>
              <a:t>Lv</a:t>
            </a:r>
            <a:r>
              <a:rPr lang="ja-JP" altLang="en-US" sz="1400" dirty="0"/>
              <a:t>２のポイントがあなたへの</a:t>
            </a:r>
            <a:r>
              <a:rPr lang="en-US" altLang="ja-JP" sz="1400" dirty="0"/>
              <a:t>DM</a:t>
            </a:r>
            <a:r>
              <a:rPr lang="ja-JP" altLang="en-US" sz="1400" dirty="0"/>
              <a:t>で投稿されます。</a:t>
            </a:r>
            <a:endParaRPr lang="en-US" altLang="ja-JP" sz="1400" dirty="0"/>
          </a:p>
        </p:txBody>
      </p:sp>
      <p:grpSp>
        <p:nvGrpSpPr>
          <p:cNvPr id="28" name="グループ化 27">
            <a:extLst>
              <a:ext uri="{FF2B5EF4-FFF2-40B4-BE49-F238E27FC236}">
                <a16:creationId xmlns:a16="http://schemas.microsoft.com/office/drawing/2014/main" id="{DD8A54F6-993F-4412-94F5-012BEE32BB7B}"/>
              </a:ext>
            </a:extLst>
          </p:cNvPr>
          <p:cNvGrpSpPr/>
          <p:nvPr/>
        </p:nvGrpSpPr>
        <p:grpSpPr>
          <a:xfrm>
            <a:off x="244319" y="3021431"/>
            <a:ext cx="8899681" cy="3645221"/>
            <a:chOff x="1460323" y="2406359"/>
            <a:chExt cx="8899681" cy="3645221"/>
          </a:xfrm>
        </p:grpSpPr>
        <p:grpSp>
          <p:nvGrpSpPr>
            <p:cNvPr id="21" name="グループ化 20">
              <a:extLst>
                <a:ext uri="{FF2B5EF4-FFF2-40B4-BE49-F238E27FC236}">
                  <a16:creationId xmlns:a16="http://schemas.microsoft.com/office/drawing/2014/main" id="{656B3158-848E-4222-9A1D-60110768BB68}"/>
                </a:ext>
              </a:extLst>
            </p:cNvPr>
            <p:cNvGrpSpPr/>
            <p:nvPr/>
          </p:nvGrpSpPr>
          <p:grpSpPr>
            <a:xfrm>
              <a:off x="3800045" y="3186539"/>
              <a:ext cx="6341248" cy="1479196"/>
              <a:chOff x="3769438" y="2333354"/>
              <a:chExt cx="6341248" cy="1479196"/>
            </a:xfrm>
          </p:grpSpPr>
          <p:pic>
            <p:nvPicPr>
              <p:cNvPr id="3" name="図 2">
                <a:extLst>
                  <a:ext uri="{FF2B5EF4-FFF2-40B4-BE49-F238E27FC236}">
                    <a16:creationId xmlns:a16="http://schemas.microsoft.com/office/drawing/2014/main" id="{6683B439-B2B7-49E5-9402-7F31EB684712}"/>
                  </a:ext>
                </a:extLst>
              </p:cNvPr>
              <p:cNvPicPr>
                <a:picLocks noChangeAspect="1"/>
              </p:cNvPicPr>
              <p:nvPr/>
            </p:nvPicPr>
            <p:blipFill>
              <a:blip r:embed="rId4"/>
              <a:stretch>
                <a:fillRect/>
              </a:stretch>
            </p:blipFill>
            <p:spPr>
              <a:xfrm>
                <a:off x="3769438" y="2333354"/>
                <a:ext cx="6341248" cy="1479196"/>
              </a:xfrm>
              <a:prstGeom prst="rect">
                <a:avLst/>
              </a:prstGeom>
            </p:spPr>
          </p:pic>
          <p:sp>
            <p:nvSpPr>
              <p:cNvPr id="18" name="正方形/長方形 17">
                <a:extLst>
                  <a:ext uri="{FF2B5EF4-FFF2-40B4-BE49-F238E27FC236}">
                    <a16:creationId xmlns:a16="http://schemas.microsoft.com/office/drawing/2014/main" id="{519CCA4F-300B-4B5D-9352-52C6A4FAE235}"/>
                  </a:ext>
                </a:extLst>
              </p:cNvPr>
              <p:cNvSpPr/>
              <p:nvPr/>
            </p:nvSpPr>
            <p:spPr>
              <a:xfrm>
                <a:off x="6810033" y="3000952"/>
                <a:ext cx="720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19" name="正方形/長方形 18">
                <a:extLst>
                  <a:ext uri="{FF2B5EF4-FFF2-40B4-BE49-F238E27FC236}">
                    <a16:creationId xmlns:a16="http://schemas.microsoft.com/office/drawing/2014/main" id="{4D56931A-C4CE-4DEB-8CC9-B45546E3F418}"/>
                  </a:ext>
                </a:extLst>
              </p:cNvPr>
              <p:cNvSpPr/>
              <p:nvPr/>
            </p:nvSpPr>
            <p:spPr>
              <a:xfrm>
                <a:off x="5287308" y="3373260"/>
                <a:ext cx="97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sp>
            <p:nvSpPr>
              <p:cNvPr id="20" name="正方形/長方形 19">
                <a:extLst>
                  <a:ext uri="{FF2B5EF4-FFF2-40B4-BE49-F238E27FC236}">
                    <a16:creationId xmlns:a16="http://schemas.microsoft.com/office/drawing/2014/main" id="{D35D7D0D-FE73-4C4E-B869-29508D222C70}"/>
                  </a:ext>
                </a:extLst>
              </p:cNvPr>
              <p:cNvSpPr/>
              <p:nvPr/>
            </p:nvSpPr>
            <p:spPr>
              <a:xfrm>
                <a:off x="8890707" y="3377432"/>
                <a:ext cx="972000" cy="7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highlight>
                    <a:srgbClr val="C0C0C0"/>
                  </a:highlight>
                </a:endParaRPr>
              </a:p>
            </p:txBody>
          </p:sp>
        </p:grpSp>
        <p:sp>
          <p:nvSpPr>
            <p:cNvPr id="22" name="テキスト ボックス 21">
              <a:extLst>
                <a:ext uri="{FF2B5EF4-FFF2-40B4-BE49-F238E27FC236}">
                  <a16:creationId xmlns:a16="http://schemas.microsoft.com/office/drawing/2014/main" id="{9E01B9CB-B7C1-491C-B2EB-C132172C523C}"/>
                </a:ext>
              </a:extLst>
            </p:cNvPr>
            <p:cNvSpPr txBox="1"/>
            <p:nvPr/>
          </p:nvSpPr>
          <p:spPr>
            <a:xfrm>
              <a:off x="1460323" y="4829963"/>
              <a:ext cx="5478651" cy="738664"/>
            </a:xfrm>
            <a:prstGeom prst="rect">
              <a:avLst/>
            </a:prstGeom>
            <a:noFill/>
          </p:spPr>
          <p:txBody>
            <a:bodyPr wrap="square" rtlCol="0">
              <a:spAutoFit/>
            </a:bodyPr>
            <a:lstStyle/>
            <a:p>
              <a:r>
                <a:rPr lang="en-US" altLang="ja-JP" sz="1400" dirty="0" err="1"/>
                <a:t>Lv</a:t>
              </a:r>
              <a:r>
                <a:rPr lang="ja-JP" altLang="en-US" sz="1400" dirty="0"/>
                <a:t>１ポイント＋</a:t>
              </a:r>
              <a:r>
                <a:rPr lang="en-US" altLang="ja-JP" sz="1400" dirty="0"/>
                <a:t>Lv2</a:t>
              </a:r>
              <a:r>
                <a:rPr lang="ja-JP" altLang="en-US" sz="1400" dirty="0"/>
                <a:t>ポイント</a:t>
              </a:r>
              <a:r>
                <a:rPr lang="en-US" altLang="ja-JP" sz="1400" dirty="0"/>
                <a:t>-</a:t>
              </a:r>
              <a:r>
                <a:rPr lang="ja-JP" altLang="en-US" sz="1400" dirty="0"/>
                <a:t>賭けポイント数</a:t>
              </a:r>
              <a:endParaRPr lang="en-US" altLang="ja-JP" sz="1400" dirty="0"/>
            </a:p>
            <a:p>
              <a:r>
                <a:rPr lang="ja-JP" altLang="en-US" sz="1400" dirty="0"/>
                <a:t>です。符号なしの場合はポイントが増加します。</a:t>
              </a:r>
              <a:r>
                <a:rPr lang="en-US" altLang="ja-JP" sz="1400" dirty="0"/>
                <a:t>-</a:t>
              </a:r>
              <a:r>
                <a:rPr lang="ja-JP" altLang="en-US" sz="1400" dirty="0"/>
                <a:t>がついていた場合、ポイントが減少します。</a:t>
              </a:r>
              <a:endParaRPr lang="en-US" altLang="ja-JP" sz="1400" dirty="0"/>
            </a:p>
          </p:txBody>
        </p:sp>
        <p:sp>
          <p:nvSpPr>
            <p:cNvPr id="23" name="矢印: 右 22">
              <a:extLst>
                <a:ext uri="{FF2B5EF4-FFF2-40B4-BE49-F238E27FC236}">
                  <a16:creationId xmlns:a16="http://schemas.microsoft.com/office/drawing/2014/main" id="{C993AAAF-39CC-4A3D-A75F-86E99AD9708E}"/>
                </a:ext>
              </a:extLst>
            </p:cNvPr>
            <p:cNvSpPr/>
            <p:nvPr/>
          </p:nvSpPr>
          <p:spPr>
            <a:xfrm rot="17978437">
              <a:off x="5052510" y="4491302"/>
              <a:ext cx="668858"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24" name="矢印: 右 23">
              <a:extLst>
                <a:ext uri="{FF2B5EF4-FFF2-40B4-BE49-F238E27FC236}">
                  <a16:creationId xmlns:a16="http://schemas.microsoft.com/office/drawing/2014/main" id="{759FC067-10F2-4880-B1F1-B93F50FF9E61}"/>
                </a:ext>
              </a:extLst>
            </p:cNvPr>
            <p:cNvSpPr/>
            <p:nvPr/>
          </p:nvSpPr>
          <p:spPr>
            <a:xfrm rot="16817400">
              <a:off x="8954322" y="4534890"/>
              <a:ext cx="825170" cy="49564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25" name="テキスト ボックス 24">
              <a:extLst>
                <a:ext uri="{FF2B5EF4-FFF2-40B4-BE49-F238E27FC236}">
                  <a16:creationId xmlns:a16="http://schemas.microsoft.com/office/drawing/2014/main" id="{573872BA-484F-4694-BBE3-BFF90F8C60C3}"/>
                </a:ext>
              </a:extLst>
            </p:cNvPr>
            <p:cNvSpPr txBox="1"/>
            <p:nvPr/>
          </p:nvSpPr>
          <p:spPr>
            <a:xfrm>
              <a:off x="6764079" y="5312916"/>
              <a:ext cx="3595925" cy="738664"/>
            </a:xfrm>
            <a:prstGeom prst="rect">
              <a:avLst/>
            </a:prstGeom>
            <a:noFill/>
          </p:spPr>
          <p:txBody>
            <a:bodyPr wrap="square" rtlCol="0">
              <a:spAutoFit/>
            </a:bodyPr>
            <a:lstStyle/>
            <a:p>
              <a:r>
                <a:rPr lang="ja-JP" altLang="en-US" sz="1400" dirty="0"/>
                <a:t>歩数関連の計算前のポイント数から、</a:t>
              </a:r>
              <a:endParaRPr lang="en-US" altLang="ja-JP" sz="1400" dirty="0"/>
            </a:p>
            <a:p>
              <a:r>
                <a:rPr lang="ja-JP" altLang="en-US" sz="1400" dirty="0"/>
                <a:t>歩数関連のポイントの加算を行った結果です。</a:t>
              </a:r>
              <a:endParaRPr lang="en-US" altLang="ja-JP" sz="1400" dirty="0"/>
            </a:p>
          </p:txBody>
        </p:sp>
        <p:sp>
          <p:nvSpPr>
            <p:cNvPr id="26" name="テキスト ボックス 25">
              <a:extLst>
                <a:ext uri="{FF2B5EF4-FFF2-40B4-BE49-F238E27FC236}">
                  <a16:creationId xmlns:a16="http://schemas.microsoft.com/office/drawing/2014/main" id="{320B1A45-026D-42E7-8C24-4A77C63D3C72}"/>
                </a:ext>
              </a:extLst>
            </p:cNvPr>
            <p:cNvSpPr txBox="1"/>
            <p:nvPr/>
          </p:nvSpPr>
          <p:spPr>
            <a:xfrm>
              <a:off x="6475825" y="2406359"/>
              <a:ext cx="3095187" cy="523220"/>
            </a:xfrm>
            <a:prstGeom prst="rect">
              <a:avLst/>
            </a:prstGeom>
            <a:noFill/>
          </p:spPr>
          <p:txBody>
            <a:bodyPr wrap="square" rtlCol="0">
              <a:spAutoFit/>
            </a:bodyPr>
            <a:lstStyle/>
            <a:p>
              <a:r>
                <a:rPr lang="ja-JP" altLang="en-US" sz="1400"/>
                <a:t>賭けの結果：</a:t>
              </a:r>
              <a:r>
                <a:rPr lang="en-US" altLang="ja-JP" sz="1400" err="1"/>
                <a:t>seikou</a:t>
              </a:r>
              <a:r>
                <a:rPr lang="en-US" altLang="ja-JP" sz="1400"/>
                <a:t>/</a:t>
              </a:r>
              <a:r>
                <a:rPr lang="en-US" altLang="ja-JP" sz="1400" err="1"/>
                <a:t>sippai</a:t>
              </a:r>
              <a:endParaRPr lang="en-US" altLang="ja-JP" sz="1400"/>
            </a:p>
            <a:p>
              <a:r>
                <a:rPr lang="ja-JP" altLang="en-US" sz="1400"/>
                <a:t>で表示されます。</a:t>
              </a:r>
              <a:endParaRPr lang="en-US" altLang="ja-JP" sz="1400"/>
            </a:p>
          </p:txBody>
        </p:sp>
        <p:sp>
          <p:nvSpPr>
            <p:cNvPr id="27" name="矢印: 右 26">
              <a:extLst>
                <a:ext uri="{FF2B5EF4-FFF2-40B4-BE49-F238E27FC236}">
                  <a16:creationId xmlns:a16="http://schemas.microsoft.com/office/drawing/2014/main" id="{AA13EF5A-4484-4068-9E0C-47B895218C66}"/>
                </a:ext>
              </a:extLst>
            </p:cNvPr>
            <p:cNvSpPr/>
            <p:nvPr/>
          </p:nvSpPr>
          <p:spPr>
            <a:xfrm rot="6141807">
              <a:off x="6988812" y="3170132"/>
              <a:ext cx="661289" cy="348867"/>
            </a:xfrm>
            <a:prstGeom prst="rightArrow">
              <a:avLst>
                <a:gd name="adj1" fmla="val 24097"/>
                <a:gd name="adj2" fmla="val 4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grpSp>
    </p:spTree>
    <p:extLst>
      <p:ext uri="{BB962C8B-B14F-4D97-AF65-F5344CB8AC3E}">
        <p14:creationId xmlns:p14="http://schemas.microsoft.com/office/powerpoint/2010/main" val="1232888150"/>
      </p:ext>
    </p:extLst>
  </p:cSld>
  <p:clrMapOvr>
    <a:masterClrMapping/>
  </p:clrMapOvr>
  <mc:AlternateContent xmlns:mc="http://schemas.openxmlformats.org/markup-compatibility/2006" xmlns:p14="http://schemas.microsoft.com/office/powerpoint/2010/main">
    <mc:Choice Requires="p14">
      <p:transition spd="slow" p14:dur="2000" advTm="44452"/>
    </mc:Choice>
    <mc:Fallback xmlns="">
      <p:transition spd="slow" advTm="44452"/>
    </mc:Fallback>
  </mc:AlternateContent>
  <p:extLst>
    <p:ext uri="{3A86A75C-4F4B-4683-9AE1-C65F6400EC91}">
      <p14:laserTraceLst xmlns:p14="http://schemas.microsoft.com/office/powerpoint/2010/main">
        <p14:tracePtLst>
          <p14:tracePt t="4463" x="2879725" y="2379663"/>
          <p14:tracePt t="4480" x="2879725" y="2387600"/>
          <p14:tracePt t="4488" x="2871788" y="2387600"/>
          <p14:tracePt t="4496" x="2863850" y="2387600"/>
          <p14:tracePt t="4512" x="2854325" y="2387600"/>
          <p14:tracePt t="4521" x="2846388" y="2387600"/>
          <p14:tracePt t="4608" x="2838450" y="2387600"/>
          <p14:tracePt t="4616" x="2820988" y="2387600"/>
          <p14:tracePt t="4632" x="2803525" y="2387600"/>
          <p14:tracePt t="4640" x="2795588" y="2387600"/>
          <p14:tracePt t="4648" x="2786063" y="2387600"/>
          <p14:tracePt t="4657" x="2778125" y="2387600"/>
          <p14:tracePt t="4664" x="2770188" y="2387600"/>
          <p14:tracePt t="4673" x="2760663" y="2387600"/>
          <p14:tracePt t="4680" x="2744788" y="2387600"/>
          <p14:tracePt t="4690" x="2727325" y="2387600"/>
          <p14:tracePt t="4696" x="2701925" y="2387600"/>
          <p14:tracePt t="4706" x="2668588" y="2379663"/>
          <p14:tracePt t="4712" x="2633663" y="2371725"/>
          <p14:tracePt t="4721" x="2608263" y="2371725"/>
          <p14:tracePt t="4728" x="2582863" y="2362200"/>
          <p14:tracePt t="4736" x="2549525" y="2362200"/>
          <p14:tracePt t="4744" x="2514600" y="2354263"/>
          <p14:tracePt t="4752" x="2489200" y="2354263"/>
          <p14:tracePt t="4760" x="2481263" y="2344738"/>
          <p14:tracePt t="4768" x="2471738" y="2344738"/>
          <p14:tracePt t="4792" x="2463800" y="2344738"/>
          <p14:tracePt t="4800" x="2455863" y="2344738"/>
          <p14:tracePt t="4848" x="2446338" y="2344738"/>
          <p14:tracePt t="4856" x="2438400" y="2344738"/>
          <p14:tracePt t="4880" x="2420938" y="2344738"/>
          <p14:tracePt t="4889" x="2413000" y="2344738"/>
          <p14:tracePt t="4895" x="2405063" y="2344738"/>
          <p14:tracePt t="4905" x="2387600" y="2344738"/>
          <p14:tracePt t="4912" x="2370138" y="2344738"/>
          <p14:tracePt t="4921" x="2344738" y="2344738"/>
          <p14:tracePt t="4928" x="2319338" y="2344738"/>
          <p14:tracePt t="4936" x="2301875" y="2344738"/>
          <p14:tracePt t="4944" x="2286000" y="2344738"/>
          <p14:tracePt t="4952" x="2276475" y="2344738"/>
          <p14:tracePt t="4992" x="2268538" y="2344738"/>
          <p14:tracePt t="5008" x="2260600" y="2344738"/>
          <p14:tracePt t="5033" x="2251075" y="2336800"/>
          <p14:tracePt t="5121" x="2243138" y="2328863"/>
          <p14:tracePt t="5128" x="2225675" y="2319338"/>
          <p14:tracePt t="5136" x="2225675" y="2311400"/>
          <p14:tracePt t="5144" x="2208213" y="2311400"/>
          <p14:tracePt t="5152" x="2192338" y="2303463"/>
          <p14:tracePt t="5160" x="2192338" y="2293938"/>
          <p14:tracePt t="5169" x="2174875" y="2293938"/>
          <p14:tracePt t="5176" x="2166938" y="2293938"/>
          <p14:tracePt t="5184" x="2157413" y="2293938"/>
          <p14:tracePt t="5192" x="2132013" y="2293938"/>
          <p14:tracePt t="5201" x="2124075" y="2293938"/>
          <p14:tracePt t="5208" x="2098675" y="2293938"/>
          <p14:tracePt t="5216" x="2090738" y="2293938"/>
          <p14:tracePt t="5232" x="2081213" y="2293938"/>
          <p14:tracePt t="5328" x="2073275" y="2293938"/>
          <p14:tracePt t="5344" x="2065338" y="2293938"/>
          <p14:tracePt t="5401" x="2055813" y="2293938"/>
          <p14:tracePt t="5408" x="2047875" y="2293938"/>
          <p14:tracePt t="5432" x="2038350" y="2293938"/>
          <p14:tracePt t="5440" x="2030413" y="2293938"/>
          <p14:tracePt t="5456" x="2022475" y="2293938"/>
          <p14:tracePt t="5472" x="2022475" y="2286000"/>
          <p14:tracePt t="5482" x="2012950" y="2286000"/>
          <p14:tracePt t="5504" x="2005013" y="2286000"/>
          <p14:tracePt t="5521" x="1997075" y="2286000"/>
          <p14:tracePt t="5576" x="1987550" y="2286000"/>
          <p14:tracePt t="5600" x="1979613" y="2286000"/>
          <p14:tracePt t="5609" x="1971675" y="2286000"/>
          <p14:tracePt t="5618" x="1962150" y="2286000"/>
          <p14:tracePt t="5633" x="1954213" y="2286000"/>
          <p14:tracePt t="5650" x="1946275" y="2286000"/>
          <p14:tracePt t="5673" x="1928813" y="2286000"/>
          <p14:tracePt t="5681" x="1920875" y="2286000"/>
          <p14:tracePt t="5691" x="1911350" y="2286000"/>
          <p14:tracePt t="5697" x="1893888" y="2286000"/>
          <p14:tracePt t="5706" x="1885950" y="2286000"/>
          <p14:tracePt t="5713" x="1868488" y="2286000"/>
          <p14:tracePt t="5723" x="1860550" y="2286000"/>
          <p14:tracePt t="5739" x="1852613" y="2286000"/>
          <p14:tracePt t="5745" x="1843088" y="2286000"/>
          <p14:tracePt t="5753" x="1835150" y="2286000"/>
          <p14:tracePt t="5777" x="1827213" y="2286000"/>
          <p14:tracePt t="5785" x="1817688" y="2286000"/>
          <p14:tracePt t="5801" x="1809750" y="2286000"/>
          <p14:tracePt t="5810" x="1792288" y="2286000"/>
          <p14:tracePt t="5818" x="1784350" y="2293938"/>
          <p14:tracePt t="5834" x="1776413" y="2303463"/>
          <p14:tracePt t="5842" x="1766888" y="2303463"/>
          <p14:tracePt t="5858" x="1749425" y="2303463"/>
          <p14:tracePt t="5865" x="1741488" y="2311400"/>
          <p14:tracePt t="5873" x="1733550" y="2319338"/>
          <p14:tracePt t="5881" x="1716088" y="2328863"/>
          <p14:tracePt t="5890" x="1708150" y="2328863"/>
          <p14:tracePt t="5897" x="1698625" y="2328863"/>
          <p14:tracePt t="5906" x="1690688" y="2336800"/>
          <p14:tracePt t="5924" x="1682750" y="2336800"/>
          <p14:tracePt t="5929" x="1673225" y="2336800"/>
          <p14:tracePt t="5945" x="1673225" y="2344738"/>
          <p14:tracePt t="6025" x="1665288" y="2344738"/>
          <p14:tracePt t="6081" x="1657350" y="2344738"/>
          <p14:tracePt t="6153" x="1657350" y="2336800"/>
          <p14:tracePt t="6178" x="1657350" y="2319338"/>
          <p14:tracePt t="6185" x="1665288" y="2303463"/>
          <p14:tracePt t="6193" x="1673225" y="2303463"/>
          <p14:tracePt t="6202" x="1690688" y="2293938"/>
          <p14:tracePt t="6210" x="1698625" y="2286000"/>
          <p14:tracePt t="6217" x="1716088" y="2278063"/>
          <p14:tracePt t="6226" x="1733550" y="2268538"/>
          <p14:tracePt t="6233" x="1749425" y="2260600"/>
          <p14:tracePt t="6243" x="1766888" y="2252663"/>
          <p14:tracePt t="6249" x="1792288" y="2252663"/>
          <p14:tracePt t="6258" x="1809750" y="2252663"/>
          <p14:tracePt t="6265" x="1835150" y="2243138"/>
          <p14:tracePt t="6272" x="1860550" y="2243138"/>
          <p14:tracePt t="6281" x="1893888" y="2243138"/>
          <p14:tracePt t="6290" x="1911350" y="2243138"/>
          <p14:tracePt t="6297" x="1936750" y="2243138"/>
          <p14:tracePt t="6306" x="1954213" y="2243138"/>
          <p14:tracePt t="6313" x="1962150" y="2243138"/>
          <p14:tracePt t="6323" x="1979613" y="2243138"/>
          <p14:tracePt t="6330" x="1987550" y="2235200"/>
          <p14:tracePt t="6339" x="1997075" y="2235200"/>
          <p14:tracePt t="6345" x="2005013" y="2235200"/>
          <p14:tracePt t="6353" x="2012950" y="2235200"/>
          <p14:tracePt t="6361" x="2038350" y="2235200"/>
          <p14:tracePt t="6370" x="2055813" y="2227263"/>
          <p14:tracePt t="6377" x="2065338" y="2227263"/>
          <p14:tracePt t="6393" x="2081213" y="2227263"/>
          <p14:tracePt t="6410" x="2098675" y="2217738"/>
          <p14:tracePt t="6417" x="2116138" y="2217738"/>
          <p14:tracePt t="6425" x="2124075" y="2217738"/>
          <p14:tracePt t="6433" x="2132013" y="2217738"/>
          <p14:tracePt t="6442" x="2141538" y="2217738"/>
          <p14:tracePt t="6449" x="2157413" y="2217738"/>
          <p14:tracePt t="6457" x="2182813" y="2217738"/>
          <p14:tracePt t="6465" x="2200275" y="2217738"/>
          <p14:tracePt t="6473" x="2235200" y="2217738"/>
          <p14:tracePt t="6482" x="2286000" y="2217738"/>
          <p14:tracePt t="6490" x="2336800" y="2217738"/>
          <p14:tracePt t="6497" x="2379663" y="2217738"/>
          <p14:tracePt t="6506" x="2405063" y="2217738"/>
          <p14:tracePt t="6513" x="2438400" y="2217738"/>
          <p14:tracePt t="6524" x="2471738" y="2227263"/>
          <p14:tracePt t="6529" x="2506663" y="2235200"/>
          <p14:tracePt t="6540" x="2524125" y="2243138"/>
          <p14:tracePt t="6545" x="2549525" y="2243138"/>
          <p14:tracePt t="6553" x="2582863" y="2252663"/>
          <p14:tracePt t="6561" x="2608263" y="2260600"/>
          <p14:tracePt t="6570" x="2616200" y="2268538"/>
          <p14:tracePt t="6730" x="2625725" y="2268538"/>
          <p14:tracePt t="7545" x="2633663" y="2268538"/>
          <p14:tracePt t="7553" x="2641600" y="2268538"/>
          <p14:tracePt t="7561" x="2659063" y="2268538"/>
          <p14:tracePt t="7569" x="2668588" y="2268538"/>
          <p14:tracePt t="7585" x="2676525" y="2268538"/>
          <p14:tracePt t="7601" x="2684463" y="2268538"/>
          <p14:tracePt t="7609" x="2693988" y="2268538"/>
          <p14:tracePt t="7626" x="2701925" y="2278063"/>
          <p14:tracePt t="10251" x="2709863" y="2278063"/>
          <p14:tracePt t="10283" x="2727325" y="2278063"/>
          <p14:tracePt t="10291" x="2735263" y="2286000"/>
          <p14:tracePt t="10307" x="2744788" y="2286000"/>
          <p14:tracePt t="10315" x="2752725" y="2286000"/>
          <p14:tracePt t="10331" x="2760663" y="2286000"/>
          <p14:tracePt t="10338" x="2778125" y="2293938"/>
          <p14:tracePt t="10347" x="2778125" y="2303463"/>
          <p14:tracePt t="10371" x="2786063" y="2303463"/>
          <p14:tracePt t="10379" x="2795588" y="2303463"/>
          <p14:tracePt t="10451" x="2803525" y="2311400"/>
          <p14:tracePt t="10883" x="2811463" y="2311400"/>
          <p14:tracePt t="10891" x="2820988" y="2303463"/>
          <p14:tracePt t="10971" x="2828925" y="2303463"/>
          <p14:tracePt t="10988" x="2838450" y="2303463"/>
          <p14:tracePt t="10995" x="2846388" y="2303463"/>
          <p14:tracePt t="11028" x="2854325" y="2303463"/>
          <p14:tracePt t="11035" x="2863850" y="2303463"/>
          <p14:tracePt t="11051" x="2871788" y="2303463"/>
          <p14:tracePt t="11147" x="2879725" y="2303463"/>
          <p14:tracePt t="11267" x="2889250" y="2303463"/>
          <p14:tracePt t="11491" x="2897188" y="2311400"/>
          <p14:tracePt t="11611" x="2905125" y="2311400"/>
          <p14:tracePt t="11636" x="2905125" y="2319338"/>
          <p14:tracePt t="11644" x="2914650" y="2328863"/>
          <p14:tracePt t="11660" x="2922588" y="2328863"/>
          <p14:tracePt t="11685" x="2930525" y="2328863"/>
          <p14:tracePt t="11716" x="2930525" y="2336800"/>
          <p14:tracePt t="15045" x="2940050" y="2336800"/>
          <p14:tracePt t="15061" x="2947988" y="2336800"/>
          <p14:tracePt t="15085" x="2955925" y="2336800"/>
          <p14:tracePt t="15093" x="2965450" y="2336800"/>
          <p14:tracePt t="15189" x="2973388" y="2336800"/>
          <p14:tracePt t="15277" x="2982913" y="2344738"/>
          <p14:tracePt t="15284" x="2990850" y="2344738"/>
          <p14:tracePt t="15293" x="2998788" y="2354263"/>
          <p14:tracePt t="15341" x="3008313" y="2354263"/>
          <p14:tracePt t="15413" x="3016250" y="2354263"/>
          <p14:tracePt t="15453" x="3024188" y="2354263"/>
          <p14:tracePt t="15470" x="3033713" y="2362200"/>
          <p14:tracePt t="15541" x="3041650" y="2362200"/>
          <p14:tracePt t="15565" x="3049588" y="2362200"/>
          <p14:tracePt t="15573" x="3059113" y="2362200"/>
          <p14:tracePt t="15581" x="3059113" y="2371725"/>
          <p14:tracePt t="15598" x="3067050" y="2371725"/>
          <p14:tracePt t="15604" x="3074988" y="2371725"/>
          <p14:tracePt t="15622" x="3084513" y="2379663"/>
          <p14:tracePt t="15629" x="3100388" y="2379663"/>
          <p14:tracePt t="15638" x="3100388" y="2387600"/>
          <p14:tracePt t="15647" x="3109913" y="2387600"/>
          <p14:tracePt t="15655" x="3117850" y="2387600"/>
          <p14:tracePt t="15663" x="3117850" y="2397125"/>
          <p14:tracePt t="15679" x="3127375" y="2405063"/>
          <p14:tracePt t="15688" x="3135313" y="2413000"/>
          <p14:tracePt t="15694" x="3152775" y="2413000"/>
          <p14:tracePt t="15705" x="3168650" y="2422525"/>
          <p14:tracePt t="15711" x="3186113" y="2422525"/>
          <p14:tracePt t="15719" x="3211513" y="2422525"/>
          <p14:tracePt t="15726" x="3236913" y="2430463"/>
          <p14:tracePt t="15734" x="3254375" y="2447925"/>
          <p14:tracePt t="15742" x="3279775" y="2455863"/>
          <p14:tracePt t="15751" x="3313113" y="2463800"/>
          <p14:tracePt t="15758" x="3338513" y="2473325"/>
          <p14:tracePt t="15766" x="3363913" y="2489200"/>
          <p14:tracePt t="15774" x="3406775" y="2498725"/>
          <p14:tracePt t="15782" x="3441700" y="2498725"/>
          <p14:tracePt t="15790" x="3482975" y="2516188"/>
          <p14:tracePt t="15798" x="3551238" y="2532063"/>
          <p14:tracePt t="15807" x="3611563" y="2557463"/>
          <p14:tracePt t="15814" x="3678238" y="2566988"/>
          <p14:tracePt t="15821" x="3771900" y="2574925"/>
          <p14:tracePt t="15831" x="3840163" y="2600325"/>
          <p14:tracePt t="15838" x="3916363" y="2608263"/>
          <p14:tracePt t="15846" x="4002088" y="2617788"/>
          <p14:tracePt t="15854" x="4103688" y="2633663"/>
          <p14:tracePt t="15862" x="4222750" y="2651125"/>
          <p14:tracePt t="15871" x="4324350" y="2676525"/>
          <p14:tracePt t="15878" x="4418013" y="2701925"/>
          <p14:tracePt t="15887" x="4537075" y="2711450"/>
          <p14:tracePt t="15894" x="4638675" y="2736850"/>
          <p14:tracePt t="15904" x="4749800" y="2752725"/>
          <p14:tracePt t="15910" x="4868863" y="2778125"/>
          <p14:tracePt t="15920" x="4978400" y="2805113"/>
          <p14:tracePt t="15926" x="5097463" y="2820988"/>
          <p14:tracePt t="15934" x="5199063" y="2846388"/>
          <p14:tracePt t="15942" x="5318125" y="2897188"/>
          <p14:tracePt t="15950" x="5446713" y="2932113"/>
          <p14:tracePt t="15961" x="5591175" y="2957513"/>
          <p14:tracePt t="15966" x="5718175" y="2974975"/>
          <p14:tracePt t="15974" x="5862638" y="3016250"/>
          <p14:tracePt t="15983" x="5989638" y="3033713"/>
          <p14:tracePt t="15992" x="6091238" y="3059113"/>
          <p14:tracePt t="15998" x="6194425" y="3084513"/>
          <p14:tracePt t="16008" x="6296025" y="3119438"/>
          <p14:tracePt t="16014" x="6405563" y="3135313"/>
          <p14:tracePt t="16024" x="6508750" y="3160713"/>
          <p14:tracePt t="16030" x="6610350" y="3186113"/>
          <p14:tracePt t="16037" x="6729413" y="3203575"/>
          <p14:tracePt t="16046" x="6831013" y="3221038"/>
          <p14:tracePt t="16054" x="6932613" y="3238500"/>
          <p14:tracePt t="16062" x="7018338" y="3263900"/>
          <p14:tracePt t="16071" x="7102475" y="3289300"/>
          <p14:tracePt t="16078" x="7178675" y="3297238"/>
          <p14:tracePt t="16088" x="7256463" y="3305175"/>
          <p14:tracePt t="16094" x="7307263" y="3305175"/>
          <p14:tracePt t="16104" x="7358063" y="3314700"/>
          <p14:tracePt t="16110" x="7442200" y="3314700"/>
          <p14:tracePt t="16119" x="7527925" y="3314700"/>
          <p14:tracePt t="16126" x="7629525" y="3322638"/>
          <p14:tracePt t="16135" x="7715250" y="3322638"/>
          <p14:tracePt t="16154" x="7910513" y="3340100"/>
          <p14:tracePt t="16159" x="8012113" y="3348038"/>
          <p14:tracePt t="16167" x="8113713" y="3355975"/>
          <p14:tracePt t="16175" x="8215313" y="3355975"/>
          <p14:tracePt t="16183" x="8301038" y="3355975"/>
          <p14:tracePt t="16191" x="8385175" y="3355975"/>
          <p14:tracePt t="16198" x="8470900" y="3355975"/>
          <p14:tracePt t="16206" x="8539163" y="3355975"/>
          <p14:tracePt t="16214" x="8615363" y="3373438"/>
          <p14:tracePt t="16222" x="8658225" y="3373438"/>
          <p14:tracePt t="16230" x="8716963" y="3382963"/>
          <p14:tracePt t="16237" x="8750300" y="3382963"/>
          <p14:tracePt t="16246" x="8767763" y="3382963"/>
          <p14:tracePt t="16255" x="8802688" y="3382963"/>
          <p14:tracePt t="16262" x="8836025" y="3382963"/>
          <p14:tracePt t="16271" x="8878888" y="3382963"/>
          <p14:tracePt t="16278" x="8921750" y="3382963"/>
          <p14:tracePt t="16287" x="8955088" y="3390900"/>
          <p14:tracePt t="16294" x="8997950" y="3390900"/>
          <p14:tracePt t="16305" x="9039225" y="3398838"/>
          <p14:tracePt t="16310" x="9082088" y="3398838"/>
          <p14:tracePt t="16320" x="9117013" y="3398838"/>
          <p14:tracePt t="16326" x="9150350" y="3398838"/>
          <p14:tracePt t="16334" x="9175750" y="3398838"/>
          <p14:tracePt t="16342" x="9183688" y="3398838"/>
          <p14:tracePt t="16350" x="9201150" y="3398838"/>
          <p14:tracePt t="16358" x="9209088" y="3398838"/>
          <p14:tracePt t="16367" x="9218613" y="3398838"/>
          <p14:tracePt t="16374" x="9226550" y="3398838"/>
          <p14:tracePt t="16382" x="9236075" y="3398838"/>
          <p14:tracePt t="16406" x="9251950" y="3398838"/>
          <p14:tracePt t="16414" x="9261475" y="3398838"/>
          <p14:tracePt t="16422" x="9269413" y="3398838"/>
          <p14:tracePt t="16437" x="9277350" y="3398838"/>
          <p14:tracePt t="16502" x="9286875" y="3398838"/>
          <p14:tracePt t="16791" x="9294813" y="3398838"/>
          <p14:tracePt t="16798" x="9302750" y="3398838"/>
          <p14:tracePt t="17671" x="9312275" y="3398838"/>
          <p14:tracePt t="18087" x="9320213" y="3398838"/>
          <p14:tracePt t="18103" x="9328150" y="3398838"/>
          <p14:tracePt t="18135" x="9337675" y="3398838"/>
          <p14:tracePt t="18159" x="9345613" y="3398838"/>
          <p14:tracePt t="18175" x="9345613" y="3390900"/>
          <p14:tracePt t="18183" x="9353550" y="3390900"/>
          <p14:tracePt t="18191" x="9363075" y="3390900"/>
          <p14:tracePt t="18215" x="9371013" y="3390900"/>
          <p14:tracePt t="18223" x="9388475" y="3390900"/>
          <p14:tracePt t="18232" x="9396413" y="3390900"/>
          <p14:tracePt t="18239" x="9413875" y="3390900"/>
          <p14:tracePt t="18247" x="9421813" y="3390900"/>
          <p14:tracePt t="18253" x="9431338" y="3390900"/>
          <p14:tracePt t="18262" x="9439275" y="3390900"/>
          <p14:tracePt t="18270" x="9447213" y="3390900"/>
          <p14:tracePt t="18287" x="9456738" y="3390900"/>
          <p14:tracePt t="18304" x="9472613" y="3390900"/>
          <p14:tracePt t="18327" x="9482138" y="3390900"/>
          <p14:tracePt t="18338" x="9490075" y="3390900"/>
          <p14:tracePt t="18351" x="9498013" y="3390900"/>
          <p14:tracePt t="18367" x="9507538" y="3390900"/>
          <p14:tracePt t="18566" x="9515475" y="3390900"/>
          <p14:tracePt t="18589" x="9523413" y="3390900"/>
          <p14:tracePt t="18629" x="9532938" y="3390900"/>
          <p14:tracePt t="20896" x="9540875" y="3390900"/>
          <p14:tracePt t="25642" x="9540875" y="3382963"/>
          <p14:tracePt t="25658" x="9540875" y="3373438"/>
          <p14:tracePt t="25795" x="9540875" y="3365500"/>
          <p14:tracePt t="25987" x="9523413" y="3348038"/>
          <p14:tracePt t="25995" x="9507538" y="3330575"/>
          <p14:tracePt t="26003" x="9498013" y="3330575"/>
          <p14:tracePt t="26011" x="9498013" y="3322638"/>
          <p14:tracePt t="28772" x="9490075" y="3322638"/>
          <p14:tracePt t="28780" x="9464675" y="3322638"/>
          <p14:tracePt t="28788" x="9413875" y="3330575"/>
          <p14:tracePt t="28796" x="9388475" y="3340100"/>
          <p14:tracePt t="28836" x="9388475" y="3330575"/>
          <p14:tracePt t="28860" x="9396413" y="3330575"/>
          <p14:tracePt t="28867" x="9405938" y="3330575"/>
          <p14:tracePt t="28876" x="9405938" y="3348038"/>
          <p14:tracePt t="28900" x="9405938" y="3355975"/>
          <p14:tracePt t="29661" x="9421813" y="3355975"/>
          <p14:tracePt t="29669" x="9431338" y="3355975"/>
          <p14:tracePt t="29684" x="9431338" y="3365500"/>
          <p14:tracePt t="29749" x="9421813" y="3365500"/>
          <p14:tracePt t="29757" x="9413875" y="3365500"/>
          <p14:tracePt t="29765" x="9405938" y="3365500"/>
          <p14:tracePt t="29773" x="9396413" y="3365500"/>
          <p14:tracePt t="29782" x="9396413" y="3373438"/>
          <p14:tracePt t="29797" x="9388475" y="3373438"/>
          <p14:tracePt t="29829" x="9388475" y="3365500"/>
          <p14:tracePt t="29837" x="9388475" y="3355975"/>
          <p14:tracePt t="29869" x="9388475" y="3340100"/>
          <p14:tracePt t="29893" x="9388475" y="3330575"/>
          <p14:tracePt t="29901" x="9396413" y="3330575"/>
          <p14:tracePt t="29909" x="9405938" y="3322638"/>
          <p14:tracePt t="29973" x="9413875" y="3322638"/>
          <p14:tracePt t="29981" x="9421813" y="3322638"/>
          <p14:tracePt t="29989" x="9431338" y="3322638"/>
          <p14:tracePt t="29997" x="9439275" y="3322638"/>
          <p14:tracePt t="30005" x="9456738" y="3322638"/>
          <p14:tracePt t="30125" x="9464675" y="3322638"/>
          <p14:tracePt t="30182" x="9464675" y="3314700"/>
          <p14:tracePt t="30453" x="9472613" y="3314700"/>
          <p14:tracePt t="30605" x="9482138" y="3314700"/>
          <p14:tracePt t="30613" x="9498013" y="3314700"/>
          <p14:tracePt t="30885" x="9507538" y="3314700"/>
          <p14:tracePt t="30957" x="9515475" y="3314700"/>
          <p14:tracePt t="30973" x="9523413" y="3314700"/>
          <p14:tracePt t="31005" x="9532938" y="3314700"/>
          <p14:tracePt t="31237" x="9540875" y="3322638"/>
          <p14:tracePt t="31766" x="9550400" y="3322638"/>
          <p14:tracePt t="31893" x="9558338" y="3322638"/>
          <p14:tracePt t="31902" x="9566275" y="3322638"/>
          <p14:tracePt t="33054" x="9566275" y="3314700"/>
          <p14:tracePt t="33062" x="9575800" y="3314700"/>
          <p14:tracePt t="34127" x="9575800" y="3305175"/>
          <p14:tracePt t="34135" x="9583738" y="3305175"/>
          <p14:tracePt t="34807" x="9591675" y="3305175"/>
          <p14:tracePt t="34823" x="9601200" y="3305175"/>
          <p14:tracePt t="35359" x="9609138" y="3305175"/>
          <p14:tracePt t="35366" x="9609138" y="3314700"/>
          <p14:tracePt t="35375" x="9617075" y="3322638"/>
          <p14:tracePt t="35391" x="9617075" y="3330575"/>
          <p14:tracePt t="35401" x="9626600" y="3340100"/>
          <p14:tracePt t="35416" x="9634538" y="3348038"/>
          <p14:tracePt t="35720" x="9634538" y="3355975"/>
          <p14:tracePt t="35761" x="9626600" y="3365500"/>
          <p14:tracePt t="35904" x="9617075" y="3365500"/>
          <p14:tracePt t="35936" x="9609138" y="3365500"/>
          <p14:tracePt t="35944" x="9601200" y="3365500"/>
          <p14:tracePt t="35960" x="9591675" y="3365500"/>
          <p14:tracePt t="35976" x="9575800" y="3365500"/>
          <p14:tracePt t="35984" x="9566275" y="3365500"/>
          <p14:tracePt t="35992" x="9540875" y="3365500"/>
          <p14:tracePt t="36001" x="9523413" y="3365500"/>
          <p14:tracePt t="36008" x="9515475" y="3365500"/>
          <p14:tracePt t="36017" x="9490075" y="3365500"/>
          <p14:tracePt t="36024" x="9464675" y="3365500"/>
          <p14:tracePt t="36034" x="9439275" y="3365500"/>
          <p14:tracePt t="36040" x="9413875" y="3355975"/>
          <p14:tracePt t="36050" x="9388475" y="3355975"/>
          <p14:tracePt t="36056" x="9363075" y="3355975"/>
          <p14:tracePt t="36065" x="9353550" y="3355975"/>
          <p14:tracePt t="36072" x="9337675" y="3355975"/>
          <p14:tracePt t="36081" x="9328150" y="3355975"/>
          <p14:tracePt t="36088" x="9302750" y="3355975"/>
          <p14:tracePt t="36096" x="9286875" y="3355975"/>
          <p14:tracePt t="36112" x="9277350" y="3355975"/>
          <p14:tracePt t="36136" x="9251950" y="3355975"/>
          <p14:tracePt t="36144" x="9244013" y="3355975"/>
          <p14:tracePt t="36151" x="9236075" y="3355975"/>
          <p14:tracePt t="36168" x="9226550" y="3355975"/>
          <p14:tracePt t="36176" x="9218613" y="3355975"/>
          <p14:tracePt t="36183" x="9201150" y="3355975"/>
          <p14:tracePt t="36192" x="9193213" y="3355975"/>
          <p14:tracePt t="36200" x="9183688" y="3355975"/>
          <p14:tracePt t="36208" x="9175750" y="3355975"/>
          <p14:tracePt t="36217" x="9167813" y="3355975"/>
          <p14:tracePt t="36234" x="9150350" y="3355975"/>
          <p14:tracePt t="36240" x="9132888" y="3355975"/>
          <p14:tracePt t="36250" x="9124950" y="3355975"/>
          <p14:tracePt t="36256" x="9107488" y="3355975"/>
          <p14:tracePt t="36264" x="9099550" y="3355975"/>
          <p14:tracePt t="36272" x="9091613" y="3365500"/>
          <p14:tracePt t="36280" x="9064625" y="3373438"/>
          <p14:tracePt t="36288" x="9056688" y="3373438"/>
          <p14:tracePt t="36296" x="9039225" y="3382963"/>
          <p14:tracePt t="36304" x="9023350" y="3382963"/>
          <p14:tracePt t="36312" x="8997950" y="3390900"/>
          <p14:tracePt t="36320" x="8980488" y="3398838"/>
          <p14:tracePt t="36328" x="8955088" y="3398838"/>
          <p14:tracePt t="36336" x="8929688" y="3398838"/>
          <p14:tracePt t="36344" x="8921750" y="3408363"/>
          <p14:tracePt t="36353" x="8904288" y="3416300"/>
          <p14:tracePt t="36360" x="8886825" y="3424238"/>
          <p14:tracePt t="36369" x="8869363" y="3433763"/>
          <p14:tracePt t="36383" x="8853488" y="3449638"/>
          <p14:tracePt t="36392" x="8836025" y="3449638"/>
          <p14:tracePt t="36401" x="8828088" y="3459163"/>
          <p14:tracePt t="36408" x="8818563" y="3467100"/>
          <p14:tracePt t="36417" x="8810625" y="3467100"/>
          <p14:tracePt t="36424" x="8802688" y="3475038"/>
          <p14:tracePt t="36433" x="8785225" y="3475038"/>
          <p14:tracePt t="36440" x="8767763" y="3492500"/>
          <p14:tracePt t="36450" x="8750300" y="3502025"/>
          <p14:tracePt t="36456" x="8716963" y="3509963"/>
          <p14:tracePt t="36464" x="8683625" y="3527425"/>
          <p14:tracePt t="36472" x="8658225" y="3543300"/>
          <p14:tracePt t="36481" x="8640763" y="3552825"/>
          <p14:tracePt t="36490" x="8632825" y="3560763"/>
          <p14:tracePt t="36496" x="8615363" y="3560763"/>
          <p14:tracePt t="36504" x="8589963" y="3568700"/>
          <p14:tracePt t="36512" x="8572500" y="3568700"/>
          <p14:tracePt t="36520" x="8564563" y="3578225"/>
          <p14:tracePt t="36528" x="8555038" y="3586163"/>
          <p14:tracePt t="36538" x="8539163" y="3594100"/>
          <p14:tracePt t="36544" x="8529638" y="3603625"/>
          <p14:tracePt t="36554" x="8504238" y="3603625"/>
          <p14:tracePt t="36560" x="8478838" y="3611563"/>
          <p14:tracePt t="36570" x="8470900" y="3611563"/>
          <p14:tracePt t="36576" x="8453438" y="3619500"/>
          <p14:tracePt t="36583" x="8453438" y="3629025"/>
          <p14:tracePt t="36592" x="8445500" y="3629025"/>
          <p14:tracePt t="36608" x="8435975" y="3636963"/>
          <p14:tracePt t="36618" x="8428038" y="3636963"/>
          <p14:tracePt t="36624" x="8420100" y="3646488"/>
          <p14:tracePt t="36634" x="8410575" y="3654425"/>
          <p14:tracePt t="36640" x="8394700" y="3662363"/>
          <p14:tracePt t="36650" x="8377238" y="3679825"/>
          <p14:tracePt t="36656" x="8359775" y="3687763"/>
          <p14:tracePt t="36664" x="8334375" y="3705225"/>
          <p14:tracePt t="36673" x="8318500" y="3713163"/>
          <p14:tracePt t="36681" x="8308975" y="3713163"/>
          <p14:tracePt t="36688" x="8301038" y="3722688"/>
          <p14:tracePt t="36696" x="8291513" y="3730625"/>
          <p14:tracePt t="36704" x="8283575" y="3730625"/>
          <p14:tracePt t="36720" x="8275638" y="3738563"/>
          <p14:tracePt t="36729" x="8258175" y="3748088"/>
          <p14:tracePt t="36736" x="8250238" y="3756025"/>
          <p14:tracePt t="36744" x="8232775" y="3763963"/>
          <p14:tracePt t="36753" x="8215313" y="3763963"/>
          <p14:tracePt t="36760" x="8215313" y="3773488"/>
          <p14:tracePt t="36769" x="8199438" y="3773488"/>
          <p14:tracePt t="36776" x="8189913" y="3781425"/>
          <p14:tracePt t="36793" x="8174038" y="3790950"/>
          <p14:tracePt t="36808" x="8164513" y="3790950"/>
          <p14:tracePt t="36824" x="8156575" y="3790950"/>
          <p14:tracePt t="36834" x="8139113" y="3790950"/>
          <p14:tracePt t="36841" x="8139113" y="3806825"/>
          <p14:tracePt t="36851" x="8131175" y="3816350"/>
          <p14:tracePt t="36856" x="8121650" y="3816350"/>
          <p14:tracePt t="36864" x="8113713" y="3816350"/>
          <p14:tracePt t="36872" x="8096250" y="3824288"/>
          <p14:tracePt t="36881" x="8088313" y="3824288"/>
          <p14:tracePt t="36896" x="8080375" y="3832225"/>
          <p14:tracePt t="36904" x="8070850" y="3832225"/>
          <p14:tracePt t="36928" x="8062913" y="3832225"/>
          <p14:tracePt t="36984" x="8062913" y="3841750"/>
          <p14:tracePt t="37473" x="8062913" y="3849688"/>
          <p14:tracePt t="37480" x="8054975" y="3857625"/>
          <p14:tracePt t="37488" x="8054975" y="3867150"/>
          <p14:tracePt t="37528" x="8045450" y="3867150"/>
          <p14:tracePt t="37584" x="8045450" y="3875088"/>
          <p14:tracePt t="37592" x="8045450" y="3883025"/>
          <p14:tracePt t="37656" x="8037513" y="3883025"/>
          <p14:tracePt t="37672" x="8029575" y="3883025"/>
          <p14:tracePt t="37683" x="8029575" y="3892550"/>
          <p14:tracePt t="37706" x="8020050" y="3892550"/>
          <p14:tracePt t="37713" x="8020050" y="3900488"/>
          <p14:tracePt t="37825" x="8020050" y="3908425"/>
          <p14:tracePt t="37897" x="8020050" y="3917950"/>
          <p14:tracePt t="37921" x="8020050" y="3925888"/>
          <p14:tracePt t="38025" x="8020050" y="3935413"/>
          <p14:tracePt t="38042" x="8020050" y="3943350"/>
          <p14:tracePt t="38057" x="8020050" y="3951288"/>
          <p14:tracePt t="38089" x="8012113" y="3951288"/>
          <p14:tracePt t="38098" x="8004175" y="3960813"/>
          <p14:tracePt t="38122" x="7994650" y="3968750"/>
          <p14:tracePt t="38131" x="7994650" y="3976688"/>
          <p14:tracePt t="38139" x="7994650" y="3986213"/>
          <p14:tracePt t="38169" x="7994650" y="3994150"/>
          <p14:tracePt t="38778" x="7994650" y="4002088"/>
          <p14:tracePt t="38785" x="7994650" y="4019550"/>
          <p14:tracePt t="38793" x="7994650" y="4027488"/>
          <p14:tracePt t="38801" x="7994650" y="4037013"/>
          <p14:tracePt t="38809" x="7994650" y="4044950"/>
          <p14:tracePt t="38818" x="7994650" y="4052888"/>
          <p14:tracePt t="38825" x="7994650" y="4070350"/>
          <p14:tracePt t="38833" x="7994650" y="4079875"/>
          <p14:tracePt t="38841" x="7994650" y="4087813"/>
          <p14:tracePt t="38850" x="7994650" y="4095750"/>
          <p14:tracePt t="38857" x="8004175" y="4095750"/>
          <p14:tracePt t="38866" x="8012113" y="4113213"/>
          <p14:tracePt t="38873" x="8012113" y="4121150"/>
          <p14:tracePt t="38898" x="8012113" y="4138613"/>
          <p14:tracePt t="38905" x="8012113" y="4146550"/>
          <p14:tracePt t="38937" x="8020050" y="4156075"/>
          <p14:tracePt t="40714" x="8029575" y="4146550"/>
          <p14:tracePt t="40722" x="8029575" y="4130675"/>
          <p14:tracePt t="41803" x="8020050" y="4130675"/>
          <p14:tracePt t="41819" x="8004175" y="4130675"/>
          <p14:tracePt t="41827" x="7994650" y="4130675"/>
          <p14:tracePt t="41835" x="7986713" y="4130675"/>
          <p14:tracePt t="41843" x="7969250" y="4130675"/>
          <p14:tracePt t="41851" x="7961313" y="4130675"/>
          <p14:tracePt t="41859" x="7935913" y="4130675"/>
          <p14:tracePt t="41867" x="7910513" y="4138613"/>
          <p14:tracePt t="41875" x="7875588" y="4146550"/>
          <p14:tracePt t="41882" x="7832725" y="4146550"/>
          <p14:tracePt t="41892" x="7791450" y="4156075"/>
          <p14:tracePt t="41899" x="7756525" y="4156075"/>
          <p14:tracePt t="41908" x="7715250" y="4156075"/>
          <p14:tracePt t="41916" x="7705725" y="4156075"/>
          <p14:tracePt t="41923" x="7680325" y="4156075"/>
          <p14:tracePt t="41933" x="7646988" y="4156075"/>
          <p14:tracePt t="41939" x="7604125" y="4156075"/>
          <p14:tracePt t="41949" x="7561263" y="4146550"/>
          <p14:tracePt t="41955" x="7510463" y="4130675"/>
          <p14:tracePt t="41964" x="7467600" y="4130675"/>
          <p14:tracePt t="41971" x="7416800" y="4121150"/>
          <p14:tracePt t="41980" x="7383463" y="4105275"/>
          <p14:tracePt t="41988" x="7323138" y="4095750"/>
          <p14:tracePt t="41995" x="7264400" y="4087813"/>
          <p14:tracePt t="42003" x="7196138" y="4062413"/>
          <p14:tracePt t="42012" x="7119938" y="4052888"/>
          <p14:tracePt t="42020" x="7034213" y="4027488"/>
          <p14:tracePt t="42027" x="6950075" y="3986213"/>
          <p14:tracePt t="42037" x="6848475" y="3951288"/>
          <p14:tracePt t="42043" x="6762750" y="3917950"/>
          <p14:tracePt t="42053" x="6661150" y="3883025"/>
          <p14:tracePt t="42059" x="6542088" y="3849688"/>
          <p14:tracePt t="42069" x="6423025" y="3816350"/>
          <p14:tracePt t="42075" x="6321425" y="3781425"/>
          <p14:tracePt t="42082" x="6210300" y="3730625"/>
          <p14:tracePt t="42091" x="6091238" y="3687763"/>
          <p14:tracePt t="42099" x="5972175" y="3636963"/>
          <p14:tracePt t="42107" x="5880100" y="3594100"/>
          <p14:tracePt t="42116" x="5776913" y="3552825"/>
          <p14:tracePt t="42123" x="5657850" y="3492500"/>
          <p14:tracePt t="42134" x="5513388" y="3424238"/>
          <p14:tracePt t="42139" x="5318125" y="3322638"/>
          <p14:tracePt t="42149" x="5122863" y="3221038"/>
          <p14:tracePt t="42155" x="4927600" y="3109913"/>
          <p14:tracePt t="42164" x="4706938" y="3008313"/>
          <p14:tracePt t="42172" x="4468813" y="2906713"/>
          <p14:tracePt t="42180" x="4222750" y="2813050"/>
          <p14:tracePt t="42189" x="4010025" y="2719388"/>
          <p14:tracePt t="42195" x="3797300" y="2643188"/>
          <p14:tracePt t="42203" x="3586163" y="2549525"/>
          <p14:tracePt t="42211" x="3373438" y="2455863"/>
          <p14:tracePt t="42220" x="3186113" y="2371725"/>
          <p14:tracePt t="42227" x="2990850" y="2268538"/>
          <p14:tracePt t="42235" x="2828925" y="2184400"/>
          <p14:tracePt t="42243" x="2659063" y="2108200"/>
          <p14:tracePt t="42253" x="2540000" y="2030413"/>
          <p14:tracePt t="42259" x="2420938" y="1938338"/>
          <p14:tracePt t="42268" x="2327275" y="1852613"/>
          <p14:tracePt t="42275" x="2235200" y="1758950"/>
          <p14:tracePt t="42282" x="2157413" y="1682750"/>
          <p14:tracePt t="42292" x="2090738" y="1589088"/>
          <p14:tracePt t="42300" x="2022475" y="1520825"/>
          <p14:tracePt t="42307" x="1954213" y="1444625"/>
          <p14:tracePt t="42315" x="1893888" y="1376363"/>
          <p14:tracePt t="42323" x="1843088" y="1300163"/>
          <p14:tracePt t="42332" x="1776413" y="1206500"/>
          <p14:tracePt t="42339" x="1716088" y="1130300"/>
          <p14:tracePt t="42349" x="1647825" y="1062038"/>
          <p14:tracePt t="42355" x="1597025" y="1003300"/>
          <p14:tracePt t="42363" x="1538288" y="917575"/>
          <p14:tracePt t="42371" x="1487488" y="866775"/>
          <p14:tracePt t="42379" x="1419225" y="790575"/>
          <p14:tracePt t="42389" x="1376363" y="696913"/>
          <p14:tracePt t="42396" x="1333500" y="620713"/>
          <p14:tracePt t="42405" x="1290638" y="534988"/>
          <p14:tracePt t="42411" x="1239838" y="425450"/>
          <p14:tracePt t="42419" x="1198563" y="365125"/>
          <p14:tracePt t="42427" x="1147763" y="296863"/>
          <p14:tracePt t="42435" x="1095375" y="246063"/>
          <p14:tracePt t="42443" x="1036638" y="187325"/>
          <p14:tracePt t="42452" x="985838" y="127000"/>
          <p14:tracePt t="42459" x="935038" y="76200"/>
          <p14:tracePt t="42469" x="884238" y="2540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04CA0F9A-8D02-4DBA-86B8-44043AD49482}"/>
              </a:ext>
            </a:extLst>
          </p:cNvPr>
          <p:cNvSpPr/>
          <p:nvPr/>
        </p:nvSpPr>
        <p:spPr>
          <a:xfrm>
            <a:off x="-1743919" y="-34724"/>
            <a:ext cx="12783149" cy="108589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歩数</a:t>
            </a:r>
            <a:r>
              <a:rPr lang="ja-JP" altLang="en-US" sz="4400" b="1" dirty="0">
                <a:solidFill>
                  <a:schemeClr val="tx1"/>
                </a:solidFill>
              </a:rPr>
              <a:t>通知</a:t>
            </a:r>
            <a:r>
              <a:rPr lang="ja-JP" altLang="en-US" sz="4400" b="1">
                <a:solidFill>
                  <a:schemeClr val="tx1"/>
                </a:solidFill>
              </a:rPr>
              <a:t>の</a:t>
            </a:r>
            <a:r>
              <a:rPr lang="ja-JP" altLang="en-US" sz="4400" b="1" dirty="0">
                <a:solidFill>
                  <a:schemeClr val="tx1"/>
                </a:solidFill>
              </a:rPr>
              <a:t>タイミング</a:t>
            </a:r>
            <a:endParaRPr lang="en-US" altLang="ja-JP" sz="4400" b="1">
              <a:solidFill>
                <a:schemeClr val="tx1"/>
              </a:solidFill>
            </a:endParaRPr>
          </a:p>
        </p:txBody>
      </p:sp>
      <p:grpSp>
        <p:nvGrpSpPr>
          <p:cNvPr id="70" name="グループ化 69">
            <a:extLst>
              <a:ext uri="{FF2B5EF4-FFF2-40B4-BE49-F238E27FC236}">
                <a16:creationId xmlns:a16="http://schemas.microsoft.com/office/drawing/2014/main" id="{0C45A205-498F-4049-991E-450DC455B4B0}"/>
              </a:ext>
            </a:extLst>
          </p:cNvPr>
          <p:cNvGrpSpPr/>
          <p:nvPr/>
        </p:nvGrpSpPr>
        <p:grpSpPr>
          <a:xfrm>
            <a:off x="174567" y="1461899"/>
            <a:ext cx="8877994" cy="3648546"/>
            <a:chOff x="267506" y="-262952"/>
            <a:chExt cx="11940975" cy="4427122"/>
          </a:xfrm>
        </p:grpSpPr>
        <p:sp>
          <p:nvSpPr>
            <p:cNvPr id="10" name="テキスト ボックス 9">
              <a:extLst>
                <a:ext uri="{FF2B5EF4-FFF2-40B4-BE49-F238E27FC236}">
                  <a16:creationId xmlns:a16="http://schemas.microsoft.com/office/drawing/2014/main" id="{76594021-C7F7-4F36-A86B-BC9AC937DDF4}"/>
                </a:ext>
              </a:extLst>
            </p:cNvPr>
            <p:cNvSpPr txBox="1"/>
            <p:nvPr/>
          </p:nvSpPr>
          <p:spPr>
            <a:xfrm>
              <a:off x="968839" y="-262952"/>
              <a:ext cx="5895272" cy="410799"/>
            </a:xfrm>
            <a:prstGeom prst="rect">
              <a:avLst/>
            </a:prstGeom>
            <a:noFill/>
          </p:spPr>
          <p:txBody>
            <a:bodyPr wrap="square" rtlCol="0">
              <a:spAutoFit/>
            </a:bodyPr>
            <a:lstStyle/>
            <a:p>
              <a:r>
                <a:rPr lang="ja-JP" altLang="en-US" sz="1600" b="1" dirty="0"/>
                <a:t>歩数通知</a:t>
              </a:r>
              <a:r>
                <a:rPr lang="en-US" altLang="ja-JP" sz="1600" b="1" dirty="0"/>
                <a:t>(23:00</a:t>
              </a:r>
              <a:r>
                <a:rPr lang="ja-JP" altLang="en-US" sz="1600" b="1" dirty="0"/>
                <a:t>に前日の歩数が通知される</a:t>
              </a:r>
              <a:r>
                <a:rPr lang="en-US" altLang="ja-JP" sz="1600" b="1" dirty="0"/>
                <a:t>)</a:t>
              </a:r>
            </a:p>
          </p:txBody>
        </p:sp>
        <p:grpSp>
          <p:nvGrpSpPr>
            <p:cNvPr id="6" name="グループ化 5">
              <a:extLst>
                <a:ext uri="{FF2B5EF4-FFF2-40B4-BE49-F238E27FC236}">
                  <a16:creationId xmlns:a16="http://schemas.microsoft.com/office/drawing/2014/main" id="{256DE99F-CB14-4812-B51D-6570D4182340}"/>
                </a:ext>
              </a:extLst>
            </p:cNvPr>
            <p:cNvGrpSpPr/>
            <p:nvPr/>
          </p:nvGrpSpPr>
          <p:grpSpPr>
            <a:xfrm>
              <a:off x="267506" y="1766037"/>
              <a:ext cx="11940975" cy="1484661"/>
              <a:chOff x="243262" y="1951285"/>
              <a:chExt cx="8740999" cy="1111704"/>
            </a:xfrm>
          </p:grpSpPr>
          <p:grpSp>
            <p:nvGrpSpPr>
              <p:cNvPr id="27" name="グループ化 26">
                <a:extLst>
                  <a:ext uri="{FF2B5EF4-FFF2-40B4-BE49-F238E27FC236}">
                    <a16:creationId xmlns:a16="http://schemas.microsoft.com/office/drawing/2014/main" id="{2A2C096B-D79B-47C8-88FE-0AC9B748E222}"/>
                  </a:ext>
                </a:extLst>
              </p:cNvPr>
              <p:cNvGrpSpPr/>
              <p:nvPr/>
            </p:nvGrpSpPr>
            <p:grpSpPr>
              <a:xfrm>
                <a:off x="243262" y="1977095"/>
                <a:ext cx="8482109" cy="1085894"/>
                <a:chOff x="277148" y="1794007"/>
                <a:chExt cx="8482109" cy="1085894"/>
              </a:xfrm>
            </p:grpSpPr>
            <p:sp>
              <p:nvSpPr>
                <p:cNvPr id="41" name="正方形/長方形 40">
                  <a:extLst>
                    <a:ext uri="{FF2B5EF4-FFF2-40B4-BE49-F238E27FC236}">
                      <a16:creationId xmlns:a16="http://schemas.microsoft.com/office/drawing/2014/main" id="{9CF93213-BB5E-4BAA-870A-74762B80847F}"/>
                    </a:ext>
                  </a:extLst>
                </p:cNvPr>
                <p:cNvSpPr/>
                <p:nvPr/>
              </p:nvSpPr>
              <p:spPr>
                <a:xfrm>
                  <a:off x="4287384" y="2095244"/>
                  <a:ext cx="2894591" cy="4481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正方形/長方形 45">
                  <a:extLst>
                    <a:ext uri="{FF2B5EF4-FFF2-40B4-BE49-F238E27FC236}">
                      <a16:creationId xmlns:a16="http://schemas.microsoft.com/office/drawing/2014/main" id="{43E06B5A-B504-4087-8874-02122B0B7895}"/>
                    </a:ext>
                  </a:extLst>
                </p:cNvPr>
                <p:cNvSpPr/>
                <p:nvPr/>
              </p:nvSpPr>
              <p:spPr>
                <a:xfrm>
                  <a:off x="1392793" y="2095245"/>
                  <a:ext cx="2894591" cy="44811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a:extLst>
                    <a:ext uri="{FF2B5EF4-FFF2-40B4-BE49-F238E27FC236}">
                      <a16:creationId xmlns:a16="http://schemas.microsoft.com/office/drawing/2014/main" id="{ECB186B9-9DE1-4865-9F75-22FBDCC4202C}"/>
                    </a:ext>
                  </a:extLst>
                </p:cNvPr>
                <p:cNvSpPr/>
                <p:nvPr/>
              </p:nvSpPr>
              <p:spPr>
                <a:xfrm>
                  <a:off x="417837" y="2095244"/>
                  <a:ext cx="974955" cy="4481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正方形/長方形 48">
                  <a:extLst>
                    <a:ext uri="{FF2B5EF4-FFF2-40B4-BE49-F238E27FC236}">
                      <a16:creationId xmlns:a16="http://schemas.microsoft.com/office/drawing/2014/main" id="{EBE00EF4-0503-4491-B379-64F1CB472D4A}"/>
                    </a:ext>
                  </a:extLst>
                </p:cNvPr>
                <p:cNvSpPr/>
                <p:nvPr/>
              </p:nvSpPr>
              <p:spPr>
                <a:xfrm>
                  <a:off x="7159561" y="2097256"/>
                  <a:ext cx="1599696" cy="44811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 name="小波 50">
                  <a:extLst>
                    <a:ext uri="{FF2B5EF4-FFF2-40B4-BE49-F238E27FC236}">
                      <a16:creationId xmlns:a16="http://schemas.microsoft.com/office/drawing/2014/main" id="{D9FEFC65-AB6A-462E-88B8-1E8DCF8A88FF}"/>
                    </a:ext>
                  </a:extLst>
                </p:cNvPr>
                <p:cNvSpPr/>
                <p:nvPr/>
              </p:nvSpPr>
              <p:spPr>
                <a:xfrm rot="5400000">
                  <a:off x="-75046" y="2146201"/>
                  <a:ext cx="1085894" cy="381505"/>
                </a:xfrm>
                <a:prstGeom prst="doubleWave">
                  <a:avLst>
                    <a:gd name="adj1" fmla="val 12500"/>
                    <a:gd name="adj2" fmla="val 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28" name="テキスト ボックス 27">
                <a:extLst>
                  <a:ext uri="{FF2B5EF4-FFF2-40B4-BE49-F238E27FC236}">
                    <a16:creationId xmlns:a16="http://schemas.microsoft.com/office/drawing/2014/main" id="{C4249A36-4051-43DE-B39A-3713AC388B3E}"/>
                  </a:ext>
                </a:extLst>
              </p:cNvPr>
              <p:cNvSpPr txBox="1"/>
              <p:nvPr/>
            </p:nvSpPr>
            <p:spPr>
              <a:xfrm>
                <a:off x="693233" y="2379258"/>
                <a:ext cx="614697" cy="276553"/>
              </a:xfrm>
              <a:prstGeom prst="rect">
                <a:avLst/>
              </a:prstGeom>
              <a:noFill/>
            </p:spPr>
            <p:txBody>
              <a:bodyPr wrap="square" rtlCol="0">
                <a:spAutoFit/>
              </a:bodyPr>
              <a:lstStyle/>
              <a:p>
                <a:r>
                  <a:rPr lang="en-US" altLang="ja-JP" b="1"/>
                  <a:t>7/2</a:t>
                </a:r>
                <a:endParaRPr lang="ja-JP" altLang="en-US" b="1"/>
              </a:p>
            </p:txBody>
          </p:sp>
          <p:sp>
            <p:nvSpPr>
              <p:cNvPr id="34" name="テキスト ボックス 33">
                <a:extLst>
                  <a:ext uri="{FF2B5EF4-FFF2-40B4-BE49-F238E27FC236}">
                    <a16:creationId xmlns:a16="http://schemas.microsoft.com/office/drawing/2014/main" id="{9FCF95ED-98F5-497A-B017-EADFF0BB788C}"/>
                  </a:ext>
                </a:extLst>
              </p:cNvPr>
              <p:cNvSpPr txBox="1"/>
              <p:nvPr/>
            </p:nvSpPr>
            <p:spPr>
              <a:xfrm>
                <a:off x="2455249" y="2388727"/>
                <a:ext cx="614697" cy="276553"/>
              </a:xfrm>
              <a:prstGeom prst="rect">
                <a:avLst/>
              </a:prstGeom>
              <a:noFill/>
            </p:spPr>
            <p:txBody>
              <a:bodyPr wrap="square" rtlCol="0">
                <a:spAutoFit/>
              </a:bodyPr>
              <a:lstStyle/>
              <a:p>
                <a:r>
                  <a:rPr lang="en-US" altLang="ja-JP" b="1"/>
                  <a:t>7/3</a:t>
                </a:r>
                <a:endParaRPr lang="ja-JP" altLang="en-US" b="1"/>
              </a:p>
            </p:txBody>
          </p:sp>
          <p:sp>
            <p:nvSpPr>
              <p:cNvPr id="35" name="テキスト ボックス 34">
                <a:extLst>
                  <a:ext uri="{FF2B5EF4-FFF2-40B4-BE49-F238E27FC236}">
                    <a16:creationId xmlns:a16="http://schemas.microsoft.com/office/drawing/2014/main" id="{6E3A9FDC-AE2E-4F6B-8A4F-066654C4FE96}"/>
                  </a:ext>
                </a:extLst>
              </p:cNvPr>
              <p:cNvSpPr txBox="1"/>
              <p:nvPr/>
            </p:nvSpPr>
            <p:spPr>
              <a:xfrm>
                <a:off x="5485726" y="2376846"/>
                <a:ext cx="614697" cy="276553"/>
              </a:xfrm>
              <a:prstGeom prst="rect">
                <a:avLst/>
              </a:prstGeom>
              <a:noFill/>
            </p:spPr>
            <p:txBody>
              <a:bodyPr wrap="square" rtlCol="0">
                <a:spAutoFit/>
              </a:bodyPr>
              <a:lstStyle/>
              <a:p>
                <a:r>
                  <a:rPr lang="en-US" altLang="ja-JP" b="1"/>
                  <a:t>7/4</a:t>
                </a:r>
                <a:endParaRPr lang="ja-JP" altLang="en-US" b="1"/>
              </a:p>
            </p:txBody>
          </p:sp>
          <p:sp>
            <p:nvSpPr>
              <p:cNvPr id="36" name="テキスト ボックス 35">
                <a:extLst>
                  <a:ext uri="{FF2B5EF4-FFF2-40B4-BE49-F238E27FC236}">
                    <a16:creationId xmlns:a16="http://schemas.microsoft.com/office/drawing/2014/main" id="{5C232536-123C-4F3B-B72C-BAB2BF1F65C8}"/>
                  </a:ext>
                </a:extLst>
              </p:cNvPr>
              <p:cNvSpPr txBox="1"/>
              <p:nvPr/>
            </p:nvSpPr>
            <p:spPr>
              <a:xfrm>
                <a:off x="7816597" y="2388727"/>
                <a:ext cx="614697" cy="276553"/>
              </a:xfrm>
              <a:prstGeom prst="rect">
                <a:avLst/>
              </a:prstGeom>
              <a:noFill/>
            </p:spPr>
            <p:txBody>
              <a:bodyPr wrap="square" rtlCol="0">
                <a:spAutoFit/>
              </a:bodyPr>
              <a:lstStyle/>
              <a:p>
                <a:r>
                  <a:rPr lang="en-US" altLang="ja-JP" b="1"/>
                  <a:t>7/5</a:t>
                </a:r>
                <a:endParaRPr lang="ja-JP" altLang="en-US" b="1"/>
              </a:p>
            </p:txBody>
          </p:sp>
          <p:sp>
            <p:nvSpPr>
              <p:cNvPr id="56" name="小波 55">
                <a:extLst>
                  <a:ext uri="{FF2B5EF4-FFF2-40B4-BE49-F238E27FC236}">
                    <a16:creationId xmlns:a16="http://schemas.microsoft.com/office/drawing/2014/main" id="{575E3FDA-FD9A-4A28-9694-3BAB355706BD}"/>
                  </a:ext>
                </a:extLst>
              </p:cNvPr>
              <p:cNvSpPr/>
              <p:nvPr/>
            </p:nvSpPr>
            <p:spPr>
              <a:xfrm rot="5400000">
                <a:off x="8250562" y="2303479"/>
                <a:ext cx="1085894" cy="381505"/>
              </a:xfrm>
              <a:prstGeom prst="doubleWave">
                <a:avLst>
                  <a:gd name="adj1" fmla="val 12500"/>
                  <a:gd name="adj2" fmla="val 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65" name="吹き出し: 上矢印 64">
              <a:extLst>
                <a:ext uri="{FF2B5EF4-FFF2-40B4-BE49-F238E27FC236}">
                  <a16:creationId xmlns:a16="http://schemas.microsoft.com/office/drawing/2014/main" id="{50E33861-26E7-4E39-A42D-07614D6DCE8D}"/>
                </a:ext>
              </a:extLst>
            </p:cNvPr>
            <p:cNvSpPr/>
            <p:nvPr/>
          </p:nvSpPr>
          <p:spPr>
            <a:xfrm>
              <a:off x="8382888" y="2829082"/>
              <a:ext cx="1987195" cy="1335088"/>
            </a:xfrm>
            <a:prstGeom prst="upArrow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solidFill>
                    <a:schemeClr val="tx1"/>
                  </a:solidFill>
                </a:rPr>
                <a:t>7/3</a:t>
              </a:r>
              <a:r>
                <a:rPr lang="ja-JP" altLang="en-US" sz="2000" b="1" dirty="0">
                  <a:solidFill>
                    <a:schemeClr val="tx1"/>
                  </a:solidFill>
                </a:rPr>
                <a:t>の歩数</a:t>
              </a:r>
              <a:endParaRPr lang="en-US" altLang="ja-JP" sz="2000" b="1" dirty="0">
                <a:solidFill>
                  <a:schemeClr val="tx1"/>
                </a:solidFill>
              </a:endParaRPr>
            </a:p>
            <a:p>
              <a:pPr algn="ctr"/>
              <a:r>
                <a:rPr lang="ja-JP" altLang="en-US" sz="2000" b="1" dirty="0">
                  <a:solidFill>
                    <a:schemeClr val="tx1"/>
                  </a:solidFill>
                </a:rPr>
                <a:t>通知</a:t>
              </a:r>
            </a:p>
          </p:txBody>
        </p:sp>
        <p:sp>
          <p:nvSpPr>
            <p:cNvPr id="66" name="吹き出し: 上矢印 65">
              <a:extLst>
                <a:ext uri="{FF2B5EF4-FFF2-40B4-BE49-F238E27FC236}">
                  <a16:creationId xmlns:a16="http://schemas.microsoft.com/office/drawing/2014/main" id="{CAF99F82-E1E9-4963-BA0A-A463685A932D}"/>
                </a:ext>
              </a:extLst>
            </p:cNvPr>
            <p:cNvSpPr/>
            <p:nvPr/>
          </p:nvSpPr>
          <p:spPr>
            <a:xfrm>
              <a:off x="786819" y="2817179"/>
              <a:ext cx="1523636" cy="1047236"/>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a:solidFill>
                    <a:schemeClr val="tx1"/>
                  </a:solidFill>
                </a:rPr>
                <a:t>7/1</a:t>
              </a:r>
              <a:r>
                <a:rPr lang="ja-JP" altLang="en-US" sz="2000" b="1">
                  <a:solidFill>
                    <a:schemeClr val="tx1"/>
                  </a:solidFill>
                </a:rPr>
                <a:t>の歩数通知</a:t>
              </a:r>
            </a:p>
          </p:txBody>
        </p:sp>
        <p:sp>
          <p:nvSpPr>
            <p:cNvPr id="16" name="吹き出し: 下矢印 15">
              <a:extLst>
                <a:ext uri="{FF2B5EF4-FFF2-40B4-BE49-F238E27FC236}">
                  <a16:creationId xmlns:a16="http://schemas.microsoft.com/office/drawing/2014/main" id="{835EA61A-5702-461F-819A-23ABE5C48AE1}"/>
                </a:ext>
              </a:extLst>
            </p:cNvPr>
            <p:cNvSpPr/>
            <p:nvPr/>
          </p:nvSpPr>
          <p:spPr>
            <a:xfrm>
              <a:off x="4024306" y="1440056"/>
              <a:ext cx="2592218" cy="730144"/>
            </a:xfrm>
            <a:prstGeom prst="downArrow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a:solidFill>
                    <a:schemeClr val="tx1"/>
                  </a:solidFill>
                </a:rPr>
                <a:t>7/2</a:t>
              </a:r>
              <a:r>
                <a:rPr lang="ja-JP" altLang="en-US" sz="2000" b="1">
                  <a:solidFill>
                    <a:schemeClr val="tx1"/>
                  </a:solidFill>
                </a:rPr>
                <a:t>の歩数通知</a:t>
              </a:r>
            </a:p>
          </p:txBody>
        </p:sp>
        <p:sp>
          <p:nvSpPr>
            <p:cNvPr id="17" name="矢印: 折線 16">
              <a:extLst>
                <a:ext uri="{FF2B5EF4-FFF2-40B4-BE49-F238E27FC236}">
                  <a16:creationId xmlns:a16="http://schemas.microsoft.com/office/drawing/2014/main" id="{6F2D3065-2CD8-4B7E-980E-81B3F0E2D42B}"/>
                </a:ext>
              </a:extLst>
            </p:cNvPr>
            <p:cNvSpPr/>
            <p:nvPr/>
          </p:nvSpPr>
          <p:spPr>
            <a:xfrm flipV="1">
              <a:off x="3480721" y="2726088"/>
              <a:ext cx="4834865" cy="1138328"/>
            </a:xfrm>
            <a:prstGeom prst="bentArrow">
              <a:avLst>
                <a:gd name="adj1" fmla="val 1484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solidFill>
                  <a:schemeClr val="tx1"/>
                </a:solidFill>
              </a:endParaRPr>
            </a:p>
          </p:txBody>
        </p:sp>
        <p:cxnSp>
          <p:nvCxnSpPr>
            <p:cNvPr id="24" name="直線コネクタ 23">
              <a:extLst>
                <a:ext uri="{FF2B5EF4-FFF2-40B4-BE49-F238E27FC236}">
                  <a16:creationId xmlns:a16="http://schemas.microsoft.com/office/drawing/2014/main" id="{6FCC2A2D-70CE-4197-8C4E-FD96C8B06088}"/>
                </a:ext>
              </a:extLst>
            </p:cNvPr>
            <p:cNvCxnSpPr>
              <a:cxnSpLocks/>
              <a:endCxn id="66" idx="0"/>
            </p:cNvCxnSpPr>
            <p:nvPr/>
          </p:nvCxnSpPr>
          <p:spPr>
            <a:xfrm flipH="1">
              <a:off x="1548637" y="2202803"/>
              <a:ext cx="30440" cy="6143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383B3776-06E6-496B-8467-ABB3B1CFBCD3}"/>
                </a:ext>
              </a:extLst>
            </p:cNvPr>
            <p:cNvCxnSpPr/>
            <p:nvPr/>
          </p:nvCxnSpPr>
          <p:spPr>
            <a:xfrm>
              <a:off x="5320416" y="2227711"/>
              <a:ext cx="0" cy="6143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4C3F40D-463C-4D48-B5BB-767A20360CC7}"/>
                </a:ext>
              </a:extLst>
            </p:cNvPr>
            <p:cNvCxnSpPr/>
            <p:nvPr/>
          </p:nvCxnSpPr>
          <p:spPr>
            <a:xfrm>
              <a:off x="9373276" y="2219483"/>
              <a:ext cx="0" cy="6143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2985017"/>
      </p:ext>
    </p:extLst>
  </p:cSld>
  <p:clrMapOvr>
    <a:masterClrMapping/>
  </p:clrMapOvr>
  <mc:AlternateContent xmlns:mc="http://schemas.openxmlformats.org/markup-compatibility/2006" xmlns:p14="http://schemas.microsoft.com/office/powerpoint/2010/main">
    <mc:Choice Requires="p14">
      <p:transition spd="slow" p14:dur="2000" advTm="24210"/>
    </mc:Choice>
    <mc:Fallback xmlns="">
      <p:transition spd="slow" advTm="24210"/>
    </mc:Fallback>
  </mc:AlternateContent>
  <p:extLst>
    <p:ext uri="{3A86A75C-4F4B-4683-9AE1-C65F6400EC91}">
      <p14:laserTraceLst xmlns:p14="http://schemas.microsoft.com/office/powerpoint/2010/main">
        <p14:tracePtLst>
          <p14:tracePt t="2675" x="3759200" y="6413500"/>
          <p14:tracePt t="3096" x="2914650" y="6637338"/>
          <p14:tracePt t="3104" x="2897188" y="6551613"/>
          <p14:tracePt t="3112" x="2897188" y="6475413"/>
          <p14:tracePt t="3122" x="2889250" y="6407150"/>
          <p14:tracePt t="3130" x="2871788" y="6356350"/>
          <p14:tracePt t="3135" x="2863850" y="6272213"/>
          <p14:tracePt t="3146" x="2846388" y="6169025"/>
          <p14:tracePt t="3150" x="2838450" y="6102350"/>
          <p14:tracePt t="3159" x="2828925" y="5983288"/>
          <p14:tracePt t="3168" x="2811463" y="5915025"/>
          <p14:tracePt t="3174" x="2803525" y="5880100"/>
          <p14:tracePt t="3184" x="2795588" y="5846763"/>
          <p14:tracePt t="3190" x="2786063" y="5795963"/>
          <p14:tracePt t="3198" x="2778125" y="5770563"/>
          <p14:tracePt t="3205" x="2770188" y="5735638"/>
          <p14:tracePt t="3214" x="2770188" y="5694363"/>
          <p14:tracePt t="3221" x="2752725" y="5641975"/>
          <p14:tracePt t="3230" x="2752725" y="5600700"/>
          <p14:tracePt t="3237" x="2744788" y="5549900"/>
          <p14:tracePt t="3246" x="2744788" y="5507038"/>
          <p14:tracePt t="3253" x="2744788" y="5472113"/>
          <p14:tracePt t="3262" x="2735263" y="5446713"/>
          <p14:tracePt t="3268" x="2735263" y="5395913"/>
          <p14:tracePt t="3275" x="2735263" y="5387975"/>
          <p14:tracePt t="3283" x="2735263" y="5370513"/>
          <p14:tracePt t="3298" x="2735263" y="5353050"/>
          <p14:tracePt t="3307" x="2735263" y="5337175"/>
          <p14:tracePt t="3315" x="2735263" y="5319713"/>
          <p14:tracePt t="3323" x="2735263" y="5302250"/>
          <p14:tracePt t="3329" x="2735263" y="5276850"/>
          <p14:tracePt t="3337" x="2735263" y="5268913"/>
          <p14:tracePt t="3347" x="2735263" y="5243513"/>
          <p14:tracePt t="3353" x="2735263" y="5235575"/>
          <p14:tracePt t="3363" x="2735263" y="5226050"/>
          <p14:tracePt t="3370" x="2735263" y="5218113"/>
          <p14:tracePt t="3380" x="2735263" y="5208588"/>
          <p14:tracePt t="3447" x="2735263" y="5200650"/>
          <p14:tracePt t="16480" x="2760663" y="5183188"/>
          <p14:tracePt t="16488" x="2795588" y="5167313"/>
          <p14:tracePt t="16496" x="2828925" y="5149850"/>
          <p14:tracePt t="16503" x="2854325" y="5132388"/>
          <p14:tracePt t="16511" x="2879725" y="5116513"/>
          <p14:tracePt t="16519" x="2914650" y="5091113"/>
          <p14:tracePt t="16527" x="2922588" y="5081588"/>
          <p14:tracePt t="16535" x="2947988" y="5064125"/>
          <p14:tracePt t="16544" x="2965450" y="5048250"/>
          <p14:tracePt t="16550" x="2982913" y="5030788"/>
          <p14:tracePt t="16560" x="3024188" y="4997450"/>
          <p14:tracePt t="16566" x="3041650" y="4979988"/>
          <p14:tracePt t="16574" x="3067050" y="4962525"/>
          <p14:tracePt t="16583" x="3100388" y="4946650"/>
          <p14:tracePt t="16589" x="3135313" y="4919663"/>
          <p14:tracePt t="16598" x="3160713" y="4903788"/>
          <p14:tracePt t="16605" x="3178175" y="4894263"/>
          <p14:tracePt t="16614" x="3211513" y="4878388"/>
          <p14:tracePt t="16621" x="3219450" y="4868863"/>
          <p14:tracePt t="16627" x="3236913" y="4860925"/>
          <p14:tracePt t="16636" x="3254375" y="4860925"/>
          <p14:tracePt t="16645" x="3262313" y="4852988"/>
          <p14:tracePt t="16652" x="3270250" y="4843463"/>
          <p14:tracePt t="16659" x="3287713" y="4827588"/>
          <p14:tracePt t="16667" x="3297238" y="4827588"/>
          <p14:tracePt t="16677" x="3305175" y="4818063"/>
          <p14:tracePt t="16682" x="3313113" y="4818063"/>
          <p14:tracePt t="16693" x="3322638" y="4810125"/>
          <p14:tracePt t="16698" x="3348038" y="4802188"/>
          <p14:tracePt t="16706" x="3363913" y="4792663"/>
          <p14:tracePt t="16715" x="3381375" y="4792663"/>
          <p14:tracePt t="16722" x="3381375" y="4784725"/>
          <p14:tracePt t="16729" x="3398838" y="4775200"/>
          <p14:tracePt t="16737" x="3406775" y="4767263"/>
          <p14:tracePt t="16747" x="3424238" y="4767263"/>
          <p14:tracePt t="16752" x="3441700" y="4749800"/>
          <p14:tracePt t="16761" x="3449638" y="4741863"/>
          <p14:tracePt t="16768" x="3457575" y="4741863"/>
          <p14:tracePt t="16777" x="3475038" y="4733925"/>
          <p14:tracePt t="16784" x="3475038" y="4724400"/>
          <p14:tracePt t="16794" x="3500438" y="4724400"/>
          <p14:tracePt t="16799" x="3508375" y="4716463"/>
          <p14:tracePt t="16809" x="3508375" y="4708525"/>
          <p14:tracePt t="16816" x="3517900" y="4708525"/>
          <p14:tracePt t="16823" x="3525838" y="4708525"/>
          <p14:tracePt t="16917" x="3533775" y="4708525"/>
          <p14:tracePt t="16924" x="3543300" y="4699000"/>
          <p14:tracePt t="17158" x="3738563" y="4657725"/>
          <p14:tracePt t="17166" x="4410075" y="4572000"/>
          <p14:tracePt t="17173" x="4706938" y="4538663"/>
          <p14:tracePt t="17181" x="5132388" y="4460875"/>
          <p14:tracePt t="17189" x="5964238" y="4435475"/>
          <p14:tracePt t="17196" x="6083300" y="4435475"/>
          <p14:tracePt t="17204" x="6805613" y="4419600"/>
          <p14:tracePt t="17212" x="6899275" y="4419600"/>
          <p14:tracePt t="17220" x="7373938" y="4427538"/>
          <p14:tracePt t="17227" x="7723188" y="4427538"/>
          <p14:tracePt t="17235" x="7875588" y="4435475"/>
          <p14:tracePt t="17244" x="8174038" y="4452938"/>
          <p14:tracePt t="17251" x="8359775" y="4470400"/>
          <p14:tracePt t="17261" x="8521700" y="4495800"/>
          <p14:tracePt t="17266" x="8605838" y="4503738"/>
          <p14:tracePt t="17276" x="8709025" y="4503738"/>
          <p14:tracePt t="17282" x="8793163" y="4513263"/>
          <p14:tracePt t="17290" x="8869363" y="4529138"/>
          <p14:tracePt t="17298" x="8912225" y="4529138"/>
          <p14:tracePt t="17306" x="8947150" y="4529138"/>
          <p14:tracePt t="17314" x="8988425" y="4538663"/>
          <p14:tracePt t="17321" x="8997950" y="4538663"/>
          <p14:tracePt t="17328" x="9013825" y="4538663"/>
          <p14:tracePt t="17336" x="9023350" y="4538663"/>
          <p14:tracePt t="17446" x="9039225" y="4538663"/>
          <p14:tracePt t="17453" x="9074150" y="4538663"/>
          <p14:tracePt t="17461" x="9091613" y="4538663"/>
          <p14:tracePt t="17469" x="9117013" y="4538663"/>
          <p14:tracePt t="17477" x="9158288" y="4538663"/>
          <p14:tracePt t="17485" x="9193213" y="4538663"/>
          <p14:tracePt t="17495" x="9209088" y="4538663"/>
          <p14:tracePt t="17500" x="9244013" y="4538663"/>
          <p14:tracePt t="17509" x="9269413" y="4538663"/>
          <p14:tracePt t="17516" x="9277350" y="4538663"/>
          <p14:tracePt t="17526" x="9302750" y="4538663"/>
          <p14:tracePt t="17531" x="9320213" y="4538663"/>
          <p14:tracePt t="17547" x="9328150" y="4538663"/>
          <p14:tracePt t="17600" x="9345613" y="4546600"/>
          <p14:tracePt t="17609" x="9380538" y="4564063"/>
          <p14:tracePt t="17618" x="9396413" y="4572000"/>
          <p14:tracePt t="17625" x="9413875" y="4579938"/>
          <p14:tracePt t="17632" x="9439275" y="4597400"/>
          <p14:tracePt t="17641" x="9456738" y="4614863"/>
          <p14:tracePt t="17649" x="9464675" y="4622800"/>
          <p14:tracePt t="17656" x="9490075" y="4630738"/>
          <p14:tracePt t="17665" x="9498013" y="4640263"/>
          <p14:tracePt t="17671" x="9507538" y="4648200"/>
          <p14:tracePt t="17687" x="9515475" y="4665663"/>
          <p14:tracePt t="17694" x="9515475" y="4673600"/>
          <p14:tracePt t="17741" x="9523413" y="4673600"/>
          <p14:tracePt t="17750" x="9532938" y="4683125"/>
          <p14:tracePt t="17757" x="9532938" y="4691063"/>
          <p14:tracePt t="17765" x="9532938" y="4699000"/>
          <p14:tracePt t="17781" x="9532938" y="4708525"/>
          <p14:tracePt t="17788" x="9540875" y="4724400"/>
          <p14:tracePt t="17795" x="9540875" y="4749800"/>
          <p14:tracePt t="17804" x="9540875" y="4767263"/>
          <p14:tracePt t="17812" x="9540875" y="4784725"/>
          <p14:tracePt t="17819" x="9540875" y="4792663"/>
          <p14:tracePt t="17827" x="9540875" y="4818063"/>
          <p14:tracePt t="17835" x="9532938" y="4827588"/>
          <p14:tracePt t="17850" x="9523413" y="4835525"/>
          <p14:tracePt t="17860" x="9498013" y="4852988"/>
          <p14:tracePt t="17866" x="9472613" y="4860925"/>
          <p14:tracePt t="17876" x="9405938" y="4860925"/>
          <p14:tracePt t="17882" x="9363075" y="4860925"/>
          <p14:tracePt t="17890" x="9312275" y="4835525"/>
          <p14:tracePt t="17898" x="9251950" y="4818063"/>
          <p14:tracePt t="17905" x="9209088" y="4775200"/>
          <p14:tracePt t="17914" x="9150350" y="4749800"/>
          <p14:tracePt t="17921" x="9099550" y="4716463"/>
          <p14:tracePt t="17927" x="9064625" y="4699000"/>
          <p14:tracePt t="17936" x="8997950" y="4657725"/>
          <p14:tracePt t="17943" x="8980488" y="4640263"/>
          <p14:tracePt t="17951" x="8929688" y="4622800"/>
          <p14:tracePt t="17960" x="8912225" y="4605338"/>
          <p14:tracePt t="17967" x="8869363" y="4579938"/>
          <p14:tracePt t="17977" x="8836025" y="4564063"/>
          <p14:tracePt t="17983" x="8810625" y="4546600"/>
          <p14:tracePt t="17992" x="8793163" y="4529138"/>
          <p14:tracePt t="17998" x="8767763" y="4521200"/>
          <p14:tracePt t="18006" x="8750300" y="4503738"/>
          <p14:tracePt t="18016" x="8716963" y="4478338"/>
          <p14:tracePt t="18022" x="8691563" y="4435475"/>
          <p14:tracePt t="18031" x="8648700" y="4384675"/>
          <p14:tracePt t="18037" x="8623300" y="4351338"/>
          <p14:tracePt t="18046" x="8605838" y="4316413"/>
          <p14:tracePt t="18053" x="8589963" y="4300538"/>
          <p14:tracePt t="18060" x="8572500" y="4275138"/>
          <p14:tracePt t="18078" x="8564563" y="4265613"/>
          <p14:tracePt t="18093" x="8555038" y="4232275"/>
          <p14:tracePt t="18100" x="8555038" y="4206875"/>
          <p14:tracePt t="18109" x="8555038" y="4197350"/>
          <p14:tracePt t="18115" x="8555038" y="4171950"/>
          <p14:tracePt t="18124" x="8555038" y="4156075"/>
          <p14:tracePt t="18130" x="8555038" y="4121150"/>
          <p14:tracePt t="18139" x="8555038" y="4113213"/>
          <p14:tracePt t="18146" x="8555038" y="4095750"/>
          <p14:tracePt t="18154" x="8564563" y="4079875"/>
          <p14:tracePt t="18162" x="8580438" y="4070350"/>
          <p14:tracePt t="18170" x="8589963" y="4062413"/>
          <p14:tracePt t="18176" x="8589963" y="4052888"/>
          <p14:tracePt t="18185" x="8597900" y="4037013"/>
          <p14:tracePt t="18194" x="8615363" y="4019550"/>
          <p14:tracePt t="18200" x="8623300" y="4011613"/>
          <p14:tracePt t="18211" x="8632825" y="4002088"/>
          <p14:tracePt t="18216" x="8658225" y="3994150"/>
          <p14:tracePt t="18226" x="8691563" y="3976688"/>
          <p14:tracePt t="18231" x="8709025" y="3960813"/>
          <p14:tracePt t="18239" x="8716963" y="3951288"/>
          <p14:tracePt t="18249" x="8742363" y="3943350"/>
          <p14:tracePt t="18254" x="8767763" y="3935413"/>
          <p14:tracePt t="18266" x="8785225" y="3925888"/>
          <p14:tracePt t="18271" x="8793163" y="3925888"/>
          <p14:tracePt t="18277" x="8818563" y="3925888"/>
          <p14:tracePt t="18286" x="8836025" y="3925888"/>
          <p14:tracePt t="18294" x="8853488" y="3925888"/>
          <p14:tracePt t="18302" x="8869363" y="3917950"/>
          <p14:tracePt t="18311" x="8886825" y="3917950"/>
          <p14:tracePt t="18317" x="8904288" y="3917950"/>
          <p14:tracePt t="18328" x="8921750" y="3917950"/>
          <p14:tracePt t="18333" x="8929688" y="3917950"/>
          <p14:tracePt t="18342" x="8937625" y="3917950"/>
          <p14:tracePt t="18348" x="8947150" y="3917950"/>
          <p14:tracePt t="18356" x="8955088" y="3917950"/>
          <p14:tracePt t="18373" x="8972550" y="3917950"/>
          <p14:tracePt t="18419" x="8980488" y="3917950"/>
          <p14:tracePt t="18426" x="8988425" y="3917950"/>
          <p14:tracePt t="18434" x="8997950" y="3917950"/>
          <p14:tracePt t="18450" x="9005888" y="3917950"/>
          <p14:tracePt t="18505" x="9013825" y="3917950"/>
          <p14:tracePt t="18512" x="9023350" y="3917950"/>
          <p14:tracePt t="18528" x="9031288" y="3917950"/>
          <p14:tracePt t="18552" x="9048750" y="3917950"/>
          <p14:tracePt t="18559" x="9056688" y="3917950"/>
          <p14:tracePt t="18567" x="9074150" y="3917950"/>
          <p14:tracePt t="18578" x="9082088" y="3917950"/>
          <p14:tracePt t="18582" x="9124950" y="3908425"/>
          <p14:tracePt t="18591" x="9150350" y="3908425"/>
          <p14:tracePt t="18599" x="9175750" y="3908425"/>
          <p14:tracePt t="18606" x="9209088" y="3900488"/>
          <p14:tracePt t="18614" x="9226550" y="3900488"/>
          <p14:tracePt t="18621" x="9244013" y="3892550"/>
          <p14:tracePt t="18629" x="9261475" y="3892550"/>
          <p14:tracePt t="18636" x="9269413" y="3875088"/>
          <p14:tracePt t="18645" x="9286875" y="3875088"/>
          <p14:tracePt t="18652" x="9294813" y="3875088"/>
          <p14:tracePt t="18667" x="9302750" y="3875088"/>
          <p14:tracePt t="20613" x="9312275" y="3917950"/>
          <p14:tracePt t="20621" x="9320213" y="3986213"/>
          <p14:tracePt t="20628" x="9345613" y="4044950"/>
          <p14:tracePt t="20636" x="9353550" y="4095750"/>
          <p14:tracePt t="20644" x="9363075" y="4121150"/>
          <p14:tracePt t="20651" x="9371013" y="4138613"/>
          <p14:tracePt t="20660" x="9380538" y="4171950"/>
          <p14:tracePt t="20667" x="9380538" y="4189413"/>
          <p14:tracePt t="20678" x="9380538" y="4214813"/>
          <p14:tracePt t="20683" x="9413875" y="4257675"/>
          <p14:tracePt t="20693" x="9431338" y="4308475"/>
          <p14:tracePt t="20698" x="9447213" y="4351338"/>
          <p14:tracePt t="20706" x="9472613" y="4410075"/>
          <p14:tracePt t="20715" x="9490075" y="4460875"/>
          <p14:tracePt t="20722" x="9523413" y="4521200"/>
          <p14:tracePt t="20731" x="9523413" y="4546600"/>
          <p14:tracePt t="20736" x="9532938" y="4579938"/>
          <p14:tracePt t="20747" x="9540875" y="4614863"/>
          <p14:tracePt t="20753" x="9550400" y="4648200"/>
          <p14:tracePt t="20761" x="9558338" y="4673600"/>
          <p14:tracePt t="20768" x="9566275" y="4699000"/>
          <p14:tracePt t="20777" x="9575800" y="4724400"/>
          <p14:tracePt t="20784" x="9583738" y="4749800"/>
          <p14:tracePt t="20793" x="9591675" y="4784725"/>
          <p14:tracePt t="20799" x="9609138" y="4810125"/>
          <p14:tracePt t="20809" x="9626600" y="4835525"/>
          <p14:tracePt t="20815" x="9634538" y="4868863"/>
          <p14:tracePt t="20822" x="9642475" y="4919663"/>
          <p14:tracePt t="20832" x="9652000" y="4946650"/>
          <p14:tracePt t="20838" x="9659938" y="4972050"/>
          <p14:tracePt t="20848" x="9659938" y="4987925"/>
          <p14:tracePt t="20854" x="9667875" y="5013325"/>
          <p14:tracePt t="20861" x="9667875" y="5022850"/>
          <p14:tracePt t="20870" x="9667875" y="5038725"/>
          <p14:tracePt t="20877" x="9667875" y="5064125"/>
          <p14:tracePt t="20885" x="9667875" y="5073650"/>
          <p14:tracePt t="20894" x="9667875" y="5091113"/>
          <p14:tracePt t="20901" x="9667875" y="5106988"/>
          <p14:tracePt t="20909" x="9667875" y="5132388"/>
          <p14:tracePt t="20916" x="9667875" y="5157788"/>
          <p14:tracePt t="20926" x="9667875" y="5167313"/>
          <p14:tracePt t="20931" x="9659938" y="5192713"/>
          <p14:tracePt t="20942" x="9652000" y="5226050"/>
          <p14:tracePt t="20947" x="9634538" y="5251450"/>
          <p14:tracePt t="20955" x="9617075" y="5268913"/>
          <p14:tracePt t="20963" x="9583738" y="5294313"/>
          <p14:tracePt t="20971" x="9550400" y="5311775"/>
          <p14:tracePt t="20980" x="9523413" y="5337175"/>
          <p14:tracePt t="20986" x="9482138" y="5353050"/>
          <p14:tracePt t="20995" x="9439275" y="5370513"/>
          <p14:tracePt t="21002" x="9413875" y="5380038"/>
          <p14:tracePt t="21009" x="9388475" y="5387975"/>
          <p14:tracePt t="21017" x="9353550" y="5395913"/>
          <p14:tracePt t="21026" x="9320213" y="5405438"/>
          <p14:tracePt t="21032" x="9269413" y="5421313"/>
          <p14:tracePt t="21043" x="9218613" y="5421313"/>
          <p14:tracePt t="21048" x="9175750" y="5421313"/>
          <p14:tracePt t="21057" x="9107488" y="5413375"/>
          <p14:tracePt t="21065" x="9064625" y="5405438"/>
          <p14:tracePt t="21080" x="8997950" y="5387975"/>
          <p14:tracePt t="21087" x="8972550" y="5380038"/>
          <p14:tracePt t="21096" x="8947150" y="5370513"/>
          <p14:tracePt t="21103" x="8912225" y="5362575"/>
          <p14:tracePt t="21111" x="8894763" y="5353050"/>
          <p14:tracePt t="21118" x="8869363" y="5337175"/>
          <p14:tracePt t="21126" x="8810625" y="5276850"/>
          <p14:tracePt t="21134" x="8759825" y="5208588"/>
          <p14:tracePt t="21142" x="8699500" y="5149850"/>
          <p14:tracePt t="21150" x="8640763" y="5056188"/>
          <p14:tracePt t="21159" x="8605838" y="5022850"/>
          <p14:tracePt t="21165" x="8580438" y="4979988"/>
          <p14:tracePt t="21176" x="8564563" y="4954588"/>
          <p14:tracePt t="21181" x="8539163" y="4919663"/>
          <p14:tracePt t="21189" x="8513763" y="4903788"/>
          <p14:tracePt t="21196" x="8496300" y="4886325"/>
          <p14:tracePt t="21204" x="8488363" y="4852988"/>
          <p14:tracePt t="21212" x="8470900" y="4827588"/>
          <p14:tracePt t="21220" x="8453438" y="4792663"/>
          <p14:tracePt t="21229" x="8428038" y="4741863"/>
          <p14:tracePt t="21235" x="8420100" y="4683125"/>
          <p14:tracePt t="21244" x="8402638" y="4622800"/>
          <p14:tracePt t="21251" x="8402638" y="4564063"/>
          <p14:tracePt t="21259" x="8402638" y="4513263"/>
          <p14:tracePt t="21266" x="8402638" y="4486275"/>
          <p14:tracePt t="21277" x="8402638" y="4445000"/>
          <p14:tracePt t="21282" x="8402638" y="4419600"/>
          <p14:tracePt t="21292" x="8402638" y="4410075"/>
          <p14:tracePt t="21297" x="8402638" y="4394200"/>
          <p14:tracePt t="21306" x="8402638" y="4368800"/>
          <p14:tracePt t="21313" x="8402638" y="4351338"/>
          <p14:tracePt t="21321" x="8402638" y="4325938"/>
          <p14:tracePt t="21329" x="8402638" y="4300538"/>
          <p14:tracePt t="21336" x="8410575" y="4265613"/>
          <p14:tracePt t="21345" x="8428038" y="4232275"/>
          <p14:tracePt t="21352" x="8445500" y="4197350"/>
          <p14:tracePt t="21360" x="8470900" y="4138613"/>
          <p14:tracePt t="21367" x="8488363" y="4105275"/>
          <p14:tracePt t="21376" x="8496300" y="4079875"/>
          <p14:tracePt t="21383" x="8504238" y="4052888"/>
          <p14:tracePt t="21394" x="8513763" y="4044950"/>
          <p14:tracePt t="21398" x="8513763" y="4037013"/>
          <p14:tracePt t="21408" x="8513763" y="4027488"/>
          <p14:tracePt t="21438" x="8521700" y="4019550"/>
          <p14:tracePt t="21446" x="8539163" y="4011613"/>
          <p14:tracePt t="21454" x="8555038" y="3994150"/>
          <p14:tracePt t="21463" x="8572500" y="3968750"/>
          <p14:tracePt t="21469" x="8580438" y="3951288"/>
          <p14:tracePt t="21476" x="8605838" y="3935413"/>
          <p14:tracePt t="21485" x="8623300" y="3925888"/>
          <p14:tracePt t="21493" x="8640763" y="3900488"/>
          <p14:tracePt t="21500" x="8658225" y="3883025"/>
          <p14:tracePt t="21510" x="8666163" y="3867150"/>
          <p14:tracePt t="21515" x="8691563" y="3857625"/>
          <p14:tracePt t="21525" x="8709025" y="3857625"/>
          <p14:tracePt t="21531" x="8742363" y="3849688"/>
          <p14:tracePt t="21538" x="8785225" y="3849688"/>
          <p14:tracePt t="21548" x="8818563" y="3849688"/>
          <p14:tracePt t="21554" x="8878888" y="3857625"/>
          <p14:tracePt t="21563" x="8912225" y="3867150"/>
          <p14:tracePt t="21570" x="8929688" y="3875088"/>
          <p14:tracePt t="21579" x="8972550" y="3875088"/>
          <p14:tracePt t="21585" x="8988425" y="3875088"/>
          <p14:tracePt t="21592" x="9005888" y="3875088"/>
          <p14:tracePt t="21601" x="9013825" y="3875088"/>
          <p14:tracePt t="21610" x="9023350" y="3875088"/>
          <p14:tracePt t="21616" x="9039225" y="3883025"/>
          <p14:tracePt t="21627" x="9056688" y="3883025"/>
          <p14:tracePt t="21632" x="9074150" y="3892550"/>
          <p14:tracePt t="21642" x="9082088" y="3892550"/>
          <p14:tracePt t="21647" x="9107488" y="3908425"/>
          <p14:tracePt t="21657" x="9150350" y="3917950"/>
          <p14:tracePt t="21665" x="9175750" y="3925888"/>
          <p14:tracePt t="21671" x="9209088" y="3935413"/>
          <p14:tracePt t="21679" x="9236075" y="3943350"/>
          <p14:tracePt t="21687" x="9251950" y="3951288"/>
          <p14:tracePt t="21696" x="9269413" y="3960813"/>
          <p14:tracePt t="21703" x="9294813" y="3960813"/>
          <p14:tracePt t="21710" x="9302750" y="3968750"/>
          <p14:tracePt t="21717" x="9320213" y="3986213"/>
          <p14:tracePt t="21726" x="9337675" y="3994150"/>
          <p14:tracePt t="21734" x="9353550" y="4002088"/>
          <p14:tracePt t="21744" x="9380538" y="4011613"/>
          <p14:tracePt t="21751" x="9396413" y="4019550"/>
          <p14:tracePt t="21758" x="9421813" y="4037013"/>
          <p14:tracePt t="21764" x="9439275" y="4037013"/>
          <p14:tracePt t="21772" x="9456738" y="4052888"/>
          <p14:tracePt t="21782" x="9472613" y="4062413"/>
          <p14:tracePt t="21788" x="9482138" y="4079875"/>
          <p14:tracePt t="21798" x="9490075" y="4087813"/>
          <p14:tracePt t="21812" x="9498013" y="4095750"/>
          <p14:tracePt t="21819" x="9507538" y="4105275"/>
          <p14:tracePt t="21826" x="9515475" y="4105275"/>
          <p14:tracePt t="21835" x="9523413" y="4113213"/>
          <p14:tracePt t="21844" x="9532938" y="4121150"/>
          <p14:tracePt t="21850" x="9540875" y="4130675"/>
          <p14:tracePt t="21990" x="9540875" y="4138613"/>
          <p14:tracePt t="22022" x="9550400" y="4156075"/>
          <p14:tracePt t="22037" x="9550400" y="4164013"/>
          <p14:tracePt t="22053" x="9550400" y="4171950"/>
          <p14:tracePt t="22993" x="9193213" y="3943350"/>
          <p14:tracePt t="23002" x="8504238" y="3484563"/>
          <p14:tracePt t="23009" x="8250238" y="3330575"/>
          <p14:tracePt t="23017" x="7094538" y="2813050"/>
          <p14:tracePt t="23026" x="6661150" y="2549525"/>
          <p14:tracePt t="23033" x="5649913" y="2039938"/>
          <p14:tracePt t="23043" x="5173663" y="1852613"/>
          <p14:tracePt t="23048" x="4316413" y="1622425"/>
          <p14:tracePt t="23058" x="4052888" y="1520825"/>
          <p14:tracePt t="23064" x="3330575" y="1249363"/>
          <p14:tracePt t="23077" x="3254375" y="1223963"/>
          <p14:tracePt t="23082" x="2930525" y="1112838"/>
          <p14:tracePt t="23087" x="2760663" y="1079500"/>
          <p14:tracePt t="23096" x="2693988" y="1062038"/>
          <p14:tracePt t="23103" x="2633663" y="1054100"/>
          <p14:tracePt t="23113" x="2600325" y="1054100"/>
          <p14:tracePt t="23118" x="2557463" y="1054100"/>
          <p14:tracePt t="23128" x="2524125" y="1054100"/>
          <p14:tracePt t="23383" x="2362200" y="993775"/>
          <p14:tracePt t="23390" x="1946275" y="841375"/>
          <p14:tracePt t="23399" x="1597025" y="714375"/>
          <p14:tracePt t="23407" x="1435100" y="628650"/>
          <p14:tracePt t="23414" x="1274763" y="544513"/>
          <p14:tracePt t="23422" x="976313" y="347663"/>
          <p14:tracePt t="23430" x="781050" y="220663"/>
          <p14:tracePt t="23438" x="661988" y="152400"/>
          <p14:tracePt t="23447" x="585788" y="111125"/>
          <p14:tracePt t="23454" x="492125" y="5080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テキスト ボックス 36">
            <a:extLst>
              <a:ext uri="{FF2B5EF4-FFF2-40B4-BE49-F238E27FC236}">
                <a16:creationId xmlns:a16="http://schemas.microsoft.com/office/drawing/2014/main" id="{CA6BDAE0-B11C-4ABC-8801-7F66DD4E0101}"/>
              </a:ext>
            </a:extLst>
          </p:cNvPr>
          <p:cNvSpPr txBox="1"/>
          <p:nvPr/>
        </p:nvSpPr>
        <p:spPr>
          <a:xfrm>
            <a:off x="411166" y="1334699"/>
            <a:ext cx="8001000" cy="1323439"/>
          </a:xfrm>
          <a:prstGeom prst="rect">
            <a:avLst/>
          </a:prstGeom>
          <a:noFill/>
        </p:spPr>
        <p:txBody>
          <a:bodyPr wrap="square" rtlCol="0">
            <a:spAutoFit/>
          </a:bodyPr>
          <a:lstStyle/>
          <a:p>
            <a:r>
              <a:rPr kumimoji="1" lang="ja-JP" altLang="en-US" sz="1600" b="1" dirty="0"/>
              <a:t>ポイント獲得手段は</a:t>
            </a:r>
            <a:r>
              <a:rPr kumimoji="1" lang="ja-JP" altLang="en-US" sz="1600" b="1" u="sng" dirty="0"/>
              <a:t>歩数ゲーム</a:t>
            </a:r>
            <a:r>
              <a:rPr kumimoji="1" lang="ja-JP" altLang="en-US" sz="1600" b="1" dirty="0"/>
              <a:t>・</a:t>
            </a:r>
            <a:r>
              <a:rPr kumimoji="1" lang="ja-JP" altLang="en-US" sz="1600" b="1" u="sng" dirty="0"/>
              <a:t>議論ゲーム</a:t>
            </a:r>
            <a:r>
              <a:rPr kumimoji="1" lang="ja-JP" altLang="en-US" sz="1600" b="1" dirty="0"/>
              <a:t>・</a:t>
            </a:r>
            <a:r>
              <a:rPr kumimoji="1" lang="ja-JP" altLang="en-US" sz="1600" b="1" u="sng" dirty="0"/>
              <a:t>利他行為ゲーム</a:t>
            </a:r>
            <a:r>
              <a:rPr kumimoji="1" lang="ja-JP" altLang="en-US" sz="1600" b="1" dirty="0"/>
              <a:t>の</a:t>
            </a:r>
            <a:r>
              <a:rPr kumimoji="1" lang="en-US" altLang="ja-JP" sz="1600" b="1" dirty="0"/>
              <a:t>3</a:t>
            </a:r>
            <a:r>
              <a:rPr kumimoji="1" lang="ja-JP" altLang="en-US" sz="1600" b="1" dirty="0"/>
              <a:t>つ。</a:t>
            </a:r>
            <a:endParaRPr kumimoji="1" lang="en-US" altLang="ja-JP" sz="1600" b="1" dirty="0"/>
          </a:p>
          <a:p>
            <a:endParaRPr kumimoji="1" lang="en-US" altLang="ja-JP" sz="1600" b="1" dirty="0"/>
          </a:p>
          <a:p>
            <a:r>
              <a:rPr kumimoji="1" lang="ja-JP" altLang="en-US" sz="1600" b="1" dirty="0"/>
              <a:t>歩数計算</a:t>
            </a:r>
            <a:r>
              <a:rPr kumimoji="1" lang="en-US" altLang="ja-JP" sz="1600" b="1" dirty="0"/>
              <a:t>…</a:t>
            </a:r>
            <a:r>
              <a:rPr kumimoji="1" lang="ja-JP" altLang="en-US" sz="1600" b="1" dirty="0"/>
              <a:t>毎日行う。</a:t>
            </a:r>
            <a:endParaRPr kumimoji="1" lang="en-US" altLang="ja-JP" sz="1600" b="1" dirty="0"/>
          </a:p>
          <a:p>
            <a:r>
              <a:rPr kumimoji="1" lang="ja-JP" altLang="en-US" sz="1600" b="1" dirty="0"/>
              <a:t>利他行為</a:t>
            </a:r>
            <a:r>
              <a:rPr kumimoji="1" lang="en-US" altLang="ja-JP" sz="1600" b="1" dirty="0"/>
              <a:t>…</a:t>
            </a:r>
            <a:r>
              <a:rPr kumimoji="1" lang="ja-JP" altLang="en-US" sz="1600" b="1" dirty="0"/>
              <a:t>毎日行う。</a:t>
            </a:r>
            <a:endParaRPr kumimoji="1" lang="en-US" altLang="ja-JP" sz="1600" b="1" dirty="0"/>
          </a:p>
          <a:p>
            <a:r>
              <a:rPr kumimoji="1" lang="ja-JP" altLang="en-US" sz="1600" b="1" dirty="0"/>
              <a:t>議論</a:t>
            </a:r>
            <a:r>
              <a:rPr kumimoji="1" lang="en-US" altLang="ja-JP" sz="1600" b="1" dirty="0"/>
              <a:t>…</a:t>
            </a:r>
            <a:r>
              <a:rPr kumimoji="1" lang="ja-JP" altLang="en-US" sz="1600" b="1" dirty="0"/>
              <a:t>議論設定日のみ行う。</a:t>
            </a:r>
            <a:endParaRPr kumimoji="1" lang="en-US" altLang="ja-JP" sz="1600" b="1" dirty="0"/>
          </a:p>
        </p:txBody>
      </p:sp>
      <p:sp>
        <p:nvSpPr>
          <p:cNvPr id="73" name="四角形: 角を丸くする 72">
            <a:extLst>
              <a:ext uri="{FF2B5EF4-FFF2-40B4-BE49-F238E27FC236}">
                <a16:creationId xmlns:a16="http://schemas.microsoft.com/office/drawing/2014/main" id="{AC31A62F-A6AA-4608-8C31-1B34BFCD1239}"/>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ゲームの流れ</a:t>
            </a:r>
          </a:p>
        </p:txBody>
      </p:sp>
      <p:grpSp>
        <p:nvGrpSpPr>
          <p:cNvPr id="99" name="グループ化 98">
            <a:extLst>
              <a:ext uri="{FF2B5EF4-FFF2-40B4-BE49-F238E27FC236}">
                <a16:creationId xmlns:a16="http://schemas.microsoft.com/office/drawing/2014/main" id="{8087EC44-E751-4FFB-A33C-C7544273E35E}"/>
              </a:ext>
            </a:extLst>
          </p:cNvPr>
          <p:cNvGrpSpPr/>
          <p:nvPr/>
        </p:nvGrpSpPr>
        <p:grpSpPr>
          <a:xfrm>
            <a:off x="411166" y="2863879"/>
            <a:ext cx="7887855" cy="2632399"/>
            <a:chOff x="640079" y="2805690"/>
            <a:chExt cx="7887855" cy="2632399"/>
          </a:xfrm>
        </p:grpSpPr>
        <p:sp>
          <p:nvSpPr>
            <p:cNvPr id="40" name="矢印: 五方向 39">
              <a:extLst>
                <a:ext uri="{FF2B5EF4-FFF2-40B4-BE49-F238E27FC236}">
                  <a16:creationId xmlns:a16="http://schemas.microsoft.com/office/drawing/2014/main" id="{893FBACD-A8DA-4DAC-9DC7-F12D760D962C}"/>
                </a:ext>
              </a:extLst>
            </p:cNvPr>
            <p:cNvSpPr/>
            <p:nvPr/>
          </p:nvSpPr>
          <p:spPr>
            <a:xfrm>
              <a:off x="1724528" y="3490374"/>
              <a:ext cx="160946" cy="383824"/>
            </a:xfrm>
            <a:prstGeom prst="homePlate">
              <a:avLst>
                <a:gd name="adj" fmla="val 8250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五方向 40">
              <a:extLst>
                <a:ext uri="{FF2B5EF4-FFF2-40B4-BE49-F238E27FC236}">
                  <a16:creationId xmlns:a16="http://schemas.microsoft.com/office/drawing/2014/main" id="{396DD6D7-6989-431C-86F6-A72BA50BDCAE}"/>
                </a:ext>
              </a:extLst>
            </p:cNvPr>
            <p:cNvSpPr/>
            <p:nvPr/>
          </p:nvSpPr>
          <p:spPr>
            <a:xfrm>
              <a:off x="8377636" y="3504241"/>
              <a:ext cx="150298" cy="383824"/>
            </a:xfrm>
            <a:prstGeom prst="homePlate">
              <a:avLst>
                <a:gd name="adj" fmla="val 0"/>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9D445EE1-4F47-402C-90EA-5D4E6898B98F}"/>
                </a:ext>
              </a:extLst>
            </p:cNvPr>
            <p:cNvGrpSpPr/>
            <p:nvPr/>
          </p:nvGrpSpPr>
          <p:grpSpPr>
            <a:xfrm>
              <a:off x="1896768" y="3498597"/>
              <a:ext cx="5554128" cy="389468"/>
              <a:chOff x="1444978" y="2112906"/>
              <a:chExt cx="5554128" cy="389468"/>
            </a:xfrm>
          </p:grpSpPr>
          <p:sp>
            <p:nvSpPr>
              <p:cNvPr id="60" name="矢印: 五方向 59">
                <a:extLst>
                  <a:ext uri="{FF2B5EF4-FFF2-40B4-BE49-F238E27FC236}">
                    <a16:creationId xmlns:a16="http://schemas.microsoft.com/office/drawing/2014/main" id="{F6AD0E98-B297-4426-A0B2-75183481CF88}"/>
                  </a:ext>
                </a:extLst>
              </p:cNvPr>
              <p:cNvSpPr/>
              <p:nvPr/>
            </p:nvSpPr>
            <p:spPr>
              <a:xfrm>
                <a:off x="1444978"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矢印: 五方向 60">
                <a:extLst>
                  <a:ext uri="{FF2B5EF4-FFF2-40B4-BE49-F238E27FC236}">
                    <a16:creationId xmlns:a16="http://schemas.microsoft.com/office/drawing/2014/main" id="{16A9320C-9910-4252-A002-CAEFDBA044F2}"/>
                  </a:ext>
                </a:extLst>
              </p:cNvPr>
              <p:cNvSpPr/>
              <p:nvPr/>
            </p:nvSpPr>
            <p:spPr>
              <a:xfrm>
                <a:off x="1907822"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矢印: 五方向 61">
                <a:extLst>
                  <a:ext uri="{FF2B5EF4-FFF2-40B4-BE49-F238E27FC236}">
                    <a16:creationId xmlns:a16="http://schemas.microsoft.com/office/drawing/2014/main" id="{6F6D6BC0-72FE-4FAB-B011-9EB9E834D950}"/>
                  </a:ext>
                </a:extLst>
              </p:cNvPr>
              <p:cNvSpPr/>
              <p:nvPr/>
            </p:nvSpPr>
            <p:spPr>
              <a:xfrm>
                <a:off x="2370666"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五方向 62">
                <a:extLst>
                  <a:ext uri="{FF2B5EF4-FFF2-40B4-BE49-F238E27FC236}">
                    <a16:creationId xmlns:a16="http://schemas.microsoft.com/office/drawing/2014/main" id="{88545DF6-4351-41FA-9C34-B3A5FA16BAA2}"/>
                  </a:ext>
                </a:extLst>
              </p:cNvPr>
              <p:cNvSpPr/>
              <p:nvPr/>
            </p:nvSpPr>
            <p:spPr>
              <a:xfrm>
                <a:off x="2833510"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矢印: 五方向 63">
                <a:extLst>
                  <a:ext uri="{FF2B5EF4-FFF2-40B4-BE49-F238E27FC236}">
                    <a16:creationId xmlns:a16="http://schemas.microsoft.com/office/drawing/2014/main" id="{A045BB3B-4B28-4390-A504-27FE47A5F13A}"/>
                  </a:ext>
                </a:extLst>
              </p:cNvPr>
              <p:cNvSpPr/>
              <p:nvPr/>
            </p:nvSpPr>
            <p:spPr>
              <a:xfrm>
                <a:off x="3296354"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矢印: 五方向 64">
                <a:extLst>
                  <a:ext uri="{FF2B5EF4-FFF2-40B4-BE49-F238E27FC236}">
                    <a16:creationId xmlns:a16="http://schemas.microsoft.com/office/drawing/2014/main" id="{6A2C3864-410F-4A67-863F-D4671CFAB3AC}"/>
                  </a:ext>
                </a:extLst>
              </p:cNvPr>
              <p:cNvSpPr/>
              <p:nvPr/>
            </p:nvSpPr>
            <p:spPr>
              <a:xfrm>
                <a:off x="3759198"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五方向 65">
                <a:extLst>
                  <a:ext uri="{FF2B5EF4-FFF2-40B4-BE49-F238E27FC236}">
                    <a16:creationId xmlns:a16="http://schemas.microsoft.com/office/drawing/2014/main" id="{56A001A3-407F-4C0F-9DFB-2A6FD42501F1}"/>
                  </a:ext>
                </a:extLst>
              </p:cNvPr>
              <p:cNvSpPr/>
              <p:nvPr/>
            </p:nvSpPr>
            <p:spPr>
              <a:xfrm>
                <a:off x="4222042"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矢印: 五方向 66">
                <a:extLst>
                  <a:ext uri="{FF2B5EF4-FFF2-40B4-BE49-F238E27FC236}">
                    <a16:creationId xmlns:a16="http://schemas.microsoft.com/office/drawing/2014/main" id="{BBC7B3D0-BF5B-4384-99CD-51400D52F7A7}"/>
                  </a:ext>
                </a:extLst>
              </p:cNvPr>
              <p:cNvSpPr/>
              <p:nvPr/>
            </p:nvSpPr>
            <p:spPr>
              <a:xfrm>
                <a:off x="4684886"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矢印: 五方向 67">
                <a:extLst>
                  <a:ext uri="{FF2B5EF4-FFF2-40B4-BE49-F238E27FC236}">
                    <a16:creationId xmlns:a16="http://schemas.microsoft.com/office/drawing/2014/main" id="{BE409329-61AD-493F-973A-2F802C1783D8}"/>
                  </a:ext>
                </a:extLst>
              </p:cNvPr>
              <p:cNvSpPr/>
              <p:nvPr/>
            </p:nvSpPr>
            <p:spPr>
              <a:xfrm>
                <a:off x="5147730"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矢印: 五方向 68">
                <a:extLst>
                  <a:ext uri="{FF2B5EF4-FFF2-40B4-BE49-F238E27FC236}">
                    <a16:creationId xmlns:a16="http://schemas.microsoft.com/office/drawing/2014/main" id="{4B0EF2E4-5393-4D74-A708-62B02B3E04BC}"/>
                  </a:ext>
                </a:extLst>
              </p:cNvPr>
              <p:cNvSpPr/>
              <p:nvPr/>
            </p:nvSpPr>
            <p:spPr>
              <a:xfrm>
                <a:off x="5610574"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矢印: 五方向 69">
                <a:extLst>
                  <a:ext uri="{FF2B5EF4-FFF2-40B4-BE49-F238E27FC236}">
                    <a16:creationId xmlns:a16="http://schemas.microsoft.com/office/drawing/2014/main" id="{4212829E-EA19-472B-BE18-5EBD6E259808}"/>
                  </a:ext>
                </a:extLst>
              </p:cNvPr>
              <p:cNvSpPr/>
              <p:nvPr/>
            </p:nvSpPr>
            <p:spPr>
              <a:xfrm>
                <a:off x="6073418" y="2112906"/>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矢印: 五方向 70">
                <a:extLst>
                  <a:ext uri="{FF2B5EF4-FFF2-40B4-BE49-F238E27FC236}">
                    <a16:creationId xmlns:a16="http://schemas.microsoft.com/office/drawing/2014/main" id="{7BAFD36F-2796-4040-8E1C-F5197CB99C0E}"/>
                  </a:ext>
                </a:extLst>
              </p:cNvPr>
              <p:cNvSpPr/>
              <p:nvPr/>
            </p:nvSpPr>
            <p:spPr>
              <a:xfrm>
                <a:off x="6536262" y="2118550"/>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テキスト ボックス 52">
              <a:extLst>
                <a:ext uri="{FF2B5EF4-FFF2-40B4-BE49-F238E27FC236}">
                  <a16:creationId xmlns:a16="http://schemas.microsoft.com/office/drawing/2014/main" id="{910CE954-E6BE-40E5-9FBD-805F18C7C1DF}"/>
                </a:ext>
              </a:extLst>
            </p:cNvPr>
            <p:cNvSpPr txBox="1"/>
            <p:nvPr/>
          </p:nvSpPr>
          <p:spPr>
            <a:xfrm>
              <a:off x="640079" y="4016408"/>
              <a:ext cx="1084449" cy="338554"/>
            </a:xfrm>
            <a:prstGeom prst="rect">
              <a:avLst/>
            </a:prstGeom>
            <a:noFill/>
          </p:spPr>
          <p:txBody>
            <a:bodyPr wrap="square" rtlCol="0">
              <a:spAutoFit/>
            </a:bodyPr>
            <a:lstStyle/>
            <a:p>
              <a:r>
                <a:rPr kumimoji="1" lang="ja-JP" altLang="en-US" sz="1600" b="1" dirty="0"/>
                <a:t>利他行為</a:t>
              </a:r>
              <a:endParaRPr kumimoji="1" lang="en-US" altLang="ja-JP" sz="1600" b="1" dirty="0"/>
            </a:p>
          </p:txBody>
        </p:sp>
        <p:sp>
          <p:nvSpPr>
            <p:cNvPr id="54" name="テキスト ボックス 53">
              <a:extLst>
                <a:ext uri="{FF2B5EF4-FFF2-40B4-BE49-F238E27FC236}">
                  <a16:creationId xmlns:a16="http://schemas.microsoft.com/office/drawing/2014/main" id="{4C2029D1-B307-4B7B-AAD5-FFA09C4F4B92}"/>
                </a:ext>
              </a:extLst>
            </p:cNvPr>
            <p:cNvSpPr txBox="1"/>
            <p:nvPr/>
          </p:nvSpPr>
          <p:spPr>
            <a:xfrm>
              <a:off x="1064177" y="4461689"/>
              <a:ext cx="598348" cy="338554"/>
            </a:xfrm>
            <a:prstGeom prst="rect">
              <a:avLst/>
            </a:prstGeom>
            <a:noFill/>
          </p:spPr>
          <p:txBody>
            <a:bodyPr wrap="square" rtlCol="0">
              <a:spAutoFit/>
            </a:bodyPr>
            <a:lstStyle/>
            <a:p>
              <a:r>
                <a:rPr kumimoji="1" lang="ja-JP" altLang="en-US" sz="1600" b="1" dirty="0"/>
                <a:t>議論</a:t>
              </a:r>
              <a:endParaRPr kumimoji="1" lang="en-US" altLang="ja-JP" sz="1600" dirty="0"/>
            </a:p>
          </p:txBody>
        </p:sp>
        <p:sp>
          <p:nvSpPr>
            <p:cNvPr id="55" name="テキスト ボックス 54">
              <a:extLst>
                <a:ext uri="{FF2B5EF4-FFF2-40B4-BE49-F238E27FC236}">
                  <a16:creationId xmlns:a16="http://schemas.microsoft.com/office/drawing/2014/main" id="{A3D586E2-93FE-41D4-B9D8-EF610AA77D88}"/>
                </a:ext>
              </a:extLst>
            </p:cNvPr>
            <p:cNvSpPr txBox="1"/>
            <p:nvPr/>
          </p:nvSpPr>
          <p:spPr>
            <a:xfrm>
              <a:off x="1064177" y="3521232"/>
              <a:ext cx="660351" cy="338554"/>
            </a:xfrm>
            <a:prstGeom prst="rect">
              <a:avLst/>
            </a:prstGeom>
            <a:noFill/>
          </p:spPr>
          <p:txBody>
            <a:bodyPr wrap="square" rtlCol="0">
              <a:spAutoFit/>
            </a:bodyPr>
            <a:lstStyle/>
            <a:p>
              <a:r>
                <a:rPr kumimoji="1" lang="ja-JP" altLang="en-US" sz="1600" b="1" dirty="0"/>
                <a:t>歩数</a:t>
              </a:r>
              <a:endParaRPr kumimoji="1" lang="en-US" altLang="ja-JP" sz="1600" b="1" dirty="0"/>
            </a:p>
          </p:txBody>
        </p:sp>
        <p:sp>
          <p:nvSpPr>
            <p:cNvPr id="56" name="矢印: 五方向 55">
              <a:extLst>
                <a:ext uri="{FF2B5EF4-FFF2-40B4-BE49-F238E27FC236}">
                  <a16:creationId xmlns:a16="http://schemas.microsoft.com/office/drawing/2014/main" id="{C3C3E844-5968-4904-B98E-DF44C25DB034}"/>
                </a:ext>
              </a:extLst>
            </p:cNvPr>
            <p:cNvSpPr/>
            <p:nvPr/>
          </p:nvSpPr>
          <p:spPr>
            <a:xfrm>
              <a:off x="2512297" y="4381732"/>
              <a:ext cx="197556"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矢印: 五方向 56">
              <a:extLst>
                <a:ext uri="{FF2B5EF4-FFF2-40B4-BE49-F238E27FC236}">
                  <a16:creationId xmlns:a16="http://schemas.microsoft.com/office/drawing/2014/main" id="{E7C03C3D-C3C3-483B-B39B-26C8F47A4E21}"/>
                </a:ext>
              </a:extLst>
            </p:cNvPr>
            <p:cNvSpPr/>
            <p:nvPr/>
          </p:nvSpPr>
          <p:spPr>
            <a:xfrm>
              <a:off x="4688555" y="4387462"/>
              <a:ext cx="197556"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矢印: 五方向 57">
              <a:extLst>
                <a:ext uri="{FF2B5EF4-FFF2-40B4-BE49-F238E27FC236}">
                  <a16:creationId xmlns:a16="http://schemas.microsoft.com/office/drawing/2014/main" id="{177105CE-F27A-4233-BB16-9B42B0D87543}"/>
                </a:ext>
              </a:extLst>
            </p:cNvPr>
            <p:cNvSpPr/>
            <p:nvPr/>
          </p:nvSpPr>
          <p:spPr>
            <a:xfrm>
              <a:off x="2909945" y="4377597"/>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五方向 58">
              <a:extLst>
                <a:ext uri="{FF2B5EF4-FFF2-40B4-BE49-F238E27FC236}">
                  <a16:creationId xmlns:a16="http://schemas.microsoft.com/office/drawing/2014/main" id="{F76F103E-FC82-4F1F-A1C4-05D80BF33A00}"/>
                </a:ext>
              </a:extLst>
            </p:cNvPr>
            <p:cNvSpPr/>
            <p:nvPr/>
          </p:nvSpPr>
          <p:spPr>
            <a:xfrm>
              <a:off x="3417944" y="4377597"/>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D65975F9-7555-455B-8634-ADA6798EBE98}"/>
                </a:ext>
              </a:extLst>
            </p:cNvPr>
            <p:cNvSpPr/>
            <p:nvPr/>
          </p:nvSpPr>
          <p:spPr>
            <a:xfrm>
              <a:off x="1724528" y="3376853"/>
              <a:ext cx="6803406" cy="15128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a:extLst>
                <a:ext uri="{FF2B5EF4-FFF2-40B4-BE49-F238E27FC236}">
                  <a16:creationId xmlns:a16="http://schemas.microsoft.com/office/drawing/2014/main" id="{67E9817C-C0E6-4FC6-89A2-9E4F46E3A1A0}"/>
                </a:ext>
              </a:extLst>
            </p:cNvPr>
            <p:cNvCxnSpPr>
              <a:cxnSpLocks/>
            </p:cNvCxnSpPr>
            <p:nvPr/>
          </p:nvCxnSpPr>
          <p:spPr>
            <a:xfrm flipH="1">
              <a:off x="4832593" y="2994978"/>
              <a:ext cx="366449" cy="65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BA32BE3A-FE8B-4AFB-BCC5-5B1634209593}"/>
                </a:ext>
              </a:extLst>
            </p:cNvPr>
            <p:cNvSpPr txBox="1"/>
            <p:nvPr/>
          </p:nvSpPr>
          <p:spPr>
            <a:xfrm>
              <a:off x="5187372" y="2805690"/>
              <a:ext cx="850019" cy="369332"/>
            </a:xfrm>
            <a:prstGeom prst="rect">
              <a:avLst/>
            </a:prstGeom>
            <a:noFill/>
          </p:spPr>
          <p:txBody>
            <a:bodyPr wrap="square" rtlCol="0">
              <a:spAutoFit/>
            </a:bodyPr>
            <a:lstStyle/>
            <a:p>
              <a:r>
                <a:rPr kumimoji="1" lang="ja-JP" altLang="en-US" b="1" dirty="0"/>
                <a:t>毎日</a:t>
              </a:r>
            </a:p>
          </p:txBody>
        </p:sp>
        <p:sp>
          <p:nvSpPr>
            <p:cNvPr id="43" name="矢印: 五方向 42">
              <a:extLst>
                <a:ext uri="{FF2B5EF4-FFF2-40B4-BE49-F238E27FC236}">
                  <a16:creationId xmlns:a16="http://schemas.microsoft.com/office/drawing/2014/main" id="{8B7A2FB8-7F60-4A38-AB01-43ECDFE9091A}"/>
                </a:ext>
              </a:extLst>
            </p:cNvPr>
            <p:cNvSpPr/>
            <p:nvPr/>
          </p:nvSpPr>
          <p:spPr>
            <a:xfrm>
              <a:off x="7913740" y="3504241"/>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五方向 43">
              <a:extLst>
                <a:ext uri="{FF2B5EF4-FFF2-40B4-BE49-F238E27FC236}">
                  <a16:creationId xmlns:a16="http://schemas.microsoft.com/office/drawing/2014/main" id="{D1608B16-B797-4A72-AE41-07A44E162162}"/>
                </a:ext>
              </a:extLst>
            </p:cNvPr>
            <p:cNvSpPr/>
            <p:nvPr/>
          </p:nvSpPr>
          <p:spPr>
            <a:xfrm>
              <a:off x="7450896" y="3504241"/>
              <a:ext cx="462844"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331E69FE-E77B-48D8-B85C-18BBB1FDAA47}"/>
                </a:ext>
              </a:extLst>
            </p:cNvPr>
            <p:cNvSpPr txBox="1"/>
            <p:nvPr/>
          </p:nvSpPr>
          <p:spPr>
            <a:xfrm>
              <a:off x="1787259" y="2807523"/>
              <a:ext cx="1818963" cy="461665"/>
            </a:xfrm>
            <a:prstGeom prst="rect">
              <a:avLst/>
            </a:prstGeom>
            <a:noFill/>
          </p:spPr>
          <p:txBody>
            <a:bodyPr wrap="square" rtlCol="0">
              <a:spAutoFit/>
            </a:bodyPr>
            <a:lstStyle/>
            <a:p>
              <a:r>
                <a:rPr kumimoji="1" lang="ja-JP" altLang="en-US" sz="2400" b="1" dirty="0"/>
                <a:t>実験期間</a:t>
              </a:r>
            </a:p>
          </p:txBody>
        </p:sp>
        <p:sp>
          <p:nvSpPr>
            <p:cNvPr id="74" name="矢印: 五方向 73">
              <a:extLst>
                <a:ext uri="{FF2B5EF4-FFF2-40B4-BE49-F238E27FC236}">
                  <a16:creationId xmlns:a16="http://schemas.microsoft.com/office/drawing/2014/main" id="{7BB614F6-D720-42ED-8A7D-F5C0EE228CCF}"/>
                </a:ext>
              </a:extLst>
            </p:cNvPr>
            <p:cNvSpPr/>
            <p:nvPr/>
          </p:nvSpPr>
          <p:spPr>
            <a:xfrm>
              <a:off x="6179291" y="4377597"/>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矢印: 五方向 74">
              <a:extLst>
                <a:ext uri="{FF2B5EF4-FFF2-40B4-BE49-F238E27FC236}">
                  <a16:creationId xmlns:a16="http://schemas.microsoft.com/office/drawing/2014/main" id="{875F39E0-E0BF-421E-916D-B0BE92B0D0DA}"/>
                </a:ext>
              </a:extLst>
            </p:cNvPr>
            <p:cNvSpPr/>
            <p:nvPr/>
          </p:nvSpPr>
          <p:spPr>
            <a:xfrm>
              <a:off x="7492179" y="4387462"/>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4" name="グループ化 93">
              <a:extLst>
                <a:ext uri="{FF2B5EF4-FFF2-40B4-BE49-F238E27FC236}">
                  <a16:creationId xmlns:a16="http://schemas.microsoft.com/office/drawing/2014/main" id="{59D206B9-97EF-4A81-B4D1-EF85431834C5}"/>
                </a:ext>
              </a:extLst>
            </p:cNvPr>
            <p:cNvGrpSpPr/>
            <p:nvPr/>
          </p:nvGrpSpPr>
          <p:grpSpPr>
            <a:xfrm>
              <a:off x="1735822" y="3929001"/>
              <a:ext cx="6790761" cy="400674"/>
              <a:chOff x="1843888" y="3746121"/>
              <a:chExt cx="6790761" cy="400674"/>
            </a:xfrm>
            <a:solidFill>
              <a:schemeClr val="bg2">
                <a:lumMod val="75000"/>
              </a:schemeClr>
            </a:solidFill>
          </p:grpSpPr>
          <p:grpSp>
            <p:nvGrpSpPr>
              <p:cNvPr id="77" name="グループ化 76">
                <a:extLst>
                  <a:ext uri="{FF2B5EF4-FFF2-40B4-BE49-F238E27FC236}">
                    <a16:creationId xmlns:a16="http://schemas.microsoft.com/office/drawing/2014/main" id="{291B3BB1-13AE-4A60-A588-31A5E91A6AD5}"/>
                  </a:ext>
                </a:extLst>
              </p:cNvPr>
              <p:cNvGrpSpPr/>
              <p:nvPr/>
            </p:nvGrpSpPr>
            <p:grpSpPr>
              <a:xfrm>
                <a:off x="2004834" y="3746121"/>
                <a:ext cx="5554128" cy="389468"/>
                <a:chOff x="1444978" y="2112906"/>
                <a:chExt cx="5554128" cy="389468"/>
              </a:xfrm>
              <a:grpFill/>
            </p:grpSpPr>
            <p:sp>
              <p:nvSpPr>
                <p:cNvPr id="78" name="矢印: 五方向 77">
                  <a:extLst>
                    <a:ext uri="{FF2B5EF4-FFF2-40B4-BE49-F238E27FC236}">
                      <a16:creationId xmlns:a16="http://schemas.microsoft.com/office/drawing/2014/main" id="{2EB09A9A-5FA0-456B-A7EB-9C4BF77A5210}"/>
                    </a:ext>
                  </a:extLst>
                </p:cNvPr>
                <p:cNvSpPr/>
                <p:nvPr/>
              </p:nvSpPr>
              <p:spPr>
                <a:xfrm>
                  <a:off x="1444978"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矢印: 五方向 78">
                  <a:extLst>
                    <a:ext uri="{FF2B5EF4-FFF2-40B4-BE49-F238E27FC236}">
                      <a16:creationId xmlns:a16="http://schemas.microsoft.com/office/drawing/2014/main" id="{ACFC80E9-31CA-42A6-AAFA-67A6A1F4983B}"/>
                    </a:ext>
                  </a:extLst>
                </p:cNvPr>
                <p:cNvSpPr/>
                <p:nvPr/>
              </p:nvSpPr>
              <p:spPr>
                <a:xfrm>
                  <a:off x="1907822"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矢印: 五方向 79">
                  <a:extLst>
                    <a:ext uri="{FF2B5EF4-FFF2-40B4-BE49-F238E27FC236}">
                      <a16:creationId xmlns:a16="http://schemas.microsoft.com/office/drawing/2014/main" id="{0E15127C-C19C-42D6-BA61-BE0DFD67B946}"/>
                    </a:ext>
                  </a:extLst>
                </p:cNvPr>
                <p:cNvSpPr/>
                <p:nvPr/>
              </p:nvSpPr>
              <p:spPr>
                <a:xfrm>
                  <a:off x="2370666"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矢印: 五方向 80">
                  <a:extLst>
                    <a:ext uri="{FF2B5EF4-FFF2-40B4-BE49-F238E27FC236}">
                      <a16:creationId xmlns:a16="http://schemas.microsoft.com/office/drawing/2014/main" id="{7C3E3EF9-DB7B-4CCC-B7F8-F8ACFDECF8FA}"/>
                    </a:ext>
                  </a:extLst>
                </p:cNvPr>
                <p:cNvSpPr/>
                <p:nvPr/>
              </p:nvSpPr>
              <p:spPr>
                <a:xfrm>
                  <a:off x="2833510"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矢印: 五方向 81">
                  <a:extLst>
                    <a:ext uri="{FF2B5EF4-FFF2-40B4-BE49-F238E27FC236}">
                      <a16:creationId xmlns:a16="http://schemas.microsoft.com/office/drawing/2014/main" id="{7257C759-91E9-40D7-A7F7-D16865A26DFD}"/>
                    </a:ext>
                  </a:extLst>
                </p:cNvPr>
                <p:cNvSpPr/>
                <p:nvPr/>
              </p:nvSpPr>
              <p:spPr>
                <a:xfrm>
                  <a:off x="3296354"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矢印: 五方向 82">
                  <a:extLst>
                    <a:ext uri="{FF2B5EF4-FFF2-40B4-BE49-F238E27FC236}">
                      <a16:creationId xmlns:a16="http://schemas.microsoft.com/office/drawing/2014/main" id="{103B84CA-9FFC-49DD-989A-F3E31E518281}"/>
                    </a:ext>
                  </a:extLst>
                </p:cNvPr>
                <p:cNvSpPr/>
                <p:nvPr/>
              </p:nvSpPr>
              <p:spPr>
                <a:xfrm>
                  <a:off x="3759198"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五方向 83">
                  <a:extLst>
                    <a:ext uri="{FF2B5EF4-FFF2-40B4-BE49-F238E27FC236}">
                      <a16:creationId xmlns:a16="http://schemas.microsoft.com/office/drawing/2014/main" id="{7236D27C-8D76-442E-86E8-D79579A819B2}"/>
                    </a:ext>
                  </a:extLst>
                </p:cNvPr>
                <p:cNvSpPr/>
                <p:nvPr/>
              </p:nvSpPr>
              <p:spPr>
                <a:xfrm>
                  <a:off x="4222042"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矢印: 五方向 84">
                  <a:extLst>
                    <a:ext uri="{FF2B5EF4-FFF2-40B4-BE49-F238E27FC236}">
                      <a16:creationId xmlns:a16="http://schemas.microsoft.com/office/drawing/2014/main" id="{DAA33ACD-D890-4C46-AB0E-0F8A98BDD6A8}"/>
                    </a:ext>
                  </a:extLst>
                </p:cNvPr>
                <p:cNvSpPr/>
                <p:nvPr/>
              </p:nvSpPr>
              <p:spPr>
                <a:xfrm>
                  <a:off x="4684886"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矢印: 五方向 85">
                  <a:extLst>
                    <a:ext uri="{FF2B5EF4-FFF2-40B4-BE49-F238E27FC236}">
                      <a16:creationId xmlns:a16="http://schemas.microsoft.com/office/drawing/2014/main" id="{72B2E439-1248-46CF-9876-3E629CF742A7}"/>
                    </a:ext>
                  </a:extLst>
                </p:cNvPr>
                <p:cNvSpPr/>
                <p:nvPr/>
              </p:nvSpPr>
              <p:spPr>
                <a:xfrm>
                  <a:off x="5147730"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矢印: 五方向 86">
                  <a:extLst>
                    <a:ext uri="{FF2B5EF4-FFF2-40B4-BE49-F238E27FC236}">
                      <a16:creationId xmlns:a16="http://schemas.microsoft.com/office/drawing/2014/main" id="{760CBF64-E37F-40AD-94CA-8B497CF745C2}"/>
                    </a:ext>
                  </a:extLst>
                </p:cNvPr>
                <p:cNvSpPr/>
                <p:nvPr/>
              </p:nvSpPr>
              <p:spPr>
                <a:xfrm>
                  <a:off x="5610574"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矢印: 五方向 87">
                  <a:extLst>
                    <a:ext uri="{FF2B5EF4-FFF2-40B4-BE49-F238E27FC236}">
                      <a16:creationId xmlns:a16="http://schemas.microsoft.com/office/drawing/2014/main" id="{6CCF1F53-2DEB-4B20-AD2A-0A69750BCFE6}"/>
                    </a:ext>
                  </a:extLst>
                </p:cNvPr>
                <p:cNvSpPr/>
                <p:nvPr/>
              </p:nvSpPr>
              <p:spPr>
                <a:xfrm>
                  <a:off x="6073418" y="2112906"/>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矢印: 五方向 88">
                  <a:extLst>
                    <a:ext uri="{FF2B5EF4-FFF2-40B4-BE49-F238E27FC236}">
                      <a16:creationId xmlns:a16="http://schemas.microsoft.com/office/drawing/2014/main" id="{2F6FC263-995E-4EBE-A877-76E0C3A18804}"/>
                    </a:ext>
                  </a:extLst>
                </p:cNvPr>
                <p:cNvSpPr/>
                <p:nvPr/>
              </p:nvSpPr>
              <p:spPr>
                <a:xfrm>
                  <a:off x="6536262" y="2118550"/>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0" name="矢印: 五方向 89">
                <a:extLst>
                  <a:ext uri="{FF2B5EF4-FFF2-40B4-BE49-F238E27FC236}">
                    <a16:creationId xmlns:a16="http://schemas.microsoft.com/office/drawing/2014/main" id="{49F278BE-4A70-47F6-87EB-9EAB23CCFF17}"/>
                  </a:ext>
                </a:extLst>
              </p:cNvPr>
              <p:cNvSpPr/>
              <p:nvPr/>
            </p:nvSpPr>
            <p:spPr>
              <a:xfrm>
                <a:off x="1843888" y="3746121"/>
                <a:ext cx="160946" cy="383824"/>
              </a:xfrm>
              <a:prstGeom prst="homePlate">
                <a:avLst>
                  <a:gd name="adj" fmla="val 82508"/>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矢印: 五方向 90">
                <a:extLst>
                  <a:ext uri="{FF2B5EF4-FFF2-40B4-BE49-F238E27FC236}">
                    <a16:creationId xmlns:a16="http://schemas.microsoft.com/office/drawing/2014/main" id="{ED33A436-AC50-415A-B219-92762DAC74A2}"/>
                  </a:ext>
                </a:extLst>
              </p:cNvPr>
              <p:cNvSpPr/>
              <p:nvPr/>
            </p:nvSpPr>
            <p:spPr>
              <a:xfrm>
                <a:off x="8484351" y="3762971"/>
                <a:ext cx="150298" cy="383824"/>
              </a:xfrm>
              <a:prstGeom prst="homePlate">
                <a:avLst>
                  <a:gd name="adj" fmla="val 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矢印: 五方向 91">
                <a:extLst>
                  <a:ext uri="{FF2B5EF4-FFF2-40B4-BE49-F238E27FC236}">
                    <a16:creationId xmlns:a16="http://schemas.microsoft.com/office/drawing/2014/main" id="{3C393E26-0A4A-48BF-A626-82E5C19219F4}"/>
                  </a:ext>
                </a:extLst>
              </p:cNvPr>
              <p:cNvSpPr/>
              <p:nvPr/>
            </p:nvSpPr>
            <p:spPr>
              <a:xfrm>
                <a:off x="8020455" y="3762971"/>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矢印: 五方向 92">
                <a:extLst>
                  <a:ext uri="{FF2B5EF4-FFF2-40B4-BE49-F238E27FC236}">
                    <a16:creationId xmlns:a16="http://schemas.microsoft.com/office/drawing/2014/main" id="{76D3A8FE-459C-4932-A6AF-62C4E3ED07D7}"/>
                  </a:ext>
                </a:extLst>
              </p:cNvPr>
              <p:cNvSpPr/>
              <p:nvPr/>
            </p:nvSpPr>
            <p:spPr>
              <a:xfrm>
                <a:off x="7557611" y="3762971"/>
                <a:ext cx="462844" cy="383824"/>
              </a:xfrm>
              <a:prstGeom prst="homePlat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5" name="矢印: 五方向 94">
              <a:extLst>
                <a:ext uri="{FF2B5EF4-FFF2-40B4-BE49-F238E27FC236}">
                  <a16:creationId xmlns:a16="http://schemas.microsoft.com/office/drawing/2014/main" id="{7E588453-9BE2-4D31-80D1-7EB3DF9A1521}"/>
                </a:ext>
              </a:extLst>
            </p:cNvPr>
            <p:cNvSpPr/>
            <p:nvPr/>
          </p:nvSpPr>
          <p:spPr>
            <a:xfrm>
              <a:off x="3521131" y="5044545"/>
              <a:ext cx="197556"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矢印: 五方向 95">
              <a:extLst>
                <a:ext uri="{FF2B5EF4-FFF2-40B4-BE49-F238E27FC236}">
                  <a16:creationId xmlns:a16="http://schemas.microsoft.com/office/drawing/2014/main" id="{CBC9500B-E917-4B2A-AFDE-850FD4549639}"/>
                </a:ext>
              </a:extLst>
            </p:cNvPr>
            <p:cNvSpPr/>
            <p:nvPr/>
          </p:nvSpPr>
          <p:spPr>
            <a:xfrm>
              <a:off x="7158517" y="5054265"/>
              <a:ext cx="197556"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テキスト ボックス 96">
              <a:extLst>
                <a:ext uri="{FF2B5EF4-FFF2-40B4-BE49-F238E27FC236}">
                  <a16:creationId xmlns:a16="http://schemas.microsoft.com/office/drawing/2014/main" id="{1A80FB24-9A43-484B-AD65-750204AEAD03}"/>
                </a:ext>
              </a:extLst>
            </p:cNvPr>
            <p:cNvSpPr txBox="1"/>
            <p:nvPr/>
          </p:nvSpPr>
          <p:spPr>
            <a:xfrm>
              <a:off x="2099942" y="5067180"/>
              <a:ext cx="1477209" cy="338554"/>
            </a:xfrm>
            <a:prstGeom prst="rect">
              <a:avLst/>
            </a:prstGeom>
            <a:noFill/>
          </p:spPr>
          <p:txBody>
            <a:bodyPr wrap="square" rtlCol="0">
              <a:spAutoFit/>
            </a:bodyPr>
            <a:lstStyle/>
            <a:p>
              <a:r>
                <a:rPr kumimoji="1" lang="ja-JP" altLang="en-US" sz="1600" b="1" dirty="0"/>
                <a:t>テキスト議論</a:t>
              </a:r>
              <a:endParaRPr kumimoji="1" lang="en-US" altLang="ja-JP" sz="1600" b="1" dirty="0"/>
            </a:p>
          </p:txBody>
        </p:sp>
        <p:sp>
          <p:nvSpPr>
            <p:cNvPr id="98" name="テキスト ボックス 97">
              <a:extLst>
                <a:ext uri="{FF2B5EF4-FFF2-40B4-BE49-F238E27FC236}">
                  <a16:creationId xmlns:a16="http://schemas.microsoft.com/office/drawing/2014/main" id="{C4CF10A2-FA74-4986-8009-88F3C40A16D3}"/>
                </a:ext>
              </a:extLst>
            </p:cNvPr>
            <p:cNvSpPr txBox="1"/>
            <p:nvPr/>
          </p:nvSpPr>
          <p:spPr>
            <a:xfrm>
              <a:off x="5261127" y="5067180"/>
              <a:ext cx="1897390" cy="338554"/>
            </a:xfrm>
            <a:prstGeom prst="rect">
              <a:avLst/>
            </a:prstGeom>
            <a:noFill/>
          </p:spPr>
          <p:txBody>
            <a:bodyPr wrap="square" rtlCol="0">
              <a:spAutoFit/>
            </a:bodyPr>
            <a:lstStyle/>
            <a:p>
              <a:r>
                <a:rPr kumimoji="1" lang="ja-JP" altLang="en-US" sz="1600" b="1" dirty="0"/>
                <a:t>ビデオ・対面議論</a:t>
              </a:r>
              <a:endParaRPr kumimoji="1" lang="en-US" altLang="ja-JP" sz="1600" b="1" dirty="0"/>
            </a:p>
          </p:txBody>
        </p:sp>
      </p:grpSp>
      <p:sp>
        <p:nvSpPr>
          <p:cNvPr id="2" name="テキスト ボックス 1">
            <a:extLst>
              <a:ext uri="{FF2B5EF4-FFF2-40B4-BE49-F238E27FC236}">
                <a16:creationId xmlns:a16="http://schemas.microsoft.com/office/drawing/2014/main" id="{3AB53660-0273-4F23-8691-45D14EDB8C09}"/>
              </a:ext>
            </a:extLst>
          </p:cNvPr>
          <p:cNvSpPr txBox="1"/>
          <p:nvPr/>
        </p:nvSpPr>
        <p:spPr>
          <a:xfrm>
            <a:off x="628583" y="5673769"/>
            <a:ext cx="8001000" cy="923330"/>
          </a:xfrm>
          <a:prstGeom prst="rect">
            <a:avLst/>
          </a:prstGeom>
          <a:noFill/>
        </p:spPr>
        <p:txBody>
          <a:bodyPr wrap="square" rtlCol="0">
            <a:spAutoFit/>
          </a:bodyPr>
          <a:lstStyle/>
          <a:p>
            <a:r>
              <a:rPr kumimoji="1" lang="ja-JP" altLang="en-US" b="1" dirty="0"/>
              <a:t>皆さんには初期ポイントとして</a:t>
            </a:r>
            <a:r>
              <a:rPr kumimoji="1" lang="en-US" altLang="ja-JP" b="1" dirty="0"/>
              <a:t>10000Pt</a:t>
            </a:r>
            <a:r>
              <a:rPr kumimoji="1" lang="ja-JP" altLang="en-US" b="1" dirty="0"/>
              <a:t>ずつプレゼントします。その時点から</a:t>
            </a:r>
            <a:r>
              <a:rPr kumimoji="1" lang="en-US" altLang="ja-JP" b="1" dirty="0"/>
              <a:t>3</a:t>
            </a:r>
            <a:r>
              <a:rPr kumimoji="1" lang="ja-JP" altLang="en-US" b="1" dirty="0"/>
              <a:t>つのゲームでポイントを獲得していただきます！</a:t>
            </a:r>
            <a:endParaRPr kumimoji="1" lang="en-US" altLang="ja-JP" b="1" dirty="0"/>
          </a:p>
          <a:p>
            <a:r>
              <a:rPr kumimoji="1" lang="ja-JP" altLang="en-US" b="1" dirty="0"/>
              <a:t>❕ ❕ただし、毎日自らのポイントの</a:t>
            </a:r>
            <a:r>
              <a:rPr kumimoji="1" lang="en-US" altLang="ja-JP" b="1" u="sng" dirty="0"/>
              <a:t>15%</a:t>
            </a:r>
            <a:r>
              <a:rPr kumimoji="1" lang="ja-JP" altLang="en-US" b="1" u="sng" dirty="0"/>
              <a:t>ずつ</a:t>
            </a:r>
            <a:r>
              <a:rPr kumimoji="1" lang="ja-JP" altLang="en-US" b="1" dirty="0"/>
              <a:t>減っていきます❕ ❕</a:t>
            </a:r>
          </a:p>
        </p:txBody>
      </p:sp>
    </p:spTree>
    <p:extLst>
      <p:ext uri="{BB962C8B-B14F-4D97-AF65-F5344CB8AC3E}">
        <p14:creationId xmlns:p14="http://schemas.microsoft.com/office/powerpoint/2010/main" val="3616155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04CA0F9A-8D02-4DBA-86B8-44043AD49482}"/>
              </a:ext>
            </a:extLst>
          </p:cNvPr>
          <p:cNvSpPr/>
          <p:nvPr/>
        </p:nvSpPr>
        <p:spPr>
          <a:xfrm>
            <a:off x="-1743919" y="-34724"/>
            <a:ext cx="12783149" cy="108589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a:solidFill>
                  <a:schemeClr val="tx1"/>
                </a:solidFill>
              </a:rPr>
              <a:t>歩数の賭け期間</a:t>
            </a:r>
            <a:endParaRPr lang="en-US" altLang="ja-JP" sz="4400" b="1">
              <a:solidFill>
                <a:schemeClr val="tx1"/>
              </a:solidFill>
            </a:endParaRPr>
          </a:p>
        </p:txBody>
      </p:sp>
      <p:grpSp>
        <p:nvGrpSpPr>
          <p:cNvPr id="14" name="グループ化 13">
            <a:extLst>
              <a:ext uri="{FF2B5EF4-FFF2-40B4-BE49-F238E27FC236}">
                <a16:creationId xmlns:a16="http://schemas.microsoft.com/office/drawing/2014/main" id="{0B3EE01A-E239-4280-A5E6-A5D2FB7D6FDB}"/>
              </a:ext>
            </a:extLst>
          </p:cNvPr>
          <p:cNvGrpSpPr/>
          <p:nvPr/>
        </p:nvGrpSpPr>
        <p:grpSpPr>
          <a:xfrm>
            <a:off x="116378" y="1783778"/>
            <a:ext cx="8678487" cy="3411676"/>
            <a:chOff x="-1363980" y="1323815"/>
            <a:chExt cx="11940975" cy="4682299"/>
          </a:xfrm>
        </p:grpSpPr>
        <p:grpSp>
          <p:nvGrpSpPr>
            <p:cNvPr id="52" name="グループ化 51">
              <a:extLst>
                <a:ext uri="{FF2B5EF4-FFF2-40B4-BE49-F238E27FC236}">
                  <a16:creationId xmlns:a16="http://schemas.microsoft.com/office/drawing/2014/main" id="{011A127C-FF56-4477-9852-E15AEF9FADBF}"/>
                </a:ext>
              </a:extLst>
            </p:cNvPr>
            <p:cNvGrpSpPr/>
            <p:nvPr/>
          </p:nvGrpSpPr>
          <p:grpSpPr>
            <a:xfrm>
              <a:off x="-1363980" y="2824450"/>
              <a:ext cx="11940975" cy="1484661"/>
              <a:chOff x="243262" y="1951285"/>
              <a:chExt cx="8740999" cy="1111704"/>
            </a:xfrm>
          </p:grpSpPr>
          <p:grpSp>
            <p:nvGrpSpPr>
              <p:cNvPr id="61" name="グループ化 60">
                <a:extLst>
                  <a:ext uri="{FF2B5EF4-FFF2-40B4-BE49-F238E27FC236}">
                    <a16:creationId xmlns:a16="http://schemas.microsoft.com/office/drawing/2014/main" id="{2FFEFE76-1C4C-43D9-9381-C1A9997E247F}"/>
                  </a:ext>
                </a:extLst>
              </p:cNvPr>
              <p:cNvGrpSpPr/>
              <p:nvPr/>
            </p:nvGrpSpPr>
            <p:grpSpPr>
              <a:xfrm>
                <a:off x="243262" y="1977095"/>
                <a:ext cx="8482109" cy="1085894"/>
                <a:chOff x="277148" y="1794007"/>
                <a:chExt cx="8482109" cy="1085894"/>
              </a:xfrm>
            </p:grpSpPr>
            <p:sp>
              <p:nvSpPr>
                <p:cNvPr id="72" name="正方形/長方形 71">
                  <a:extLst>
                    <a:ext uri="{FF2B5EF4-FFF2-40B4-BE49-F238E27FC236}">
                      <a16:creationId xmlns:a16="http://schemas.microsoft.com/office/drawing/2014/main" id="{91919DA9-E434-47FC-BDC2-AB040FCA2CCC}"/>
                    </a:ext>
                  </a:extLst>
                </p:cNvPr>
                <p:cNvSpPr/>
                <p:nvPr/>
              </p:nvSpPr>
              <p:spPr>
                <a:xfrm>
                  <a:off x="4287384" y="2095244"/>
                  <a:ext cx="2894591" cy="4481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a:extLst>
                    <a:ext uri="{FF2B5EF4-FFF2-40B4-BE49-F238E27FC236}">
                      <a16:creationId xmlns:a16="http://schemas.microsoft.com/office/drawing/2014/main" id="{27E0A36B-DD9B-4CD6-AAAD-B0FF1A4102B8}"/>
                    </a:ext>
                  </a:extLst>
                </p:cNvPr>
                <p:cNvSpPr/>
                <p:nvPr/>
              </p:nvSpPr>
              <p:spPr>
                <a:xfrm>
                  <a:off x="1392793" y="2095245"/>
                  <a:ext cx="2894591" cy="44811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a:extLst>
                    <a:ext uri="{FF2B5EF4-FFF2-40B4-BE49-F238E27FC236}">
                      <a16:creationId xmlns:a16="http://schemas.microsoft.com/office/drawing/2014/main" id="{47B15287-02EA-4BDF-B7CC-F8A1C32D604B}"/>
                    </a:ext>
                  </a:extLst>
                </p:cNvPr>
                <p:cNvSpPr/>
                <p:nvPr/>
              </p:nvSpPr>
              <p:spPr>
                <a:xfrm>
                  <a:off x="417837" y="2095244"/>
                  <a:ext cx="974955" cy="4481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正方形/長方形 74">
                  <a:extLst>
                    <a:ext uri="{FF2B5EF4-FFF2-40B4-BE49-F238E27FC236}">
                      <a16:creationId xmlns:a16="http://schemas.microsoft.com/office/drawing/2014/main" id="{1034F831-6C6B-42A7-826A-2D8D9FDD90B8}"/>
                    </a:ext>
                  </a:extLst>
                </p:cNvPr>
                <p:cNvSpPr/>
                <p:nvPr/>
              </p:nvSpPr>
              <p:spPr>
                <a:xfrm>
                  <a:off x="7159561" y="2097256"/>
                  <a:ext cx="1599696" cy="44811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小波 75">
                  <a:extLst>
                    <a:ext uri="{FF2B5EF4-FFF2-40B4-BE49-F238E27FC236}">
                      <a16:creationId xmlns:a16="http://schemas.microsoft.com/office/drawing/2014/main" id="{2394FA5C-E784-439B-8D7F-EC775F38EA2F}"/>
                    </a:ext>
                  </a:extLst>
                </p:cNvPr>
                <p:cNvSpPr/>
                <p:nvPr/>
              </p:nvSpPr>
              <p:spPr>
                <a:xfrm rot="5400000">
                  <a:off x="-75046" y="2146201"/>
                  <a:ext cx="1085894" cy="381505"/>
                </a:xfrm>
                <a:prstGeom prst="doubleWave">
                  <a:avLst>
                    <a:gd name="adj1" fmla="val 12500"/>
                    <a:gd name="adj2" fmla="val 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62" name="テキスト ボックス 61">
                <a:extLst>
                  <a:ext uri="{FF2B5EF4-FFF2-40B4-BE49-F238E27FC236}">
                    <a16:creationId xmlns:a16="http://schemas.microsoft.com/office/drawing/2014/main" id="{B55AE6F6-7DDE-4045-B764-D79CA68FB1AE}"/>
                  </a:ext>
                </a:extLst>
              </p:cNvPr>
              <p:cNvSpPr txBox="1"/>
              <p:nvPr/>
            </p:nvSpPr>
            <p:spPr>
              <a:xfrm>
                <a:off x="693233" y="2379258"/>
                <a:ext cx="614697" cy="276553"/>
              </a:xfrm>
              <a:prstGeom prst="rect">
                <a:avLst/>
              </a:prstGeom>
              <a:noFill/>
            </p:spPr>
            <p:txBody>
              <a:bodyPr wrap="square" rtlCol="0">
                <a:spAutoFit/>
              </a:bodyPr>
              <a:lstStyle/>
              <a:p>
                <a:r>
                  <a:rPr lang="en-US" altLang="ja-JP" b="1"/>
                  <a:t>7/2</a:t>
                </a:r>
                <a:endParaRPr lang="ja-JP" altLang="en-US" b="1"/>
              </a:p>
            </p:txBody>
          </p:sp>
          <p:sp>
            <p:nvSpPr>
              <p:cNvPr id="63" name="テキスト ボックス 62">
                <a:extLst>
                  <a:ext uri="{FF2B5EF4-FFF2-40B4-BE49-F238E27FC236}">
                    <a16:creationId xmlns:a16="http://schemas.microsoft.com/office/drawing/2014/main" id="{9E941737-9C7C-4937-9E42-E972AB0650A9}"/>
                  </a:ext>
                </a:extLst>
              </p:cNvPr>
              <p:cNvSpPr txBox="1"/>
              <p:nvPr/>
            </p:nvSpPr>
            <p:spPr>
              <a:xfrm>
                <a:off x="2455249" y="2388727"/>
                <a:ext cx="614697" cy="276553"/>
              </a:xfrm>
              <a:prstGeom prst="rect">
                <a:avLst/>
              </a:prstGeom>
              <a:noFill/>
            </p:spPr>
            <p:txBody>
              <a:bodyPr wrap="square" rtlCol="0">
                <a:spAutoFit/>
              </a:bodyPr>
              <a:lstStyle/>
              <a:p>
                <a:r>
                  <a:rPr lang="en-US" altLang="ja-JP" b="1"/>
                  <a:t>7/3</a:t>
                </a:r>
                <a:endParaRPr lang="ja-JP" altLang="en-US" b="1"/>
              </a:p>
            </p:txBody>
          </p:sp>
          <p:sp>
            <p:nvSpPr>
              <p:cNvPr id="64" name="テキスト ボックス 63">
                <a:extLst>
                  <a:ext uri="{FF2B5EF4-FFF2-40B4-BE49-F238E27FC236}">
                    <a16:creationId xmlns:a16="http://schemas.microsoft.com/office/drawing/2014/main" id="{680D0A89-B932-4797-AF05-AC99BE70D017}"/>
                  </a:ext>
                </a:extLst>
              </p:cNvPr>
              <p:cNvSpPr txBox="1"/>
              <p:nvPr/>
            </p:nvSpPr>
            <p:spPr>
              <a:xfrm>
                <a:off x="5485726" y="2376846"/>
                <a:ext cx="614697" cy="276553"/>
              </a:xfrm>
              <a:prstGeom prst="rect">
                <a:avLst/>
              </a:prstGeom>
              <a:noFill/>
            </p:spPr>
            <p:txBody>
              <a:bodyPr wrap="square" rtlCol="0">
                <a:spAutoFit/>
              </a:bodyPr>
              <a:lstStyle/>
              <a:p>
                <a:r>
                  <a:rPr lang="en-US" altLang="ja-JP" b="1"/>
                  <a:t>7/4</a:t>
                </a:r>
                <a:endParaRPr lang="ja-JP" altLang="en-US" b="1"/>
              </a:p>
            </p:txBody>
          </p:sp>
          <p:sp>
            <p:nvSpPr>
              <p:cNvPr id="68" name="テキスト ボックス 67">
                <a:extLst>
                  <a:ext uri="{FF2B5EF4-FFF2-40B4-BE49-F238E27FC236}">
                    <a16:creationId xmlns:a16="http://schemas.microsoft.com/office/drawing/2014/main" id="{F282E57C-90B5-4C2E-8F41-406DD19A80FC}"/>
                  </a:ext>
                </a:extLst>
              </p:cNvPr>
              <p:cNvSpPr txBox="1"/>
              <p:nvPr/>
            </p:nvSpPr>
            <p:spPr>
              <a:xfrm>
                <a:off x="7816597" y="2388727"/>
                <a:ext cx="614697" cy="276553"/>
              </a:xfrm>
              <a:prstGeom prst="rect">
                <a:avLst/>
              </a:prstGeom>
              <a:noFill/>
            </p:spPr>
            <p:txBody>
              <a:bodyPr wrap="square" rtlCol="0">
                <a:spAutoFit/>
              </a:bodyPr>
              <a:lstStyle/>
              <a:p>
                <a:r>
                  <a:rPr lang="en-US" altLang="ja-JP" b="1"/>
                  <a:t>7/5</a:t>
                </a:r>
                <a:endParaRPr lang="ja-JP" altLang="en-US" b="1"/>
              </a:p>
            </p:txBody>
          </p:sp>
          <p:sp>
            <p:nvSpPr>
              <p:cNvPr id="71" name="小波 70">
                <a:extLst>
                  <a:ext uri="{FF2B5EF4-FFF2-40B4-BE49-F238E27FC236}">
                    <a16:creationId xmlns:a16="http://schemas.microsoft.com/office/drawing/2014/main" id="{28B819CA-EBCF-4CB6-BC77-EE1C4AB029D7}"/>
                  </a:ext>
                </a:extLst>
              </p:cNvPr>
              <p:cNvSpPr/>
              <p:nvPr/>
            </p:nvSpPr>
            <p:spPr>
              <a:xfrm rot="5400000">
                <a:off x="8250562" y="2303479"/>
                <a:ext cx="1085894" cy="381505"/>
              </a:xfrm>
              <a:prstGeom prst="doubleWave">
                <a:avLst>
                  <a:gd name="adj1" fmla="val 12500"/>
                  <a:gd name="adj2" fmla="val 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58" name="直線コネクタ 57">
              <a:extLst>
                <a:ext uri="{FF2B5EF4-FFF2-40B4-BE49-F238E27FC236}">
                  <a16:creationId xmlns:a16="http://schemas.microsoft.com/office/drawing/2014/main" id="{C4F1C83D-BCBA-450D-BFCF-1912CF2988F3}"/>
                </a:ext>
              </a:extLst>
            </p:cNvPr>
            <p:cNvCxnSpPr>
              <a:cxnSpLocks/>
            </p:cNvCxnSpPr>
            <p:nvPr/>
          </p:nvCxnSpPr>
          <p:spPr>
            <a:xfrm>
              <a:off x="-52410" y="3261215"/>
              <a:ext cx="0" cy="6143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4EFBE0A-4780-4363-B64E-7327B40B65EC}"/>
                </a:ext>
              </a:extLst>
            </p:cNvPr>
            <p:cNvCxnSpPr>
              <a:cxnSpLocks/>
            </p:cNvCxnSpPr>
            <p:nvPr/>
          </p:nvCxnSpPr>
          <p:spPr>
            <a:xfrm>
              <a:off x="3688930" y="3286123"/>
              <a:ext cx="0" cy="6143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FF6E233-1783-4B30-92EE-0A2C5F2ED230}"/>
                </a:ext>
              </a:extLst>
            </p:cNvPr>
            <p:cNvCxnSpPr>
              <a:cxnSpLocks/>
            </p:cNvCxnSpPr>
            <p:nvPr/>
          </p:nvCxnSpPr>
          <p:spPr>
            <a:xfrm>
              <a:off x="7741790" y="3277895"/>
              <a:ext cx="0" cy="6143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 name="右大かっこ 4">
              <a:extLst>
                <a:ext uri="{FF2B5EF4-FFF2-40B4-BE49-F238E27FC236}">
                  <a16:creationId xmlns:a16="http://schemas.microsoft.com/office/drawing/2014/main" id="{85716811-1AE1-4E58-BDC0-12C668926E9A}"/>
                </a:ext>
              </a:extLst>
            </p:cNvPr>
            <p:cNvSpPr/>
            <p:nvPr/>
          </p:nvSpPr>
          <p:spPr>
            <a:xfrm rot="5400000">
              <a:off x="1613954" y="2199666"/>
              <a:ext cx="408611" cy="3741341"/>
            </a:xfrm>
            <a:prstGeom prst="rightBracket">
              <a:avLst/>
            </a:prstGeom>
            <a:noFill/>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77" name="右大かっこ 76">
              <a:extLst>
                <a:ext uri="{FF2B5EF4-FFF2-40B4-BE49-F238E27FC236}">
                  <a16:creationId xmlns:a16="http://schemas.microsoft.com/office/drawing/2014/main" id="{EB0ADD24-A639-4373-A7ED-A00359D86012}"/>
                </a:ext>
              </a:extLst>
            </p:cNvPr>
            <p:cNvSpPr/>
            <p:nvPr/>
          </p:nvSpPr>
          <p:spPr>
            <a:xfrm rot="16200000" flipV="1">
              <a:off x="5480881" y="1054204"/>
              <a:ext cx="408611" cy="3961897"/>
            </a:xfrm>
            <a:prstGeom prst="rightBracket">
              <a:avLst/>
            </a:prstGeom>
            <a:noFill/>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78" name="吹き出し: 上矢印 77">
              <a:extLst>
                <a:ext uri="{FF2B5EF4-FFF2-40B4-BE49-F238E27FC236}">
                  <a16:creationId xmlns:a16="http://schemas.microsoft.com/office/drawing/2014/main" id="{7B596C41-E538-46B3-A4E1-DB26988DE7D7}"/>
                </a:ext>
              </a:extLst>
            </p:cNvPr>
            <p:cNvSpPr/>
            <p:nvPr/>
          </p:nvSpPr>
          <p:spPr>
            <a:xfrm>
              <a:off x="-108699" y="4383509"/>
              <a:ext cx="3994631" cy="1622605"/>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a:solidFill>
                    <a:schemeClr val="tx1"/>
                  </a:solidFill>
                </a:rPr>
                <a:t>7/4</a:t>
              </a:r>
              <a:r>
                <a:rPr lang="ja-JP" altLang="en-US" sz="2000" b="1">
                  <a:solidFill>
                    <a:schemeClr val="tx1"/>
                  </a:solidFill>
                </a:rPr>
                <a:t>の賭けの期間</a:t>
              </a:r>
              <a:endParaRPr lang="en-US" altLang="ja-JP" sz="2000" b="1">
                <a:solidFill>
                  <a:schemeClr val="tx1"/>
                </a:solidFill>
              </a:endParaRPr>
            </a:p>
            <a:p>
              <a:pPr algn="ctr"/>
              <a:r>
                <a:rPr lang="ja-JP" altLang="en-US" sz="2000" b="1">
                  <a:solidFill>
                    <a:schemeClr val="tx1"/>
                  </a:solidFill>
                </a:rPr>
                <a:t>（</a:t>
              </a:r>
              <a:r>
                <a:rPr lang="en-US" altLang="ja-JP" sz="2000" b="1">
                  <a:solidFill>
                    <a:schemeClr val="tx1"/>
                  </a:solidFill>
                </a:rPr>
                <a:t>7/2.23:30~7/3.23:30</a:t>
              </a:r>
              <a:r>
                <a:rPr lang="ja-JP" altLang="en-US" sz="2000" b="1">
                  <a:solidFill>
                    <a:schemeClr val="tx1"/>
                  </a:solidFill>
                </a:rPr>
                <a:t>）</a:t>
              </a:r>
            </a:p>
          </p:txBody>
        </p:sp>
        <p:sp>
          <p:nvSpPr>
            <p:cNvPr id="79" name="吹き出し: 下矢印 78">
              <a:extLst>
                <a:ext uri="{FF2B5EF4-FFF2-40B4-BE49-F238E27FC236}">
                  <a16:creationId xmlns:a16="http://schemas.microsoft.com/office/drawing/2014/main" id="{FE80DB92-8902-4C55-9D96-4DEF25B80A79}"/>
                </a:ext>
              </a:extLst>
            </p:cNvPr>
            <p:cNvSpPr/>
            <p:nvPr/>
          </p:nvSpPr>
          <p:spPr>
            <a:xfrm>
              <a:off x="3606976" y="1323815"/>
              <a:ext cx="3961900" cy="1490315"/>
            </a:xfrm>
            <a:prstGeom prst="downArrow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a:solidFill>
                    <a:schemeClr val="tx1"/>
                  </a:solidFill>
                </a:rPr>
                <a:t>7/5</a:t>
              </a:r>
              <a:r>
                <a:rPr lang="ja-JP" altLang="en-US" sz="2000" b="1">
                  <a:solidFill>
                    <a:schemeClr val="tx1"/>
                  </a:solidFill>
                </a:rPr>
                <a:t>の賭けの期間</a:t>
              </a:r>
              <a:endParaRPr lang="en-US" altLang="ja-JP" sz="2000" b="1">
                <a:solidFill>
                  <a:schemeClr val="tx1"/>
                </a:solidFill>
              </a:endParaRPr>
            </a:p>
            <a:p>
              <a:pPr algn="ctr"/>
              <a:r>
                <a:rPr lang="ja-JP" altLang="en-US" sz="2000" b="1">
                  <a:solidFill>
                    <a:schemeClr val="tx1"/>
                  </a:solidFill>
                </a:rPr>
                <a:t>（</a:t>
              </a:r>
              <a:r>
                <a:rPr lang="en-US" altLang="ja-JP" sz="2000" b="1">
                  <a:solidFill>
                    <a:schemeClr val="tx1"/>
                  </a:solidFill>
                </a:rPr>
                <a:t>7/3.23:30~7/4.23:30</a:t>
              </a:r>
              <a:endParaRPr lang="ja-JP" altLang="en-US" sz="2000" b="1">
                <a:solidFill>
                  <a:schemeClr val="tx1"/>
                </a:solidFill>
              </a:endParaRPr>
            </a:p>
          </p:txBody>
        </p:sp>
      </p:grpSp>
      <p:sp>
        <p:nvSpPr>
          <p:cNvPr id="80" name="テキスト ボックス 79">
            <a:extLst>
              <a:ext uri="{FF2B5EF4-FFF2-40B4-BE49-F238E27FC236}">
                <a16:creationId xmlns:a16="http://schemas.microsoft.com/office/drawing/2014/main" id="{32A6C9DF-CABE-49A8-8587-D24FDBD32335}"/>
              </a:ext>
            </a:extLst>
          </p:cNvPr>
          <p:cNvSpPr txBox="1"/>
          <p:nvPr/>
        </p:nvSpPr>
        <p:spPr>
          <a:xfrm>
            <a:off x="256061" y="1376932"/>
            <a:ext cx="5062031" cy="338554"/>
          </a:xfrm>
          <a:prstGeom prst="rect">
            <a:avLst/>
          </a:prstGeom>
          <a:noFill/>
        </p:spPr>
        <p:txBody>
          <a:bodyPr wrap="square" rtlCol="0">
            <a:spAutoFit/>
          </a:bodyPr>
          <a:lstStyle/>
          <a:p>
            <a:r>
              <a:rPr lang="ja-JP" altLang="en-US" sz="1600" b="1" dirty="0"/>
              <a:t>歩数賭け期間は前日の</a:t>
            </a:r>
            <a:r>
              <a:rPr lang="en-US" altLang="ja-JP" sz="1600" b="1" dirty="0"/>
              <a:t>23:30</a:t>
            </a:r>
            <a:r>
              <a:rPr lang="ja-JP" altLang="en-US" sz="1600" b="1" dirty="0"/>
              <a:t>まで</a:t>
            </a:r>
            <a:endParaRPr lang="en-US" altLang="ja-JP" sz="1600" b="1" dirty="0"/>
          </a:p>
        </p:txBody>
      </p:sp>
    </p:spTree>
    <p:extLst>
      <p:ext uri="{BB962C8B-B14F-4D97-AF65-F5344CB8AC3E}">
        <p14:creationId xmlns:p14="http://schemas.microsoft.com/office/powerpoint/2010/main" val="2140243015"/>
      </p:ext>
    </p:extLst>
  </p:cSld>
  <p:clrMapOvr>
    <a:masterClrMapping/>
  </p:clrMapOvr>
  <mc:AlternateContent xmlns:mc="http://schemas.openxmlformats.org/markup-compatibility/2006" xmlns:p14="http://schemas.microsoft.com/office/powerpoint/2010/main">
    <mc:Choice Requires="p14">
      <p:transition spd="slow" p14:dur="2000" advTm="24987"/>
    </mc:Choice>
    <mc:Fallback xmlns="">
      <p:transition spd="slow" advTm="24987"/>
    </mc:Fallback>
  </mc:AlternateContent>
  <p:extLst>
    <p:ext uri="{3A86A75C-4F4B-4683-9AE1-C65F6400EC91}">
      <p14:laserTraceLst xmlns:p14="http://schemas.microsoft.com/office/powerpoint/2010/main">
        <p14:tracePtLst>
          <p14:tracePt t="180" x="1163638" y="2413000"/>
          <p14:tracePt t="187" x="1189038" y="2557463"/>
          <p14:tracePt t="194" x="1231900" y="2719388"/>
          <p14:tracePt t="201" x="1265238" y="2863850"/>
          <p14:tracePt t="209" x="1308100" y="2974975"/>
          <p14:tracePt t="219" x="1343025" y="3076575"/>
          <p14:tracePt t="224" x="1393825" y="3195638"/>
          <p14:tracePt t="232" x="1470025" y="3348038"/>
          <p14:tracePt t="240" x="1589088" y="3552825"/>
          <p14:tracePt t="248" x="1665288" y="3671888"/>
          <p14:tracePt t="257" x="1733550" y="3763963"/>
          <p14:tracePt t="264" x="1776413" y="3841750"/>
          <p14:tracePt t="272" x="1827213" y="3892550"/>
          <p14:tracePt t="279" x="1885950" y="3968750"/>
          <p14:tracePt t="290" x="1911350" y="4027488"/>
          <p14:tracePt t="296" x="1954213" y="4079875"/>
          <p14:tracePt t="305" x="1979613" y="4121150"/>
          <p14:tracePt t="311" x="2012950" y="4181475"/>
          <p14:tracePt t="319" x="2055813" y="4232275"/>
          <p14:tracePt t="327" x="2090738" y="4300538"/>
          <p14:tracePt t="334" x="2090738" y="4308475"/>
          <p14:tracePt t="343" x="2098675" y="4316413"/>
          <p14:tracePt t="349" x="2098675" y="4325938"/>
          <p14:tracePt t="365" x="2098675" y="4333875"/>
          <p14:tracePt t="373" x="2098675" y="4341813"/>
          <p14:tracePt t="451" x="2106613" y="4351338"/>
          <p14:tracePt t="459" x="2116138" y="4359275"/>
          <p14:tracePt t="468" x="2116138" y="4368800"/>
          <p14:tracePt t="475" x="2141538" y="4376738"/>
          <p14:tracePt t="482" x="2149475" y="4376738"/>
          <p14:tracePt t="490" x="2166938" y="4376738"/>
          <p14:tracePt t="498" x="2192338" y="4376738"/>
          <p14:tracePt t="506" x="2217738" y="4376738"/>
          <p14:tracePt t="513" x="2251075" y="4376738"/>
          <p14:tracePt t="523" x="2286000" y="4376738"/>
          <p14:tracePt t="529" x="2327275" y="4376738"/>
          <p14:tracePt t="538" x="2362200" y="4376738"/>
          <p14:tracePt t="544" x="2387600" y="4376738"/>
          <p14:tracePt t="552" x="2405063" y="4376738"/>
          <p14:tracePt t="560" x="2438400" y="4376738"/>
          <p14:tracePt t="569" x="2446338" y="4376738"/>
          <p14:tracePt t="575" x="2463800" y="4376738"/>
          <p14:tracePt t="583" x="2489200" y="4384675"/>
          <p14:tracePt t="600" x="2497138" y="4384675"/>
          <p14:tracePt t="608" x="2506663" y="4384675"/>
          <p14:tracePt t="817" x="2514600" y="4384675"/>
          <p14:tracePt t="824" x="2514600" y="4394200"/>
          <p14:tracePt t="832" x="2524125" y="4402138"/>
          <p14:tracePt t="838" x="2506663" y="4384675"/>
          <p14:tracePt t="9798" x="2633663" y="4351338"/>
          <p14:tracePt t="9806" x="2760663" y="4316413"/>
          <p14:tracePt t="9814" x="3024188" y="4214813"/>
          <p14:tracePt t="9821" x="3449638" y="4095750"/>
          <p14:tracePt t="9829" x="3662363" y="4019550"/>
          <p14:tracePt t="9839" x="3900488" y="3943350"/>
          <p14:tracePt t="9845" x="4410075" y="3816350"/>
          <p14:tracePt t="9853" x="4630738" y="3790950"/>
          <p14:tracePt t="9860" x="4765675" y="3773488"/>
          <p14:tracePt t="9871" x="5072063" y="3763963"/>
          <p14:tracePt t="9876" x="5241925" y="3763963"/>
          <p14:tracePt t="9885" x="5421313" y="3763963"/>
          <p14:tracePt t="9904" x="5692775" y="3763963"/>
          <p14:tracePt t="9909" x="5837238" y="3763963"/>
          <p14:tracePt t="9915" x="6007100" y="3763963"/>
          <p14:tracePt t="9922" x="6091238" y="3763963"/>
          <p14:tracePt t="9931" x="6176963" y="3763963"/>
          <p14:tracePt t="9938" x="6321425" y="3738563"/>
          <p14:tracePt t="9946" x="6448425" y="3687763"/>
          <p14:tracePt t="9954" x="6592888" y="3671888"/>
          <p14:tracePt t="9961" x="6694488" y="3654425"/>
          <p14:tracePt t="9970" x="6754813" y="3646488"/>
          <p14:tracePt t="9977" x="6797675" y="3636963"/>
          <p14:tracePt t="9987" x="6856413" y="3629025"/>
          <p14:tracePt t="9992" x="6889750" y="3629025"/>
          <p14:tracePt t="10003" x="6950075" y="3629025"/>
          <p14:tracePt t="10009" x="6975475" y="3629025"/>
          <p14:tracePt t="10016" x="7008813" y="3629025"/>
          <p14:tracePt t="10024" x="7059613" y="3646488"/>
          <p14:tracePt t="10031" x="7094538" y="3662363"/>
          <p14:tracePt t="10040" x="7145338" y="3697288"/>
          <p14:tracePt t="10047" x="7178675" y="3713163"/>
          <p14:tracePt t="10056" x="7213600" y="3730625"/>
          <p14:tracePt t="10063" x="7239000" y="3748088"/>
          <p14:tracePt t="10071" x="7264400" y="3763963"/>
          <p14:tracePt t="10079" x="7272338" y="3781425"/>
          <p14:tracePt t="10087" x="7289800" y="3798888"/>
          <p14:tracePt t="10094" x="7307263" y="3806825"/>
          <p14:tracePt t="10104" x="7332663" y="3824288"/>
          <p14:tracePt t="10109" x="7332663" y="3832225"/>
          <p14:tracePt t="10120" x="7340600" y="3832225"/>
          <p14:tracePt t="10126" x="7348538" y="3841750"/>
          <p14:tracePt t="10133" x="7358063" y="3849688"/>
          <p14:tracePt t="10141" x="7358063" y="3857625"/>
          <p14:tracePt t="10149" x="7366000" y="3867150"/>
          <p14:tracePt t="10158" x="7373938" y="3875088"/>
          <p14:tracePt t="10164" x="7383463" y="3883025"/>
          <p14:tracePt t="10172" x="7391400" y="3892550"/>
          <p14:tracePt t="10180" x="7400925" y="3908425"/>
          <p14:tracePt t="10187" x="7408863" y="3925888"/>
          <p14:tracePt t="10195" x="7416800" y="3925888"/>
          <p14:tracePt t="10204" x="7416800" y="3943350"/>
          <p14:tracePt t="10211" x="7426325" y="3951288"/>
          <p14:tracePt t="10222" x="7434263" y="3951288"/>
          <p14:tracePt t="10228" x="7442200" y="3968750"/>
          <p14:tracePt t="10237" x="7451725" y="3994150"/>
          <p14:tracePt t="10242" x="7451725" y="4002088"/>
          <p14:tracePt t="10250" x="7451725" y="4027488"/>
          <p14:tracePt t="10258" x="7451725" y="4052888"/>
          <p14:tracePt t="10266" x="7451725" y="4079875"/>
          <p14:tracePt t="10273" x="7442200" y="4113213"/>
          <p14:tracePt t="10281" x="7426325" y="4138613"/>
          <p14:tracePt t="10290" x="7408863" y="4164013"/>
          <p14:tracePt t="10297" x="7383463" y="4206875"/>
          <p14:tracePt t="10304" x="7340600" y="4240213"/>
          <p14:tracePt t="10312" x="7289800" y="4275138"/>
          <p14:tracePt t="10321" x="7229475" y="4316413"/>
          <p14:tracePt t="10328" x="7178675" y="4351338"/>
          <p14:tracePt t="10337" x="7119938" y="4368800"/>
          <p14:tracePt t="10343" x="7069138" y="4376738"/>
          <p14:tracePt t="10353" x="7008813" y="4394200"/>
          <p14:tracePt t="10358" x="6958013" y="4394200"/>
          <p14:tracePt t="10367" x="6864350" y="4376738"/>
          <p14:tracePt t="10376" x="6745288" y="4325938"/>
          <p14:tracePt t="10382" x="6635750" y="4265613"/>
          <p14:tracePt t="10390" x="6483350" y="4206875"/>
          <p14:tracePt t="10398" x="6389688" y="4164013"/>
          <p14:tracePt t="10407" x="6329363" y="4121150"/>
          <p14:tracePt t="10413" x="6253163" y="4079875"/>
          <p14:tracePt t="10420" x="6194425" y="4019550"/>
          <p14:tracePt t="10429" x="6108700" y="3968750"/>
          <p14:tracePt t="10437" x="6040438" y="3935413"/>
          <p14:tracePt t="10444" x="5989638" y="3908425"/>
          <p14:tracePt t="10455" x="5946775" y="3875088"/>
          <p14:tracePt t="10459" x="5905500" y="3849688"/>
          <p14:tracePt t="10470" x="5862638" y="3798888"/>
          <p14:tracePt t="10475" x="5827713" y="3756025"/>
          <p14:tracePt t="10483" x="5802313" y="3722688"/>
          <p14:tracePt t="10493" x="5768975" y="3671888"/>
          <p14:tracePt t="10499" x="5735638" y="3636963"/>
          <p14:tracePt t="10509" x="5700713" y="3586163"/>
          <p14:tracePt t="10514" x="5683250" y="3552825"/>
          <p14:tracePt t="10524" x="5667375" y="3509963"/>
          <p14:tracePt t="10530" x="5657850" y="3449638"/>
          <p14:tracePt t="10537" x="5649913" y="3424238"/>
          <p14:tracePt t="10546" x="5624513" y="3348038"/>
          <p14:tracePt t="10554" x="5624513" y="3305175"/>
          <p14:tracePt t="10561" x="5624513" y="3246438"/>
          <p14:tracePt t="10571" x="5624513" y="3203575"/>
          <p14:tracePt t="10577" x="5624513" y="3160713"/>
          <p14:tracePt t="10586" x="5641975" y="3109913"/>
          <p14:tracePt t="10592" x="5641975" y="3076575"/>
          <p14:tracePt t="10600" x="5649913" y="3033713"/>
          <p14:tracePt t="10608" x="5657850" y="3000375"/>
          <p14:tracePt t="10616" x="5667375" y="2974975"/>
          <p14:tracePt t="10624" x="5675313" y="2932113"/>
          <p14:tracePt t="10631" x="5683250" y="2914650"/>
          <p14:tracePt t="10641" x="5692775" y="2889250"/>
          <p14:tracePt t="10646" x="5708650" y="2855913"/>
          <p14:tracePt t="10654" x="5751513" y="2813050"/>
          <p14:tracePt t="10662" x="5776913" y="2787650"/>
          <p14:tracePt t="10671" x="5819775" y="2736850"/>
          <p14:tracePt t="10678" x="5862638" y="2711450"/>
          <p14:tracePt t="10688" x="5888038" y="2686050"/>
          <p14:tracePt t="10693" x="5938838" y="2643188"/>
          <p14:tracePt t="10703" x="5964238" y="2617788"/>
          <p14:tracePt t="10709" x="6007100" y="2592388"/>
          <p14:tracePt t="10718" x="6065838" y="2557463"/>
          <p14:tracePt t="10727" x="6126163" y="2532063"/>
          <p14:tracePt t="10732" x="6219825" y="2506663"/>
          <p14:tracePt t="10741" x="6303963" y="2498725"/>
          <p14:tracePt t="10748" x="6389688" y="2481263"/>
          <p14:tracePt t="10758" x="6448425" y="2481263"/>
          <p14:tracePt t="10763" x="6508750" y="2489200"/>
          <p14:tracePt t="10774" x="6542088" y="2498725"/>
          <p14:tracePt t="10779" x="6600825" y="2516188"/>
          <p14:tracePt t="10787" x="6661150" y="2549525"/>
          <p14:tracePt t="10795" x="6737350" y="2582863"/>
          <p14:tracePt t="10803" x="6805613" y="2608263"/>
          <p14:tracePt t="10810" x="6864350" y="2633663"/>
          <p14:tracePt t="10821" x="6942138" y="2676525"/>
          <p14:tracePt t="10826" x="6992938" y="2693988"/>
          <p14:tracePt t="10834" x="7034213" y="2711450"/>
          <p14:tracePt t="10841" x="7085013" y="2736850"/>
          <p14:tracePt t="10849" x="7119938" y="2752725"/>
          <p14:tracePt t="10859" x="7145338" y="2762250"/>
          <p14:tracePt t="10865" x="7170738" y="2787650"/>
          <p14:tracePt t="10875" x="7188200" y="2805113"/>
          <p14:tracePt t="10880" x="7204075" y="2820988"/>
          <p14:tracePt t="10888" x="7221538" y="2838450"/>
          <p14:tracePt t="10896" x="7246938" y="2871788"/>
          <p14:tracePt t="10904" x="7272338" y="2906713"/>
          <p14:tracePt t="10911" x="7307263" y="2949575"/>
          <p14:tracePt t="10920" x="7348538" y="3008313"/>
          <p14:tracePt t="10928" x="7358063" y="3033713"/>
          <p14:tracePt t="10936" x="7358063" y="3059113"/>
          <p14:tracePt t="10942" x="7366000" y="3076575"/>
          <p14:tracePt t="10950" x="7373938" y="3101975"/>
          <p14:tracePt t="10960" x="7373938" y="3119438"/>
          <p14:tracePt t="10966" x="7373938" y="3127375"/>
          <p14:tracePt t="10974" x="7373938" y="3144838"/>
          <p14:tracePt t="10981" x="7373938" y="3170238"/>
          <p14:tracePt t="10989" x="7373938" y="3178175"/>
          <p14:tracePt t="10997" x="7373938" y="3195638"/>
          <p14:tracePt t="11005" x="7373938" y="3203575"/>
          <p14:tracePt t="11013" x="7373938" y="3221038"/>
          <p14:tracePt t="11021" x="7373938" y="3263900"/>
          <p14:tracePt t="11029" x="7373938" y="3289300"/>
          <p14:tracePt t="11037" x="7373938" y="3314700"/>
          <p14:tracePt t="11044" x="7373938" y="3348038"/>
          <p14:tracePt t="11054" x="7373938" y="3373438"/>
          <p14:tracePt t="11059" x="7373938" y="3398838"/>
          <p14:tracePt t="11067" x="7373938" y="3408363"/>
          <p14:tracePt t="11075" x="7366000" y="3433763"/>
          <p14:tracePt t="11083" x="7366000" y="3441700"/>
          <p14:tracePt t="11091" x="7366000" y="3449638"/>
          <p14:tracePt t="11099" x="7366000" y="3459163"/>
          <p14:tracePt t="11106" x="7366000" y="3467100"/>
          <p14:tracePt t="11114" x="7366000" y="3475038"/>
          <p14:tracePt t="11122" x="7358063" y="3502025"/>
          <p14:tracePt t="11130" x="7358063" y="3509963"/>
          <p14:tracePt t="11137" x="7340600" y="3527425"/>
          <p14:tracePt t="11145" x="7332663" y="3535363"/>
          <p14:tracePt t="11153" x="7332663" y="3543300"/>
          <p14:tracePt t="11160" x="7323138" y="3560763"/>
          <p14:tracePt t="11170" x="7315200" y="3578225"/>
          <p14:tracePt t="11186" x="7315200" y="3586163"/>
          <p14:tracePt t="11191" x="7315200" y="3594100"/>
          <p14:tracePt t="11200" x="7315200" y="3603625"/>
          <p14:tracePt t="11301" x="7307263" y="3611563"/>
          <p14:tracePt t="11309" x="7297738" y="3611563"/>
          <p14:tracePt t="11317" x="7297738" y="3619500"/>
          <p14:tracePt t="11324" x="7289800" y="3619500"/>
          <p14:tracePt t="11331" x="7281863" y="3629025"/>
          <p14:tracePt t="11340" x="7264400" y="3636963"/>
          <p14:tracePt t="11347" x="7246938" y="3654425"/>
          <p14:tracePt t="11356" x="7239000" y="3654425"/>
          <p14:tracePt t="11363" x="7221538" y="3662363"/>
          <p14:tracePt t="11370" x="7213600" y="3662363"/>
          <p14:tracePt t="11379" x="7196138" y="3662363"/>
          <p14:tracePt t="11387" x="7188200" y="3662363"/>
          <p14:tracePt t="11394" x="7170738" y="3662363"/>
          <p14:tracePt t="11410" x="7162800" y="3662363"/>
          <p14:tracePt t="11419" x="7153275" y="3662363"/>
          <p14:tracePt t="11425" x="7137400" y="3662363"/>
          <p14:tracePt t="11433" x="7119938" y="3662363"/>
          <p14:tracePt t="11441" x="7112000" y="3662363"/>
          <p14:tracePt t="11837" x="7026275" y="3705225"/>
          <p14:tracePt t="11846" x="6864350" y="3806825"/>
          <p14:tracePt t="11854" x="6618288" y="3925888"/>
          <p14:tracePt t="11861" x="6423025" y="4027488"/>
          <p14:tracePt t="11871" x="6311900" y="4062413"/>
          <p14:tracePt t="11877" x="6194425" y="4113213"/>
          <p14:tracePt t="11888" x="5964238" y="4164013"/>
          <p14:tracePt t="11893" x="5768975" y="4206875"/>
          <p14:tracePt t="11900" x="5667375" y="4224338"/>
          <p14:tracePt t="11910" x="5565775" y="4232275"/>
          <p14:tracePt t="11915" x="5480050" y="4240213"/>
          <p14:tracePt t="11925" x="5368925" y="4265613"/>
          <p14:tracePt t="11931" x="5191125" y="4265613"/>
          <p14:tracePt t="11940" x="5054600" y="4275138"/>
          <p14:tracePt t="11946" x="4970463" y="4275138"/>
          <p14:tracePt t="11954" x="4868863" y="4275138"/>
          <p14:tracePt t="11962" x="4757738" y="4275138"/>
          <p14:tracePt t="11971" x="4646613" y="4275138"/>
          <p14:tracePt t="11978" x="4545013" y="4291013"/>
          <p14:tracePt t="11988" x="4425950" y="4291013"/>
          <p14:tracePt t="11993" x="4359275" y="4291013"/>
          <p14:tracePt t="12004" x="4298950" y="4291013"/>
          <p14:tracePt t="12009" x="4240213" y="4300538"/>
          <p14:tracePt t="12017" x="4171950" y="4300538"/>
          <p14:tracePt t="12024" x="4070350" y="4300538"/>
          <p14:tracePt t="12032" x="3984625" y="4300538"/>
          <p14:tracePt t="12040" x="3883025" y="4300538"/>
          <p14:tracePt t="12049" x="3797300" y="4300538"/>
          <p14:tracePt t="12056" x="3746500" y="4300538"/>
          <p14:tracePt t="12064" x="3687763" y="4300538"/>
          <p14:tracePt t="12071" x="3652838" y="4300538"/>
          <p14:tracePt t="12080" x="3602038" y="4300538"/>
          <p14:tracePt t="12088" x="3568700" y="4300538"/>
          <p14:tracePt t="12094" x="3517900" y="4300538"/>
          <p14:tracePt t="12103" x="3457575" y="4300538"/>
          <p14:tracePt t="12110" x="3389313" y="4300538"/>
          <p14:tracePt t="12120" x="3313113" y="4308475"/>
          <p14:tracePt t="12126" x="3270250" y="4308475"/>
          <p14:tracePt t="12133" x="3211513" y="4308475"/>
          <p14:tracePt t="12141" x="3186113" y="4316413"/>
          <p14:tracePt t="12150" x="3168650" y="4316413"/>
          <p14:tracePt t="12157" x="3117850" y="4325938"/>
          <p14:tracePt t="12165" x="3100388" y="4325938"/>
          <p14:tracePt t="12173" x="3059113" y="4333875"/>
          <p14:tracePt t="12180" x="2998788" y="4333875"/>
          <p14:tracePt t="12189" x="2940050" y="4333875"/>
          <p14:tracePt t="12196" x="2879725" y="4341813"/>
          <p14:tracePt t="12203" x="2811463" y="4341813"/>
          <p14:tracePt t="12211" x="2770188" y="4341813"/>
          <p14:tracePt t="12220" x="2709863" y="4351338"/>
          <p14:tracePt t="12227" x="2684463" y="4351338"/>
          <p14:tracePt t="12236" x="2651125" y="4351338"/>
          <p14:tracePt t="12242" x="2625725" y="4351338"/>
          <p14:tracePt t="12250" x="2608263" y="4351338"/>
          <p14:tracePt t="12258" x="2582863" y="4351338"/>
          <p14:tracePt t="12266" x="2540000" y="4368800"/>
          <p14:tracePt t="12273" x="2506663" y="4368800"/>
          <p14:tracePt t="12281" x="2471738" y="4368800"/>
          <p14:tracePt t="12289" x="2420938" y="4376738"/>
          <p14:tracePt t="12298" x="2387600" y="4384675"/>
          <p14:tracePt t="12306" x="2352675" y="4394200"/>
          <p14:tracePt t="12312" x="2319338" y="4394200"/>
          <p14:tracePt t="12320" x="2301875" y="4402138"/>
          <p14:tracePt t="12329" x="2286000" y="4402138"/>
          <p14:tracePt t="12336" x="2260600" y="4410075"/>
          <p14:tracePt t="12344" x="2251075" y="4410075"/>
          <p14:tracePt t="12353" x="2235200" y="4419600"/>
          <p14:tracePt t="12359" x="2217738" y="4419600"/>
          <p14:tracePt t="12369" x="2217738" y="4427538"/>
          <p14:tracePt t="12375" x="2200275" y="4427538"/>
          <p14:tracePt t="12383" x="2192338" y="4427538"/>
          <p14:tracePt t="12399" x="2182813" y="4427538"/>
          <p14:tracePt t="13301" x="2166938" y="4435475"/>
          <p14:tracePt t="13308" x="2157413" y="4452938"/>
          <p14:tracePt t="13317" x="2141538" y="4478338"/>
          <p14:tracePt t="13325" x="2124075" y="4495800"/>
          <p14:tracePt t="13332" x="2090738" y="4521200"/>
          <p14:tracePt t="13341" x="2073275" y="4546600"/>
          <p14:tracePt t="13348" x="2055813" y="4554538"/>
          <p14:tracePt t="13356" x="2030413" y="4579938"/>
          <p14:tracePt t="13363" x="2005013" y="4622800"/>
          <p14:tracePt t="13372" x="1979613" y="4648200"/>
          <p14:tracePt t="13379" x="1954213" y="4683125"/>
          <p14:tracePt t="13387" x="1920875" y="4733925"/>
          <p14:tracePt t="13394" x="1903413" y="4759325"/>
          <p14:tracePt t="13403" x="1878013" y="4802188"/>
          <p14:tracePt t="13410" x="1860550" y="4835525"/>
          <p14:tracePt t="13420" x="1852613" y="4868863"/>
          <p14:tracePt t="13425" x="1843088" y="4894263"/>
          <p14:tracePt t="13433" x="1835150" y="4929188"/>
          <p14:tracePt t="13443" x="1827213" y="4954588"/>
          <p14:tracePt t="13448" x="1827213" y="4972050"/>
          <p14:tracePt t="13458" x="1827213" y="4987925"/>
          <p14:tracePt t="13464" x="1827213" y="5013325"/>
          <p14:tracePt t="13472" x="1827213" y="5022850"/>
          <p14:tracePt t="13480" x="1827213" y="5038725"/>
          <p14:tracePt t="13488" x="1827213" y="5048250"/>
          <p14:tracePt t="13495" x="1827213" y="5064125"/>
          <p14:tracePt t="13503" x="1827213" y="5099050"/>
          <p14:tracePt t="13511" x="1835150" y="5106988"/>
          <p14:tracePt t="13521" x="1852613" y="5132388"/>
          <p14:tracePt t="13526" x="1868488" y="5157788"/>
          <p14:tracePt t="13535" x="1903413" y="5192713"/>
          <p14:tracePt t="13542" x="1928813" y="5218113"/>
          <p14:tracePt t="13551" x="1954213" y="5243513"/>
          <p14:tracePt t="13560" x="1971675" y="5260975"/>
          <p14:tracePt t="13565" x="1987550" y="5286375"/>
          <p14:tracePt t="13573" x="2030413" y="5302250"/>
          <p14:tracePt t="13581" x="2055813" y="5319713"/>
          <p14:tracePt t="13590" x="2098675" y="5337175"/>
          <p14:tracePt t="13597" x="2132013" y="5353050"/>
          <p14:tracePt t="13605" x="2182813" y="5380038"/>
          <p14:tracePt t="13612" x="2225675" y="5387975"/>
          <p14:tracePt t="13621" x="2286000" y="5405438"/>
          <p14:tracePt t="13628" x="2344738" y="5405438"/>
          <p14:tracePt t="13638" x="2387600" y="5405438"/>
          <p14:tracePt t="13643" x="2420938" y="5405438"/>
          <p14:tracePt t="13652" x="2455863" y="5405438"/>
          <p14:tracePt t="13659" x="2489200" y="5405438"/>
          <p14:tracePt t="13668" x="2514600" y="5405438"/>
          <p14:tracePt t="13675" x="2540000" y="5405438"/>
          <p14:tracePt t="13682" x="2574925" y="5395913"/>
          <p14:tracePt t="13690" x="2600325" y="5387975"/>
          <p14:tracePt t="13698" x="2608263" y="5370513"/>
          <p14:tracePt t="13706" x="2625725" y="5370513"/>
          <p14:tracePt t="13713" x="2641600" y="5370513"/>
          <p14:tracePt t="13730" x="2651125" y="5370513"/>
          <p14:tracePt t="14772" x="2668588" y="5387975"/>
          <p14:tracePt t="14780" x="2684463" y="5430838"/>
          <p14:tracePt t="14788" x="2701925" y="5489575"/>
          <p14:tracePt t="14795" x="2719388" y="5514975"/>
          <p14:tracePt t="14804" x="2760663" y="5565775"/>
          <p14:tracePt t="14811" x="2778125" y="5591175"/>
          <p14:tracePt t="14820" x="2803525" y="5626100"/>
          <p14:tracePt t="14826" x="2828925" y="5668963"/>
          <p14:tracePt t="14836" x="2879725" y="5702300"/>
          <p14:tracePt t="14842" x="2914650" y="5735638"/>
          <p14:tracePt t="14852" x="2965450" y="5761038"/>
          <p14:tracePt t="14858" x="2998788" y="5788025"/>
          <p14:tracePt t="14866" x="3041650" y="5813425"/>
          <p14:tracePt t="14875" x="3059113" y="5821363"/>
          <p14:tracePt t="14881" x="3084513" y="5829300"/>
          <p14:tracePt t="14888" x="3117850" y="5838825"/>
          <p14:tracePt t="14897" x="3143250" y="5846763"/>
          <p14:tracePt t="14904" x="3178175" y="5854700"/>
          <p14:tracePt t="14912" x="3186113" y="5854700"/>
          <p14:tracePt t="14921" x="3211513" y="5854700"/>
          <p14:tracePt t="14928" x="3244850" y="5854700"/>
          <p14:tracePt t="14935" x="3270250" y="5854700"/>
          <p14:tracePt t="14943" x="3305175" y="5854700"/>
          <p14:tracePt t="14953" x="3330575" y="5854700"/>
          <p14:tracePt t="14959" x="3348038" y="5854700"/>
          <p14:tracePt t="14970" x="3373438" y="5846763"/>
          <p14:tracePt t="14975" x="3398838" y="5838825"/>
          <p14:tracePt t="14982" x="3424238" y="5838825"/>
          <p14:tracePt t="14991" x="3432175" y="5838825"/>
          <p14:tracePt t="14999" x="3449638" y="5829300"/>
          <p14:tracePt t="15006" x="3475038" y="5829300"/>
          <p14:tracePt t="15013" x="3482975" y="5821363"/>
          <p14:tracePt t="15022" x="3500438" y="5813425"/>
          <p14:tracePt t="15030" x="3517900" y="5803900"/>
          <p14:tracePt t="15038" x="3543300" y="5795963"/>
          <p14:tracePt t="15044" x="3576638" y="5778500"/>
          <p14:tracePt t="15053" x="3586163" y="5770563"/>
          <p14:tracePt t="15060" x="3602038" y="5761038"/>
          <p14:tracePt t="15069" x="3619500" y="5761038"/>
          <p14:tracePt t="15075" x="3636963" y="5745163"/>
          <p14:tracePt t="15085" x="3652838" y="5735638"/>
          <p14:tracePt t="15091" x="3670300" y="5727700"/>
          <p14:tracePt t="15100" x="3678238" y="5719763"/>
          <p14:tracePt t="15114" x="3687763" y="5710238"/>
          <p14:tracePt t="15122" x="3695700" y="5694363"/>
          <p14:tracePt t="15139" x="3703638" y="5684838"/>
          <p14:tracePt t="15146" x="3721100" y="5676900"/>
          <p14:tracePt t="15153" x="3721100" y="5668963"/>
          <p14:tracePt t="15161" x="3729038" y="5668963"/>
          <p14:tracePt t="15170" x="3738563" y="5659438"/>
          <p14:tracePt t="15177" x="3746500" y="5651500"/>
          <p14:tracePt t="15192" x="3756025" y="5641975"/>
          <p14:tracePt t="15202" x="3763963" y="5634038"/>
          <p14:tracePt t="15208" x="3771900" y="5626100"/>
          <p14:tracePt t="15216" x="3789363" y="5608638"/>
          <p14:tracePt t="15225" x="3797300" y="5591175"/>
          <p14:tracePt t="15231" x="3814763" y="5557838"/>
          <p14:tracePt t="15241" x="3822700" y="5524500"/>
          <p14:tracePt t="15247" x="3832225" y="5489575"/>
          <p14:tracePt t="15256" x="3832225" y="5472113"/>
          <p14:tracePt t="15263" x="3832225" y="5446713"/>
          <p14:tracePt t="15270" x="3832225" y="5421313"/>
          <p14:tracePt t="15278" x="3840163" y="5413375"/>
          <p14:tracePt t="15287" x="3840163" y="5395913"/>
          <p14:tracePt t="15293" x="3840163" y="5370513"/>
          <p14:tracePt t="15309" x="3840163" y="5362575"/>
          <p14:tracePt t="15319" x="3840163" y="5353050"/>
          <p14:tracePt t="15341" x="3840163" y="5345113"/>
          <p14:tracePt t="15349" x="3840163" y="5327650"/>
          <p14:tracePt t="15356" x="3840163" y="5311775"/>
          <p14:tracePt t="15364" x="3840163" y="5294313"/>
          <p14:tracePt t="15371" x="3840163" y="5286375"/>
          <p14:tracePt t="15380" x="3840163" y="5276850"/>
          <p14:tracePt t="15395" x="3840163" y="5268913"/>
          <p14:tracePt t="15403" x="3840163" y="5260975"/>
          <p14:tracePt t="15987" x="3883025" y="5294313"/>
          <p14:tracePt t="15994" x="3933825" y="5337175"/>
          <p14:tracePt t="16002" x="4010025" y="5387975"/>
          <p14:tracePt t="16010" x="4070350" y="5421313"/>
          <p14:tracePt t="16020" x="4121150" y="5456238"/>
          <p14:tracePt t="16025" x="4154488" y="5472113"/>
          <p14:tracePt t="16035" x="4205288" y="5497513"/>
          <p14:tracePt t="16041" x="4230688" y="5514975"/>
          <p14:tracePt t="16049" x="4265613" y="5524500"/>
          <p14:tracePt t="16057" x="4298950" y="5532438"/>
          <p14:tracePt t="16064" x="4332288" y="5540375"/>
          <p14:tracePt t="16074" x="4375150" y="5549900"/>
          <p14:tracePt t="16079" x="4418013" y="5557838"/>
          <p14:tracePt t="16087" x="4476750" y="5557838"/>
          <p14:tracePt t="16094" x="4537075" y="5557838"/>
          <p14:tracePt t="16104" x="4595813" y="5557838"/>
          <p14:tracePt t="16111" x="4621213" y="5557838"/>
          <p14:tracePt t="16119" x="4664075" y="5557838"/>
          <p14:tracePt t="16127" x="4681538" y="5557838"/>
          <p14:tracePt t="16136" x="4699000" y="5557838"/>
          <p14:tracePt t="16142" x="4706938" y="5557838"/>
          <p14:tracePt t="16152" x="4714875" y="5557838"/>
          <p14:tracePt t="16158" x="4724400" y="5557838"/>
          <p14:tracePt t="16166" x="4732338" y="5557838"/>
          <p14:tracePt t="16173" x="4749800" y="5540375"/>
          <p14:tracePt t="16181" x="4765675" y="5524500"/>
          <p14:tracePt t="16189" x="4791075" y="5481638"/>
          <p14:tracePt t="16197" x="4808538" y="5438775"/>
          <p14:tracePt t="16206" x="4826000" y="5395913"/>
          <p14:tracePt t="16212" x="4843463" y="5337175"/>
          <p14:tracePt t="16219" x="4851400" y="5286375"/>
          <p14:tracePt t="16228" x="4851400" y="5243513"/>
          <p14:tracePt t="16237" x="4851400" y="5208588"/>
          <p14:tracePt t="16243" x="4851400" y="5167313"/>
          <p14:tracePt t="16254" x="4851400" y="5157788"/>
          <p14:tracePt t="16260" x="4851400" y="5141913"/>
          <p14:tracePt t="16270" x="4851400" y="5132388"/>
          <p14:tracePt t="16274" x="4851400" y="5124450"/>
          <p14:tracePt t="16283" x="4851400" y="5116513"/>
          <p14:tracePt t="16290" x="4851400" y="5106988"/>
          <p14:tracePt t="20374" x="4868863" y="5081588"/>
          <p14:tracePt t="20381" x="4884738" y="5048250"/>
          <p14:tracePt t="20390" x="4894263" y="5030788"/>
          <p14:tracePt t="20396" x="4902200" y="5005388"/>
          <p14:tracePt t="20405" x="4919663" y="4997450"/>
          <p14:tracePt t="20413" x="4935538" y="4979988"/>
          <p14:tracePt t="20421" x="4945063" y="4962525"/>
          <p14:tracePt t="20428" x="4962525" y="4929188"/>
          <p14:tracePt t="20435" x="4970463" y="4911725"/>
          <p14:tracePt t="20452" x="4978400" y="4903788"/>
          <p14:tracePt t="20459" x="4987925" y="4894263"/>
          <p14:tracePt t="20474" x="4987925" y="4886325"/>
          <p14:tracePt t="20484" x="4995863" y="4878388"/>
          <p14:tracePt t="20490" x="5013325" y="4868863"/>
          <p14:tracePt t="20500" x="5013325" y="4852988"/>
          <p14:tracePt t="20508" x="5021263" y="4835525"/>
          <p14:tracePt t="20514" x="5021263" y="4827588"/>
          <p14:tracePt t="20522" x="5029200" y="4810125"/>
          <p14:tracePt t="20530" x="5038725" y="4792663"/>
          <p14:tracePt t="20537" x="5054600" y="4749800"/>
          <p14:tracePt t="20545" x="5064125" y="4733925"/>
          <p14:tracePt t="20552" x="5072063" y="4716463"/>
          <p14:tracePt t="20561" x="5089525" y="4708525"/>
          <p14:tracePt t="20569" x="5097463" y="4691063"/>
          <p14:tracePt t="20576" x="5097463" y="4683125"/>
          <p14:tracePt t="20585" x="5097463" y="4673600"/>
          <p14:tracePt t="20591" x="5097463" y="4665663"/>
          <p14:tracePt t="20601" x="5097463" y="4657725"/>
          <p14:tracePt t="20607" x="5106988" y="4648200"/>
          <p14:tracePt t="20615" x="5114925" y="4630738"/>
          <p14:tracePt t="20623" x="5122863" y="4614863"/>
          <p14:tracePt t="20631" x="5132388" y="4589463"/>
          <p14:tracePt t="20640" x="5148263" y="4564063"/>
          <p14:tracePt t="20646" x="5148263" y="4546600"/>
          <p14:tracePt t="20655" x="5157788" y="4529138"/>
          <p14:tracePt t="20661" x="5173663" y="4513263"/>
          <p14:tracePt t="20671" x="5173663" y="4503738"/>
          <p14:tracePt t="20677" x="5173663" y="4495800"/>
          <p14:tracePt t="20685" x="5183188" y="4486275"/>
          <p14:tracePt t="20703" x="5183188" y="4478338"/>
          <p14:tracePt t="20708" x="5191125" y="4470400"/>
          <p14:tracePt t="20724" x="5199063" y="4460875"/>
          <p14:tracePt t="20732" x="5199063" y="4452938"/>
          <p14:tracePt t="20740" x="5208588" y="4452938"/>
          <p14:tracePt t="20748" x="5208588" y="4445000"/>
          <p14:tracePt t="21160" x="5216525" y="4394200"/>
          <p14:tracePt t="21169" x="5224463" y="4300538"/>
          <p14:tracePt t="21176" x="5224463" y="4257675"/>
          <p14:tracePt t="21185" x="5241925" y="4197350"/>
          <p14:tracePt t="21191" x="5241925" y="4095750"/>
          <p14:tracePt t="21199" x="5241925" y="3986213"/>
          <p14:tracePt t="21207" x="5241925" y="3900488"/>
          <p14:tracePt t="21214" x="5241925" y="3798888"/>
          <p14:tracePt t="21222" x="5241925" y="3730625"/>
          <p14:tracePt t="21230" x="5241925" y="3662363"/>
          <p14:tracePt t="21237" x="5233988" y="3611563"/>
          <p14:tracePt t="21246" x="5233988" y="3586163"/>
          <p14:tracePt t="21253" x="5233988" y="3560763"/>
          <p14:tracePt t="21261" x="5233988" y="3535363"/>
          <p14:tracePt t="21269" x="5224463" y="3517900"/>
          <p14:tracePt t="21278" x="5224463" y="3509963"/>
          <p14:tracePt t="21286" x="5224463" y="3502025"/>
          <p14:tracePt t="21293" x="5224463" y="3484563"/>
          <p14:tracePt t="21302" x="5216525" y="3475038"/>
          <p14:tracePt t="21308" x="5216525" y="3449638"/>
          <p14:tracePt t="21318" x="5216525" y="3424238"/>
          <p14:tracePt t="21324" x="5216525" y="3416300"/>
          <p14:tracePt t="21332" x="5216525" y="3390900"/>
          <p14:tracePt t="21340" x="5216525" y="3365500"/>
          <p14:tracePt t="21347" x="5208588" y="3355975"/>
          <p14:tracePt t="21355" x="5208588" y="3340100"/>
          <p14:tracePt t="21363" x="5208588" y="3330575"/>
          <p14:tracePt t="21378" x="5199063" y="3314700"/>
          <p14:tracePt t="21386" x="5199063" y="3297238"/>
          <p14:tracePt t="21393" x="5199063" y="3289300"/>
          <p14:tracePt t="21402" x="5199063" y="3271838"/>
          <p14:tracePt t="21409" x="5199063" y="3263900"/>
          <p14:tracePt t="21425" x="5199063" y="3246438"/>
          <p14:tracePt t="21434" x="5199063" y="3238500"/>
          <p14:tracePt t="21440" x="5199063" y="3221038"/>
          <p14:tracePt t="21449" x="5199063" y="3211513"/>
          <p14:tracePt t="21456" x="5199063" y="3203575"/>
          <p14:tracePt t="21464" x="5199063" y="3195638"/>
          <p14:tracePt t="21471" x="5199063" y="3186113"/>
          <p14:tracePt t="21487" x="5199063" y="3178175"/>
          <p14:tracePt t="21494" x="5199063" y="3170238"/>
          <p14:tracePt t="21511" x="5199063" y="3160713"/>
          <p14:tracePt t="21557" x="5199063" y="3144838"/>
          <p14:tracePt t="23526" x="4953000" y="3008313"/>
          <p14:tracePt t="23533" x="4699000" y="2871788"/>
          <p14:tracePt t="23540" x="4595813" y="2805113"/>
          <p14:tracePt t="23551" x="4425950" y="2736850"/>
          <p14:tracePt t="23557" x="4060825" y="2549525"/>
          <p14:tracePt t="23565" x="3832225" y="2422525"/>
          <p14:tracePt t="23574" x="3713163" y="2344738"/>
          <p14:tracePt t="23580" x="3619500" y="2252663"/>
          <p14:tracePt t="23588" x="3457575" y="2116138"/>
          <p14:tracePt t="23595" x="3330575" y="2014538"/>
          <p14:tracePt t="23605" x="3152775" y="1895475"/>
          <p14:tracePt t="23611" x="3049588" y="1827213"/>
          <p14:tracePt t="23619" x="2990850" y="1793875"/>
          <p14:tracePt t="23627" x="2947988" y="1766888"/>
          <p14:tracePt t="23635" x="2897188" y="1716088"/>
          <p14:tracePt t="23642" x="2863850" y="1690688"/>
          <p14:tracePt t="23651" x="2820988" y="1649413"/>
          <p14:tracePt t="23658" x="2786063" y="1622425"/>
          <p14:tracePt t="23668" x="2760663" y="1589088"/>
          <p14:tracePt t="23673" x="2735263" y="1571625"/>
          <p14:tracePt t="23682" x="2719388" y="1555750"/>
          <p14:tracePt t="23691" x="2701925" y="1546225"/>
          <p14:tracePt t="23697" x="2701925" y="1538288"/>
          <p14:tracePt t="23706" x="2693988" y="1530350"/>
          <p14:tracePt t="24023" x="2549525" y="1436688"/>
          <p14:tracePt t="24031" x="2413000" y="1300163"/>
          <p14:tracePt t="24039" x="2208213" y="1155700"/>
          <p14:tracePt t="24047" x="2149475" y="1104900"/>
          <p14:tracePt t="24055" x="2038350" y="1019175"/>
          <p14:tracePt t="24063" x="1920875" y="935038"/>
          <p14:tracePt t="24071" x="1801813" y="858838"/>
          <p14:tracePt t="24078" x="1622425" y="730250"/>
          <p14:tracePt t="24087" x="1512888" y="654050"/>
          <p14:tracePt t="24094" x="1419225" y="585788"/>
          <p14:tracePt t="24101" x="1350963" y="509588"/>
          <p14:tracePt t="24110" x="1249363" y="425450"/>
          <p14:tracePt t="24117" x="1138238" y="347663"/>
          <p14:tracePt t="24125" x="1036638" y="288925"/>
          <p14:tracePt t="24134" x="960438" y="230188"/>
          <p14:tracePt t="24141" x="900113" y="195263"/>
          <p14:tracePt t="24151" x="831850" y="169863"/>
          <p14:tracePt t="24156" x="798513" y="152400"/>
          <p14:tracePt t="24163" x="773113" y="144463"/>
          <p14:tracePt t="24173" x="747713" y="119063"/>
          <p14:tracePt t="24179" x="714375" y="101600"/>
          <p14:tracePt t="24189" x="679450" y="85725"/>
          <p14:tracePt t="24195" x="620713" y="50800"/>
          <p14:tracePt t="24204" x="569913" y="7938"/>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04CA0F9A-8D02-4DBA-86B8-44043AD49482}"/>
              </a:ext>
            </a:extLst>
          </p:cNvPr>
          <p:cNvSpPr/>
          <p:nvPr/>
        </p:nvSpPr>
        <p:spPr>
          <a:xfrm>
            <a:off x="-1743919" y="-34724"/>
            <a:ext cx="12783149" cy="1085893"/>
          </a:xfrm>
          <a:prstGeom prst="roundRect">
            <a:avLst/>
          </a:prstGeom>
          <a:solidFill>
            <a:schemeClr val="tx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バッヂ機能</a:t>
            </a:r>
            <a:endParaRPr lang="en-US" altLang="ja-JP" sz="4400" b="1" dirty="0">
              <a:solidFill>
                <a:schemeClr val="tx1"/>
              </a:solidFill>
            </a:endParaRPr>
          </a:p>
        </p:txBody>
      </p:sp>
      <p:sp>
        <p:nvSpPr>
          <p:cNvPr id="2" name="テキスト ボックス 1">
            <a:extLst>
              <a:ext uri="{FF2B5EF4-FFF2-40B4-BE49-F238E27FC236}">
                <a16:creationId xmlns:a16="http://schemas.microsoft.com/office/drawing/2014/main" id="{FB5B987E-C65F-414E-A6F6-9AF5BF9F40B5}"/>
              </a:ext>
            </a:extLst>
          </p:cNvPr>
          <p:cNvSpPr txBox="1"/>
          <p:nvPr/>
        </p:nvSpPr>
        <p:spPr>
          <a:xfrm>
            <a:off x="382701" y="1185110"/>
            <a:ext cx="6641431" cy="369332"/>
          </a:xfrm>
          <a:prstGeom prst="rect">
            <a:avLst/>
          </a:prstGeom>
          <a:noFill/>
        </p:spPr>
        <p:txBody>
          <a:bodyPr wrap="square" rtlCol="0">
            <a:spAutoFit/>
          </a:bodyPr>
          <a:lstStyle/>
          <a:p>
            <a:r>
              <a:rPr kumimoji="1" lang="ja-JP" altLang="en-US" dirty="0"/>
              <a:t>今回の実験ではバッヂ機能を実装しています。</a:t>
            </a:r>
          </a:p>
        </p:txBody>
      </p:sp>
      <p:grpSp>
        <p:nvGrpSpPr>
          <p:cNvPr id="10" name="グループ化 9">
            <a:extLst>
              <a:ext uri="{FF2B5EF4-FFF2-40B4-BE49-F238E27FC236}">
                <a16:creationId xmlns:a16="http://schemas.microsoft.com/office/drawing/2014/main" id="{398F0D1D-E086-4CB6-B9BA-31E5245B3EC3}"/>
              </a:ext>
            </a:extLst>
          </p:cNvPr>
          <p:cNvGrpSpPr/>
          <p:nvPr/>
        </p:nvGrpSpPr>
        <p:grpSpPr>
          <a:xfrm>
            <a:off x="399353" y="1685193"/>
            <a:ext cx="8345294" cy="904737"/>
            <a:chOff x="75655" y="2141621"/>
            <a:chExt cx="8345294" cy="904737"/>
          </a:xfrm>
        </p:grpSpPr>
        <p:pic>
          <p:nvPicPr>
            <p:cNvPr id="8" name="図 7">
              <a:extLst>
                <a:ext uri="{FF2B5EF4-FFF2-40B4-BE49-F238E27FC236}">
                  <a16:creationId xmlns:a16="http://schemas.microsoft.com/office/drawing/2014/main" id="{9FD2CBE1-81FD-404D-BA19-42E63698A8FF}"/>
                </a:ext>
              </a:extLst>
            </p:cNvPr>
            <p:cNvPicPr>
              <a:picLocks noChangeAspect="1"/>
            </p:cNvPicPr>
            <p:nvPr/>
          </p:nvPicPr>
          <p:blipFill>
            <a:blip r:embed="rId3"/>
            <a:stretch>
              <a:fillRect/>
            </a:stretch>
          </p:blipFill>
          <p:spPr>
            <a:xfrm>
              <a:off x="75655" y="2141621"/>
              <a:ext cx="8345294" cy="904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正方形/長方形 8">
              <a:extLst>
                <a:ext uri="{FF2B5EF4-FFF2-40B4-BE49-F238E27FC236}">
                  <a16:creationId xmlns:a16="http://schemas.microsoft.com/office/drawing/2014/main" id="{09555D8E-10D2-4880-95C3-466DF9F80CBA}"/>
                </a:ext>
              </a:extLst>
            </p:cNvPr>
            <p:cNvSpPr/>
            <p:nvPr/>
          </p:nvSpPr>
          <p:spPr>
            <a:xfrm>
              <a:off x="1010653" y="2234373"/>
              <a:ext cx="4882325" cy="71923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826AF98D-CB87-44C7-BA39-2C4636198410}"/>
              </a:ext>
            </a:extLst>
          </p:cNvPr>
          <p:cNvSpPr txBox="1"/>
          <p:nvPr/>
        </p:nvSpPr>
        <p:spPr>
          <a:xfrm>
            <a:off x="309813" y="2887682"/>
            <a:ext cx="8524374" cy="3693319"/>
          </a:xfrm>
          <a:prstGeom prst="rect">
            <a:avLst/>
          </a:prstGeom>
          <a:noFill/>
        </p:spPr>
        <p:txBody>
          <a:bodyPr wrap="square" rtlCol="0">
            <a:spAutoFit/>
          </a:bodyPr>
          <a:lstStyle/>
          <a:p>
            <a:r>
              <a:rPr kumimoji="1" lang="ja-JP" altLang="en-US" dirty="0"/>
              <a:t>バッヂは</a:t>
            </a:r>
            <a:r>
              <a:rPr kumimoji="1" lang="en-US" altLang="ja-JP" dirty="0"/>
              <a:t>Home</a:t>
            </a:r>
            <a:r>
              <a:rPr kumimoji="1" lang="ja-JP" altLang="en-US" dirty="0"/>
              <a:t>ページの下部の「バッヂ一覧」、また、自分の名前の右側に並んでいます。</a:t>
            </a:r>
            <a:endParaRPr kumimoji="1" lang="en-US" altLang="ja-JP" dirty="0"/>
          </a:p>
          <a:p>
            <a:r>
              <a:rPr kumimoji="1" lang="ja-JP" altLang="en-US" dirty="0"/>
              <a:t>バッヂの種類は</a:t>
            </a:r>
            <a:endParaRPr kumimoji="1" lang="en-US" altLang="ja-JP" dirty="0"/>
          </a:p>
          <a:p>
            <a:r>
              <a:rPr kumimoji="1" lang="en-US" altLang="ja-JP" dirty="0"/>
              <a:t>10</a:t>
            </a:r>
            <a:r>
              <a:rPr kumimoji="1" lang="ja-JP" altLang="en-US" dirty="0"/>
              <a:t>種類</a:t>
            </a:r>
            <a:endParaRPr kumimoji="1" lang="en-US" altLang="ja-JP" dirty="0"/>
          </a:p>
          <a:p>
            <a:pPr marL="285750" indent="-285750">
              <a:buFont typeface="Arial" panose="020B0604020202020204" pitchFamily="34" charset="0"/>
              <a:buChar char="•"/>
            </a:pPr>
            <a:r>
              <a:rPr kumimoji="1" lang="ja-JP" altLang="en-US" sz="1400" dirty="0"/>
              <a:t>歩数全体</a:t>
            </a:r>
            <a:endParaRPr kumimoji="1" lang="en-US" altLang="ja-JP" sz="1400" dirty="0"/>
          </a:p>
          <a:p>
            <a:pPr marL="285750" indent="-285750">
              <a:buFont typeface="Arial" panose="020B0604020202020204" pitchFamily="34" charset="0"/>
              <a:buChar char="•"/>
            </a:pPr>
            <a:r>
              <a:rPr kumimoji="1" lang="ja-JP" altLang="en-US" sz="1400" dirty="0"/>
              <a:t>歩数</a:t>
            </a:r>
            <a:r>
              <a:rPr kumimoji="1" lang="en-US" altLang="ja-JP" sz="1400" dirty="0"/>
              <a:t>Lv1</a:t>
            </a:r>
          </a:p>
          <a:p>
            <a:pPr marL="285750" indent="-285750">
              <a:buFont typeface="Arial" panose="020B0604020202020204" pitchFamily="34" charset="0"/>
              <a:buChar char="•"/>
            </a:pPr>
            <a:r>
              <a:rPr kumimoji="1" lang="ja-JP" altLang="en-US" sz="1400" dirty="0"/>
              <a:t>歩数</a:t>
            </a:r>
            <a:r>
              <a:rPr kumimoji="1" lang="en-US" altLang="ja-JP" sz="1400" dirty="0"/>
              <a:t>Lv2</a:t>
            </a:r>
          </a:p>
          <a:p>
            <a:pPr marL="285750" indent="-285750">
              <a:buFont typeface="Arial" panose="020B0604020202020204" pitchFamily="34" charset="0"/>
              <a:buChar char="•"/>
            </a:pPr>
            <a:r>
              <a:rPr kumimoji="1" lang="ja-JP" altLang="en-US" sz="1400" dirty="0"/>
              <a:t>議論全体</a:t>
            </a:r>
            <a:endParaRPr kumimoji="1" lang="en-US" altLang="ja-JP" sz="1400" dirty="0"/>
          </a:p>
          <a:p>
            <a:pPr marL="285750" indent="-285750">
              <a:buFont typeface="Arial" panose="020B0604020202020204" pitchFamily="34" charset="0"/>
              <a:buChar char="•"/>
            </a:pPr>
            <a:r>
              <a:rPr kumimoji="1" lang="ja-JP" altLang="en-US" sz="1400" dirty="0"/>
              <a:t>議論</a:t>
            </a:r>
            <a:r>
              <a:rPr kumimoji="1" lang="en-US" altLang="ja-JP" sz="1400" dirty="0"/>
              <a:t>Lv1</a:t>
            </a:r>
          </a:p>
          <a:p>
            <a:pPr marL="285750" indent="-285750">
              <a:buFont typeface="Arial" panose="020B0604020202020204" pitchFamily="34" charset="0"/>
              <a:buChar char="•"/>
            </a:pPr>
            <a:r>
              <a:rPr kumimoji="1" lang="ja-JP" altLang="en-US" sz="1400" dirty="0"/>
              <a:t>議論</a:t>
            </a:r>
            <a:r>
              <a:rPr kumimoji="1" lang="en-US" altLang="ja-JP" sz="1400" dirty="0"/>
              <a:t>Lv2</a:t>
            </a:r>
            <a:endParaRPr kumimoji="1" lang="ja-JP" altLang="en-US" sz="1400" dirty="0"/>
          </a:p>
          <a:p>
            <a:pPr marL="285750" indent="-285750">
              <a:buFont typeface="Arial" panose="020B0604020202020204" pitchFamily="34" charset="0"/>
              <a:buChar char="•"/>
            </a:pPr>
            <a:r>
              <a:rPr kumimoji="1" lang="ja-JP" altLang="en-US" sz="1400" dirty="0"/>
              <a:t>利他行為全体</a:t>
            </a:r>
            <a:endParaRPr kumimoji="1" lang="en-US" altLang="ja-JP" sz="1400" dirty="0"/>
          </a:p>
          <a:p>
            <a:pPr marL="285750" indent="-285750">
              <a:buFont typeface="Arial" panose="020B0604020202020204" pitchFamily="34" charset="0"/>
              <a:buChar char="•"/>
            </a:pPr>
            <a:r>
              <a:rPr kumimoji="1" lang="ja-JP" altLang="en-US" sz="1400" dirty="0"/>
              <a:t>利他行為</a:t>
            </a:r>
            <a:r>
              <a:rPr kumimoji="1" lang="en-US" altLang="ja-JP" sz="1400" dirty="0"/>
              <a:t>Lv1</a:t>
            </a:r>
          </a:p>
          <a:p>
            <a:pPr marL="285750" indent="-285750">
              <a:buFont typeface="Arial" panose="020B0604020202020204" pitchFamily="34" charset="0"/>
              <a:buChar char="•"/>
            </a:pPr>
            <a:r>
              <a:rPr kumimoji="1" lang="ja-JP" altLang="en-US" sz="1400" dirty="0"/>
              <a:t>利他行為</a:t>
            </a:r>
            <a:r>
              <a:rPr kumimoji="1" lang="en-US" altLang="ja-JP" sz="1400" dirty="0"/>
              <a:t>Lv2</a:t>
            </a:r>
            <a:endParaRPr kumimoji="1" lang="ja-JP" altLang="en-US" sz="1400" dirty="0"/>
          </a:p>
          <a:p>
            <a:r>
              <a:rPr kumimoji="1" lang="ja-JP" altLang="en-US" dirty="0"/>
              <a:t>で、それぞれの累計獲得ポイントで判断します。</a:t>
            </a:r>
            <a:endParaRPr kumimoji="1" lang="en-US" altLang="ja-JP" dirty="0"/>
          </a:p>
          <a:p>
            <a:r>
              <a:rPr kumimoji="1" lang="ja-JP" altLang="en-US" dirty="0"/>
              <a:t>それぞれ賭けよって</a:t>
            </a:r>
            <a:r>
              <a:rPr kumimoji="1" lang="ja-JP" altLang="en-US"/>
              <a:t>引かれるポイントは考慮されません！</a:t>
            </a:r>
            <a:endParaRPr kumimoji="1" lang="ja-JP" altLang="en-US" dirty="0"/>
          </a:p>
        </p:txBody>
      </p:sp>
      <p:pic>
        <p:nvPicPr>
          <p:cNvPr id="32" name="図 31">
            <a:extLst>
              <a:ext uri="{FF2B5EF4-FFF2-40B4-BE49-F238E27FC236}">
                <a16:creationId xmlns:a16="http://schemas.microsoft.com/office/drawing/2014/main" id="{B1FCE688-412E-4388-8809-DE72713F8195}"/>
              </a:ext>
            </a:extLst>
          </p:cNvPr>
          <p:cNvPicPr>
            <a:picLocks noChangeAspect="1"/>
          </p:cNvPicPr>
          <p:nvPr/>
        </p:nvPicPr>
        <p:blipFill rotWithShape="1">
          <a:blip r:embed="rId4"/>
          <a:srcRect l="66159" t="66979" r="1257" b="3968"/>
          <a:stretch/>
        </p:blipFill>
        <p:spPr>
          <a:xfrm>
            <a:off x="5815324" y="3873978"/>
            <a:ext cx="2269897" cy="2286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76234111"/>
      </p:ext>
    </p:extLst>
  </p:cSld>
  <p:clrMapOvr>
    <a:masterClrMapping/>
  </p:clrMapOvr>
  <mc:AlternateContent xmlns:mc="http://schemas.openxmlformats.org/markup-compatibility/2006" xmlns:p14="http://schemas.microsoft.com/office/powerpoint/2010/main">
    <mc:Choice Requires="p14">
      <p:transition spd="slow" p14:dur="2000" advTm="24987"/>
    </mc:Choice>
    <mc:Fallback xmlns="">
      <p:transition spd="slow" advTm="24987"/>
    </mc:Fallback>
  </mc:AlternateContent>
  <p:extLst>
    <p:ext uri="{3A86A75C-4F4B-4683-9AE1-C65F6400EC91}">
      <p14:laserTraceLst xmlns:p14="http://schemas.microsoft.com/office/powerpoint/2010/main">
        <p14:tracePtLst>
          <p14:tracePt t="180" x="1163638" y="2413000"/>
          <p14:tracePt t="187" x="1189038" y="2557463"/>
          <p14:tracePt t="194" x="1231900" y="2719388"/>
          <p14:tracePt t="201" x="1265238" y="2863850"/>
          <p14:tracePt t="209" x="1308100" y="2974975"/>
          <p14:tracePt t="219" x="1343025" y="3076575"/>
          <p14:tracePt t="224" x="1393825" y="3195638"/>
          <p14:tracePt t="232" x="1470025" y="3348038"/>
          <p14:tracePt t="240" x="1589088" y="3552825"/>
          <p14:tracePt t="248" x="1665288" y="3671888"/>
          <p14:tracePt t="257" x="1733550" y="3763963"/>
          <p14:tracePt t="264" x="1776413" y="3841750"/>
          <p14:tracePt t="272" x="1827213" y="3892550"/>
          <p14:tracePt t="279" x="1885950" y="3968750"/>
          <p14:tracePt t="290" x="1911350" y="4027488"/>
          <p14:tracePt t="296" x="1954213" y="4079875"/>
          <p14:tracePt t="305" x="1979613" y="4121150"/>
          <p14:tracePt t="311" x="2012950" y="4181475"/>
          <p14:tracePt t="319" x="2055813" y="4232275"/>
          <p14:tracePt t="327" x="2090738" y="4300538"/>
          <p14:tracePt t="334" x="2090738" y="4308475"/>
          <p14:tracePt t="343" x="2098675" y="4316413"/>
          <p14:tracePt t="349" x="2098675" y="4325938"/>
          <p14:tracePt t="365" x="2098675" y="4333875"/>
          <p14:tracePt t="373" x="2098675" y="4341813"/>
          <p14:tracePt t="451" x="2106613" y="4351338"/>
          <p14:tracePt t="459" x="2116138" y="4359275"/>
          <p14:tracePt t="468" x="2116138" y="4368800"/>
          <p14:tracePt t="475" x="2141538" y="4376738"/>
          <p14:tracePt t="482" x="2149475" y="4376738"/>
          <p14:tracePt t="490" x="2166938" y="4376738"/>
          <p14:tracePt t="498" x="2192338" y="4376738"/>
          <p14:tracePt t="506" x="2217738" y="4376738"/>
          <p14:tracePt t="513" x="2251075" y="4376738"/>
          <p14:tracePt t="523" x="2286000" y="4376738"/>
          <p14:tracePt t="529" x="2327275" y="4376738"/>
          <p14:tracePt t="538" x="2362200" y="4376738"/>
          <p14:tracePt t="544" x="2387600" y="4376738"/>
          <p14:tracePt t="552" x="2405063" y="4376738"/>
          <p14:tracePt t="560" x="2438400" y="4376738"/>
          <p14:tracePt t="569" x="2446338" y="4376738"/>
          <p14:tracePt t="575" x="2463800" y="4376738"/>
          <p14:tracePt t="583" x="2489200" y="4384675"/>
          <p14:tracePt t="600" x="2497138" y="4384675"/>
          <p14:tracePt t="608" x="2506663" y="4384675"/>
          <p14:tracePt t="817" x="2514600" y="4384675"/>
          <p14:tracePt t="824" x="2514600" y="4394200"/>
          <p14:tracePt t="832" x="2524125" y="4402138"/>
          <p14:tracePt t="838" x="2506663" y="4384675"/>
          <p14:tracePt t="9798" x="2633663" y="4351338"/>
          <p14:tracePt t="9806" x="2760663" y="4316413"/>
          <p14:tracePt t="9814" x="3024188" y="4214813"/>
          <p14:tracePt t="9821" x="3449638" y="4095750"/>
          <p14:tracePt t="9829" x="3662363" y="4019550"/>
          <p14:tracePt t="9839" x="3900488" y="3943350"/>
          <p14:tracePt t="9845" x="4410075" y="3816350"/>
          <p14:tracePt t="9853" x="4630738" y="3790950"/>
          <p14:tracePt t="9860" x="4765675" y="3773488"/>
          <p14:tracePt t="9871" x="5072063" y="3763963"/>
          <p14:tracePt t="9876" x="5241925" y="3763963"/>
          <p14:tracePt t="9885" x="5421313" y="3763963"/>
          <p14:tracePt t="9904" x="5692775" y="3763963"/>
          <p14:tracePt t="9909" x="5837238" y="3763963"/>
          <p14:tracePt t="9915" x="6007100" y="3763963"/>
          <p14:tracePt t="9922" x="6091238" y="3763963"/>
          <p14:tracePt t="9931" x="6176963" y="3763963"/>
          <p14:tracePt t="9938" x="6321425" y="3738563"/>
          <p14:tracePt t="9946" x="6448425" y="3687763"/>
          <p14:tracePt t="9954" x="6592888" y="3671888"/>
          <p14:tracePt t="9961" x="6694488" y="3654425"/>
          <p14:tracePt t="9970" x="6754813" y="3646488"/>
          <p14:tracePt t="9977" x="6797675" y="3636963"/>
          <p14:tracePt t="9987" x="6856413" y="3629025"/>
          <p14:tracePt t="9992" x="6889750" y="3629025"/>
          <p14:tracePt t="10003" x="6950075" y="3629025"/>
          <p14:tracePt t="10009" x="6975475" y="3629025"/>
          <p14:tracePt t="10016" x="7008813" y="3629025"/>
          <p14:tracePt t="10024" x="7059613" y="3646488"/>
          <p14:tracePt t="10031" x="7094538" y="3662363"/>
          <p14:tracePt t="10040" x="7145338" y="3697288"/>
          <p14:tracePt t="10047" x="7178675" y="3713163"/>
          <p14:tracePt t="10056" x="7213600" y="3730625"/>
          <p14:tracePt t="10063" x="7239000" y="3748088"/>
          <p14:tracePt t="10071" x="7264400" y="3763963"/>
          <p14:tracePt t="10079" x="7272338" y="3781425"/>
          <p14:tracePt t="10087" x="7289800" y="3798888"/>
          <p14:tracePt t="10094" x="7307263" y="3806825"/>
          <p14:tracePt t="10104" x="7332663" y="3824288"/>
          <p14:tracePt t="10109" x="7332663" y="3832225"/>
          <p14:tracePt t="10120" x="7340600" y="3832225"/>
          <p14:tracePt t="10126" x="7348538" y="3841750"/>
          <p14:tracePt t="10133" x="7358063" y="3849688"/>
          <p14:tracePt t="10141" x="7358063" y="3857625"/>
          <p14:tracePt t="10149" x="7366000" y="3867150"/>
          <p14:tracePt t="10158" x="7373938" y="3875088"/>
          <p14:tracePt t="10164" x="7383463" y="3883025"/>
          <p14:tracePt t="10172" x="7391400" y="3892550"/>
          <p14:tracePt t="10180" x="7400925" y="3908425"/>
          <p14:tracePt t="10187" x="7408863" y="3925888"/>
          <p14:tracePt t="10195" x="7416800" y="3925888"/>
          <p14:tracePt t="10204" x="7416800" y="3943350"/>
          <p14:tracePt t="10211" x="7426325" y="3951288"/>
          <p14:tracePt t="10222" x="7434263" y="3951288"/>
          <p14:tracePt t="10228" x="7442200" y="3968750"/>
          <p14:tracePt t="10237" x="7451725" y="3994150"/>
          <p14:tracePt t="10242" x="7451725" y="4002088"/>
          <p14:tracePt t="10250" x="7451725" y="4027488"/>
          <p14:tracePt t="10258" x="7451725" y="4052888"/>
          <p14:tracePt t="10266" x="7451725" y="4079875"/>
          <p14:tracePt t="10273" x="7442200" y="4113213"/>
          <p14:tracePt t="10281" x="7426325" y="4138613"/>
          <p14:tracePt t="10290" x="7408863" y="4164013"/>
          <p14:tracePt t="10297" x="7383463" y="4206875"/>
          <p14:tracePt t="10304" x="7340600" y="4240213"/>
          <p14:tracePt t="10312" x="7289800" y="4275138"/>
          <p14:tracePt t="10321" x="7229475" y="4316413"/>
          <p14:tracePt t="10328" x="7178675" y="4351338"/>
          <p14:tracePt t="10337" x="7119938" y="4368800"/>
          <p14:tracePt t="10343" x="7069138" y="4376738"/>
          <p14:tracePt t="10353" x="7008813" y="4394200"/>
          <p14:tracePt t="10358" x="6958013" y="4394200"/>
          <p14:tracePt t="10367" x="6864350" y="4376738"/>
          <p14:tracePt t="10376" x="6745288" y="4325938"/>
          <p14:tracePt t="10382" x="6635750" y="4265613"/>
          <p14:tracePt t="10390" x="6483350" y="4206875"/>
          <p14:tracePt t="10398" x="6389688" y="4164013"/>
          <p14:tracePt t="10407" x="6329363" y="4121150"/>
          <p14:tracePt t="10413" x="6253163" y="4079875"/>
          <p14:tracePt t="10420" x="6194425" y="4019550"/>
          <p14:tracePt t="10429" x="6108700" y="3968750"/>
          <p14:tracePt t="10437" x="6040438" y="3935413"/>
          <p14:tracePt t="10444" x="5989638" y="3908425"/>
          <p14:tracePt t="10455" x="5946775" y="3875088"/>
          <p14:tracePt t="10459" x="5905500" y="3849688"/>
          <p14:tracePt t="10470" x="5862638" y="3798888"/>
          <p14:tracePt t="10475" x="5827713" y="3756025"/>
          <p14:tracePt t="10483" x="5802313" y="3722688"/>
          <p14:tracePt t="10493" x="5768975" y="3671888"/>
          <p14:tracePt t="10499" x="5735638" y="3636963"/>
          <p14:tracePt t="10509" x="5700713" y="3586163"/>
          <p14:tracePt t="10514" x="5683250" y="3552825"/>
          <p14:tracePt t="10524" x="5667375" y="3509963"/>
          <p14:tracePt t="10530" x="5657850" y="3449638"/>
          <p14:tracePt t="10537" x="5649913" y="3424238"/>
          <p14:tracePt t="10546" x="5624513" y="3348038"/>
          <p14:tracePt t="10554" x="5624513" y="3305175"/>
          <p14:tracePt t="10561" x="5624513" y="3246438"/>
          <p14:tracePt t="10571" x="5624513" y="3203575"/>
          <p14:tracePt t="10577" x="5624513" y="3160713"/>
          <p14:tracePt t="10586" x="5641975" y="3109913"/>
          <p14:tracePt t="10592" x="5641975" y="3076575"/>
          <p14:tracePt t="10600" x="5649913" y="3033713"/>
          <p14:tracePt t="10608" x="5657850" y="3000375"/>
          <p14:tracePt t="10616" x="5667375" y="2974975"/>
          <p14:tracePt t="10624" x="5675313" y="2932113"/>
          <p14:tracePt t="10631" x="5683250" y="2914650"/>
          <p14:tracePt t="10641" x="5692775" y="2889250"/>
          <p14:tracePt t="10646" x="5708650" y="2855913"/>
          <p14:tracePt t="10654" x="5751513" y="2813050"/>
          <p14:tracePt t="10662" x="5776913" y="2787650"/>
          <p14:tracePt t="10671" x="5819775" y="2736850"/>
          <p14:tracePt t="10678" x="5862638" y="2711450"/>
          <p14:tracePt t="10688" x="5888038" y="2686050"/>
          <p14:tracePt t="10693" x="5938838" y="2643188"/>
          <p14:tracePt t="10703" x="5964238" y="2617788"/>
          <p14:tracePt t="10709" x="6007100" y="2592388"/>
          <p14:tracePt t="10718" x="6065838" y="2557463"/>
          <p14:tracePt t="10727" x="6126163" y="2532063"/>
          <p14:tracePt t="10732" x="6219825" y="2506663"/>
          <p14:tracePt t="10741" x="6303963" y="2498725"/>
          <p14:tracePt t="10748" x="6389688" y="2481263"/>
          <p14:tracePt t="10758" x="6448425" y="2481263"/>
          <p14:tracePt t="10763" x="6508750" y="2489200"/>
          <p14:tracePt t="10774" x="6542088" y="2498725"/>
          <p14:tracePt t="10779" x="6600825" y="2516188"/>
          <p14:tracePt t="10787" x="6661150" y="2549525"/>
          <p14:tracePt t="10795" x="6737350" y="2582863"/>
          <p14:tracePt t="10803" x="6805613" y="2608263"/>
          <p14:tracePt t="10810" x="6864350" y="2633663"/>
          <p14:tracePt t="10821" x="6942138" y="2676525"/>
          <p14:tracePt t="10826" x="6992938" y="2693988"/>
          <p14:tracePt t="10834" x="7034213" y="2711450"/>
          <p14:tracePt t="10841" x="7085013" y="2736850"/>
          <p14:tracePt t="10849" x="7119938" y="2752725"/>
          <p14:tracePt t="10859" x="7145338" y="2762250"/>
          <p14:tracePt t="10865" x="7170738" y="2787650"/>
          <p14:tracePt t="10875" x="7188200" y="2805113"/>
          <p14:tracePt t="10880" x="7204075" y="2820988"/>
          <p14:tracePt t="10888" x="7221538" y="2838450"/>
          <p14:tracePt t="10896" x="7246938" y="2871788"/>
          <p14:tracePt t="10904" x="7272338" y="2906713"/>
          <p14:tracePt t="10911" x="7307263" y="2949575"/>
          <p14:tracePt t="10920" x="7348538" y="3008313"/>
          <p14:tracePt t="10928" x="7358063" y="3033713"/>
          <p14:tracePt t="10936" x="7358063" y="3059113"/>
          <p14:tracePt t="10942" x="7366000" y="3076575"/>
          <p14:tracePt t="10950" x="7373938" y="3101975"/>
          <p14:tracePt t="10960" x="7373938" y="3119438"/>
          <p14:tracePt t="10966" x="7373938" y="3127375"/>
          <p14:tracePt t="10974" x="7373938" y="3144838"/>
          <p14:tracePt t="10981" x="7373938" y="3170238"/>
          <p14:tracePt t="10989" x="7373938" y="3178175"/>
          <p14:tracePt t="10997" x="7373938" y="3195638"/>
          <p14:tracePt t="11005" x="7373938" y="3203575"/>
          <p14:tracePt t="11013" x="7373938" y="3221038"/>
          <p14:tracePt t="11021" x="7373938" y="3263900"/>
          <p14:tracePt t="11029" x="7373938" y="3289300"/>
          <p14:tracePt t="11037" x="7373938" y="3314700"/>
          <p14:tracePt t="11044" x="7373938" y="3348038"/>
          <p14:tracePt t="11054" x="7373938" y="3373438"/>
          <p14:tracePt t="11059" x="7373938" y="3398838"/>
          <p14:tracePt t="11067" x="7373938" y="3408363"/>
          <p14:tracePt t="11075" x="7366000" y="3433763"/>
          <p14:tracePt t="11083" x="7366000" y="3441700"/>
          <p14:tracePt t="11091" x="7366000" y="3449638"/>
          <p14:tracePt t="11099" x="7366000" y="3459163"/>
          <p14:tracePt t="11106" x="7366000" y="3467100"/>
          <p14:tracePt t="11114" x="7366000" y="3475038"/>
          <p14:tracePt t="11122" x="7358063" y="3502025"/>
          <p14:tracePt t="11130" x="7358063" y="3509963"/>
          <p14:tracePt t="11137" x="7340600" y="3527425"/>
          <p14:tracePt t="11145" x="7332663" y="3535363"/>
          <p14:tracePt t="11153" x="7332663" y="3543300"/>
          <p14:tracePt t="11160" x="7323138" y="3560763"/>
          <p14:tracePt t="11170" x="7315200" y="3578225"/>
          <p14:tracePt t="11186" x="7315200" y="3586163"/>
          <p14:tracePt t="11191" x="7315200" y="3594100"/>
          <p14:tracePt t="11200" x="7315200" y="3603625"/>
          <p14:tracePt t="11301" x="7307263" y="3611563"/>
          <p14:tracePt t="11309" x="7297738" y="3611563"/>
          <p14:tracePt t="11317" x="7297738" y="3619500"/>
          <p14:tracePt t="11324" x="7289800" y="3619500"/>
          <p14:tracePt t="11331" x="7281863" y="3629025"/>
          <p14:tracePt t="11340" x="7264400" y="3636963"/>
          <p14:tracePt t="11347" x="7246938" y="3654425"/>
          <p14:tracePt t="11356" x="7239000" y="3654425"/>
          <p14:tracePt t="11363" x="7221538" y="3662363"/>
          <p14:tracePt t="11370" x="7213600" y="3662363"/>
          <p14:tracePt t="11379" x="7196138" y="3662363"/>
          <p14:tracePt t="11387" x="7188200" y="3662363"/>
          <p14:tracePt t="11394" x="7170738" y="3662363"/>
          <p14:tracePt t="11410" x="7162800" y="3662363"/>
          <p14:tracePt t="11419" x="7153275" y="3662363"/>
          <p14:tracePt t="11425" x="7137400" y="3662363"/>
          <p14:tracePt t="11433" x="7119938" y="3662363"/>
          <p14:tracePt t="11441" x="7112000" y="3662363"/>
          <p14:tracePt t="11837" x="7026275" y="3705225"/>
          <p14:tracePt t="11846" x="6864350" y="3806825"/>
          <p14:tracePt t="11854" x="6618288" y="3925888"/>
          <p14:tracePt t="11861" x="6423025" y="4027488"/>
          <p14:tracePt t="11871" x="6311900" y="4062413"/>
          <p14:tracePt t="11877" x="6194425" y="4113213"/>
          <p14:tracePt t="11888" x="5964238" y="4164013"/>
          <p14:tracePt t="11893" x="5768975" y="4206875"/>
          <p14:tracePt t="11900" x="5667375" y="4224338"/>
          <p14:tracePt t="11910" x="5565775" y="4232275"/>
          <p14:tracePt t="11915" x="5480050" y="4240213"/>
          <p14:tracePt t="11925" x="5368925" y="4265613"/>
          <p14:tracePt t="11931" x="5191125" y="4265613"/>
          <p14:tracePt t="11940" x="5054600" y="4275138"/>
          <p14:tracePt t="11946" x="4970463" y="4275138"/>
          <p14:tracePt t="11954" x="4868863" y="4275138"/>
          <p14:tracePt t="11962" x="4757738" y="4275138"/>
          <p14:tracePt t="11971" x="4646613" y="4275138"/>
          <p14:tracePt t="11978" x="4545013" y="4291013"/>
          <p14:tracePt t="11988" x="4425950" y="4291013"/>
          <p14:tracePt t="11993" x="4359275" y="4291013"/>
          <p14:tracePt t="12004" x="4298950" y="4291013"/>
          <p14:tracePt t="12009" x="4240213" y="4300538"/>
          <p14:tracePt t="12017" x="4171950" y="4300538"/>
          <p14:tracePt t="12024" x="4070350" y="4300538"/>
          <p14:tracePt t="12032" x="3984625" y="4300538"/>
          <p14:tracePt t="12040" x="3883025" y="4300538"/>
          <p14:tracePt t="12049" x="3797300" y="4300538"/>
          <p14:tracePt t="12056" x="3746500" y="4300538"/>
          <p14:tracePt t="12064" x="3687763" y="4300538"/>
          <p14:tracePt t="12071" x="3652838" y="4300538"/>
          <p14:tracePt t="12080" x="3602038" y="4300538"/>
          <p14:tracePt t="12088" x="3568700" y="4300538"/>
          <p14:tracePt t="12094" x="3517900" y="4300538"/>
          <p14:tracePt t="12103" x="3457575" y="4300538"/>
          <p14:tracePt t="12110" x="3389313" y="4300538"/>
          <p14:tracePt t="12120" x="3313113" y="4308475"/>
          <p14:tracePt t="12126" x="3270250" y="4308475"/>
          <p14:tracePt t="12133" x="3211513" y="4308475"/>
          <p14:tracePt t="12141" x="3186113" y="4316413"/>
          <p14:tracePt t="12150" x="3168650" y="4316413"/>
          <p14:tracePt t="12157" x="3117850" y="4325938"/>
          <p14:tracePt t="12165" x="3100388" y="4325938"/>
          <p14:tracePt t="12173" x="3059113" y="4333875"/>
          <p14:tracePt t="12180" x="2998788" y="4333875"/>
          <p14:tracePt t="12189" x="2940050" y="4333875"/>
          <p14:tracePt t="12196" x="2879725" y="4341813"/>
          <p14:tracePt t="12203" x="2811463" y="4341813"/>
          <p14:tracePt t="12211" x="2770188" y="4341813"/>
          <p14:tracePt t="12220" x="2709863" y="4351338"/>
          <p14:tracePt t="12227" x="2684463" y="4351338"/>
          <p14:tracePt t="12236" x="2651125" y="4351338"/>
          <p14:tracePt t="12242" x="2625725" y="4351338"/>
          <p14:tracePt t="12250" x="2608263" y="4351338"/>
          <p14:tracePt t="12258" x="2582863" y="4351338"/>
          <p14:tracePt t="12266" x="2540000" y="4368800"/>
          <p14:tracePt t="12273" x="2506663" y="4368800"/>
          <p14:tracePt t="12281" x="2471738" y="4368800"/>
          <p14:tracePt t="12289" x="2420938" y="4376738"/>
          <p14:tracePt t="12298" x="2387600" y="4384675"/>
          <p14:tracePt t="12306" x="2352675" y="4394200"/>
          <p14:tracePt t="12312" x="2319338" y="4394200"/>
          <p14:tracePt t="12320" x="2301875" y="4402138"/>
          <p14:tracePt t="12329" x="2286000" y="4402138"/>
          <p14:tracePt t="12336" x="2260600" y="4410075"/>
          <p14:tracePt t="12344" x="2251075" y="4410075"/>
          <p14:tracePt t="12353" x="2235200" y="4419600"/>
          <p14:tracePt t="12359" x="2217738" y="4419600"/>
          <p14:tracePt t="12369" x="2217738" y="4427538"/>
          <p14:tracePt t="12375" x="2200275" y="4427538"/>
          <p14:tracePt t="12383" x="2192338" y="4427538"/>
          <p14:tracePt t="12399" x="2182813" y="4427538"/>
          <p14:tracePt t="13301" x="2166938" y="4435475"/>
          <p14:tracePt t="13308" x="2157413" y="4452938"/>
          <p14:tracePt t="13317" x="2141538" y="4478338"/>
          <p14:tracePt t="13325" x="2124075" y="4495800"/>
          <p14:tracePt t="13332" x="2090738" y="4521200"/>
          <p14:tracePt t="13341" x="2073275" y="4546600"/>
          <p14:tracePt t="13348" x="2055813" y="4554538"/>
          <p14:tracePt t="13356" x="2030413" y="4579938"/>
          <p14:tracePt t="13363" x="2005013" y="4622800"/>
          <p14:tracePt t="13372" x="1979613" y="4648200"/>
          <p14:tracePt t="13379" x="1954213" y="4683125"/>
          <p14:tracePt t="13387" x="1920875" y="4733925"/>
          <p14:tracePt t="13394" x="1903413" y="4759325"/>
          <p14:tracePt t="13403" x="1878013" y="4802188"/>
          <p14:tracePt t="13410" x="1860550" y="4835525"/>
          <p14:tracePt t="13420" x="1852613" y="4868863"/>
          <p14:tracePt t="13425" x="1843088" y="4894263"/>
          <p14:tracePt t="13433" x="1835150" y="4929188"/>
          <p14:tracePt t="13443" x="1827213" y="4954588"/>
          <p14:tracePt t="13448" x="1827213" y="4972050"/>
          <p14:tracePt t="13458" x="1827213" y="4987925"/>
          <p14:tracePt t="13464" x="1827213" y="5013325"/>
          <p14:tracePt t="13472" x="1827213" y="5022850"/>
          <p14:tracePt t="13480" x="1827213" y="5038725"/>
          <p14:tracePt t="13488" x="1827213" y="5048250"/>
          <p14:tracePt t="13495" x="1827213" y="5064125"/>
          <p14:tracePt t="13503" x="1827213" y="5099050"/>
          <p14:tracePt t="13511" x="1835150" y="5106988"/>
          <p14:tracePt t="13521" x="1852613" y="5132388"/>
          <p14:tracePt t="13526" x="1868488" y="5157788"/>
          <p14:tracePt t="13535" x="1903413" y="5192713"/>
          <p14:tracePt t="13542" x="1928813" y="5218113"/>
          <p14:tracePt t="13551" x="1954213" y="5243513"/>
          <p14:tracePt t="13560" x="1971675" y="5260975"/>
          <p14:tracePt t="13565" x="1987550" y="5286375"/>
          <p14:tracePt t="13573" x="2030413" y="5302250"/>
          <p14:tracePt t="13581" x="2055813" y="5319713"/>
          <p14:tracePt t="13590" x="2098675" y="5337175"/>
          <p14:tracePt t="13597" x="2132013" y="5353050"/>
          <p14:tracePt t="13605" x="2182813" y="5380038"/>
          <p14:tracePt t="13612" x="2225675" y="5387975"/>
          <p14:tracePt t="13621" x="2286000" y="5405438"/>
          <p14:tracePt t="13628" x="2344738" y="5405438"/>
          <p14:tracePt t="13638" x="2387600" y="5405438"/>
          <p14:tracePt t="13643" x="2420938" y="5405438"/>
          <p14:tracePt t="13652" x="2455863" y="5405438"/>
          <p14:tracePt t="13659" x="2489200" y="5405438"/>
          <p14:tracePt t="13668" x="2514600" y="5405438"/>
          <p14:tracePt t="13675" x="2540000" y="5405438"/>
          <p14:tracePt t="13682" x="2574925" y="5395913"/>
          <p14:tracePt t="13690" x="2600325" y="5387975"/>
          <p14:tracePt t="13698" x="2608263" y="5370513"/>
          <p14:tracePt t="13706" x="2625725" y="5370513"/>
          <p14:tracePt t="13713" x="2641600" y="5370513"/>
          <p14:tracePt t="13730" x="2651125" y="5370513"/>
          <p14:tracePt t="14772" x="2668588" y="5387975"/>
          <p14:tracePt t="14780" x="2684463" y="5430838"/>
          <p14:tracePt t="14788" x="2701925" y="5489575"/>
          <p14:tracePt t="14795" x="2719388" y="5514975"/>
          <p14:tracePt t="14804" x="2760663" y="5565775"/>
          <p14:tracePt t="14811" x="2778125" y="5591175"/>
          <p14:tracePt t="14820" x="2803525" y="5626100"/>
          <p14:tracePt t="14826" x="2828925" y="5668963"/>
          <p14:tracePt t="14836" x="2879725" y="5702300"/>
          <p14:tracePt t="14842" x="2914650" y="5735638"/>
          <p14:tracePt t="14852" x="2965450" y="5761038"/>
          <p14:tracePt t="14858" x="2998788" y="5788025"/>
          <p14:tracePt t="14866" x="3041650" y="5813425"/>
          <p14:tracePt t="14875" x="3059113" y="5821363"/>
          <p14:tracePt t="14881" x="3084513" y="5829300"/>
          <p14:tracePt t="14888" x="3117850" y="5838825"/>
          <p14:tracePt t="14897" x="3143250" y="5846763"/>
          <p14:tracePt t="14904" x="3178175" y="5854700"/>
          <p14:tracePt t="14912" x="3186113" y="5854700"/>
          <p14:tracePt t="14921" x="3211513" y="5854700"/>
          <p14:tracePt t="14928" x="3244850" y="5854700"/>
          <p14:tracePt t="14935" x="3270250" y="5854700"/>
          <p14:tracePt t="14943" x="3305175" y="5854700"/>
          <p14:tracePt t="14953" x="3330575" y="5854700"/>
          <p14:tracePt t="14959" x="3348038" y="5854700"/>
          <p14:tracePt t="14970" x="3373438" y="5846763"/>
          <p14:tracePt t="14975" x="3398838" y="5838825"/>
          <p14:tracePt t="14982" x="3424238" y="5838825"/>
          <p14:tracePt t="14991" x="3432175" y="5838825"/>
          <p14:tracePt t="14999" x="3449638" y="5829300"/>
          <p14:tracePt t="15006" x="3475038" y="5829300"/>
          <p14:tracePt t="15013" x="3482975" y="5821363"/>
          <p14:tracePt t="15022" x="3500438" y="5813425"/>
          <p14:tracePt t="15030" x="3517900" y="5803900"/>
          <p14:tracePt t="15038" x="3543300" y="5795963"/>
          <p14:tracePt t="15044" x="3576638" y="5778500"/>
          <p14:tracePt t="15053" x="3586163" y="5770563"/>
          <p14:tracePt t="15060" x="3602038" y="5761038"/>
          <p14:tracePt t="15069" x="3619500" y="5761038"/>
          <p14:tracePt t="15075" x="3636963" y="5745163"/>
          <p14:tracePt t="15085" x="3652838" y="5735638"/>
          <p14:tracePt t="15091" x="3670300" y="5727700"/>
          <p14:tracePt t="15100" x="3678238" y="5719763"/>
          <p14:tracePt t="15114" x="3687763" y="5710238"/>
          <p14:tracePt t="15122" x="3695700" y="5694363"/>
          <p14:tracePt t="15139" x="3703638" y="5684838"/>
          <p14:tracePt t="15146" x="3721100" y="5676900"/>
          <p14:tracePt t="15153" x="3721100" y="5668963"/>
          <p14:tracePt t="15161" x="3729038" y="5668963"/>
          <p14:tracePt t="15170" x="3738563" y="5659438"/>
          <p14:tracePt t="15177" x="3746500" y="5651500"/>
          <p14:tracePt t="15192" x="3756025" y="5641975"/>
          <p14:tracePt t="15202" x="3763963" y="5634038"/>
          <p14:tracePt t="15208" x="3771900" y="5626100"/>
          <p14:tracePt t="15216" x="3789363" y="5608638"/>
          <p14:tracePt t="15225" x="3797300" y="5591175"/>
          <p14:tracePt t="15231" x="3814763" y="5557838"/>
          <p14:tracePt t="15241" x="3822700" y="5524500"/>
          <p14:tracePt t="15247" x="3832225" y="5489575"/>
          <p14:tracePt t="15256" x="3832225" y="5472113"/>
          <p14:tracePt t="15263" x="3832225" y="5446713"/>
          <p14:tracePt t="15270" x="3832225" y="5421313"/>
          <p14:tracePt t="15278" x="3840163" y="5413375"/>
          <p14:tracePt t="15287" x="3840163" y="5395913"/>
          <p14:tracePt t="15293" x="3840163" y="5370513"/>
          <p14:tracePt t="15309" x="3840163" y="5362575"/>
          <p14:tracePt t="15319" x="3840163" y="5353050"/>
          <p14:tracePt t="15341" x="3840163" y="5345113"/>
          <p14:tracePt t="15349" x="3840163" y="5327650"/>
          <p14:tracePt t="15356" x="3840163" y="5311775"/>
          <p14:tracePt t="15364" x="3840163" y="5294313"/>
          <p14:tracePt t="15371" x="3840163" y="5286375"/>
          <p14:tracePt t="15380" x="3840163" y="5276850"/>
          <p14:tracePt t="15395" x="3840163" y="5268913"/>
          <p14:tracePt t="15403" x="3840163" y="5260975"/>
          <p14:tracePt t="15987" x="3883025" y="5294313"/>
          <p14:tracePt t="15994" x="3933825" y="5337175"/>
          <p14:tracePt t="16002" x="4010025" y="5387975"/>
          <p14:tracePt t="16010" x="4070350" y="5421313"/>
          <p14:tracePt t="16020" x="4121150" y="5456238"/>
          <p14:tracePt t="16025" x="4154488" y="5472113"/>
          <p14:tracePt t="16035" x="4205288" y="5497513"/>
          <p14:tracePt t="16041" x="4230688" y="5514975"/>
          <p14:tracePt t="16049" x="4265613" y="5524500"/>
          <p14:tracePt t="16057" x="4298950" y="5532438"/>
          <p14:tracePt t="16064" x="4332288" y="5540375"/>
          <p14:tracePt t="16074" x="4375150" y="5549900"/>
          <p14:tracePt t="16079" x="4418013" y="5557838"/>
          <p14:tracePt t="16087" x="4476750" y="5557838"/>
          <p14:tracePt t="16094" x="4537075" y="5557838"/>
          <p14:tracePt t="16104" x="4595813" y="5557838"/>
          <p14:tracePt t="16111" x="4621213" y="5557838"/>
          <p14:tracePt t="16119" x="4664075" y="5557838"/>
          <p14:tracePt t="16127" x="4681538" y="5557838"/>
          <p14:tracePt t="16136" x="4699000" y="5557838"/>
          <p14:tracePt t="16142" x="4706938" y="5557838"/>
          <p14:tracePt t="16152" x="4714875" y="5557838"/>
          <p14:tracePt t="16158" x="4724400" y="5557838"/>
          <p14:tracePt t="16166" x="4732338" y="5557838"/>
          <p14:tracePt t="16173" x="4749800" y="5540375"/>
          <p14:tracePt t="16181" x="4765675" y="5524500"/>
          <p14:tracePt t="16189" x="4791075" y="5481638"/>
          <p14:tracePt t="16197" x="4808538" y="5438775"/>
          <p14:tracePt t="16206" x="4826000" y="5395913"/>
          <p14:tracePt t="16212" x="4843463" y="5337175"/>
          <p14:tracePt t="16219" x="4851400" y="5286375"/>
          <p14:tracePt t="16228" x="4851400" y="5243513"/>
          <p14:tracePt t="16237" x="4851400" y="5208588"/>
          <p14:tracePt t="16243" x="4851400" y="5167313"/>
          <p14:tracePt t="16254" x="4851400" y="5157788"/>
          <p14:tracePt t="16260" x="4851400" y="5141913"/>
          <p14:tracePt t="16270" x="4851400" y="5132388"/>
          <p14:tracePt t="16274" x="4851400" y="5124450"/>
          <p14:tracePt t="16283" x="4851400" y="5116513"/>
          <p14:tracePt t="16290" x="4851400" y="5106988"/>
          <p14:tracePt t="20374" x="4868863" y="5081588"/>
          <p14:tracePt t="20381" x="4884738" y="5048250"/>
          <p14:tracePt t="20390" x="4894263" y="5030788"/>
          <p14:tracePt t="20396" x="4902200" y="5005388"/>
          <p14:tracePt t="20405" x="4919663" y="4997450"/>
          <p14:tracePt t="20413" x="4935538" y="4979988"/>
          <p14:tracePt t="20421" x="4945063" y="4962525"/>
          <p14:tracePt t="20428" x="4962525" y="4929188"/>
          <p14:tracePt t="20435" x="4970463" y="4911725"/>
          <p14:tracePt t="20452" x="4978400" y="4903788"/>
          <p14:tracePt t="20459" x="4987925" y="4894263"/>
          <p14:tracePt t="20474" x="4987925" y="4886325"/>
          <p14:tracePt t="20484" x="4995863" y="4878388"/>
          <p14:tracePt t="20490" x="5013325" y="4868863"/>
          <p14:tracePt t="20500" x="5013325" y="4852988"/>
          <p14:tracePt t="20508" x="5021263" y="4835525"/>
          <p14:tracePt t="20514" x="5021263" y="4827588"/>
          <p14:tracePt t="20522" x="5029200" y="4810125"/>
          <p14:tracePt t="20530" x="5038725" y="4792663"/>
          <p14:tracePt t="20537" x="5054600" y="4749800"/>
          <p14:tracePt t="20545" x="5064125" y="4733925"/>
          <p14:tracePt t="20552" x="5072063" y="4716463"/>
          <p14:tracePt t="20561" x="5089525" y="4708525"/>
          <p14:tracePt t="20569" x="5097463" y="4691063"/>
          <p14:tracePt t="20576" x="5097463" y="4683125"/>
          <p14:tracePt t="20585" x="5097463" y="4673600"/>
          <p14:tracePt t="20591" x="5097463" y="4665663"/>
          <p14:tracePt t="20601" x="5097463" y="4657725"/>
          <p14:tracePt t="20607" x="5106988" y="4648200"/>
          <p14:tracePt t="20615" x="5114925" y="4630738"/>
          <p14:tracePt t="20623" x="5122863" y="4614863"/>
          <p14:tracePt t="20631" x="5132388" y="4589463"/>
          <p14:tracePt t="20640" x="5148263" y="4564063"/>
          <p14:tracePt t="20646" x="5148263" y="4546600"/>
          <p14:tracePt t="20655" x="5157788" y="4529138"/>
          <p14:tracePt t="20661" x="5173663" y="4513263"/>
          <p14:tracePt t="20671" x="5173663" y="4503738"/>
          <p14:tracePt t="20677" x="5173663" y="4495800"/>
          <p14:tracePt t="20685" x="5183188" y="4486275"/>
          <p14:tracePt t="20703" x="5183188" y="4478338"/>
          <p14:tracePt t="20708" x="5191125" y="4470400"/>
          <p14:tracePt t="20724" x="5199063" y="4460875"/>
          <p14:tracePt t="20732" x="5199063" y="4452938"/>
          <p14:tracePt t="20740" x="5208588" y="4452938"/>
          <p14:tracePt t="20748" x="5208588" y="4445000"/>
          <p14:tracePt t="21160" x="5216525" y="4394200"/>
          <p14:tracePt t="21169" x="5224463" y="4300538"/>
          <p14:tracePt t="21176" x="5224463" y="4257675"/>
          <p14:tracePt t="21185" x="5241925" y="4197350"/>
          <p14:tracePt t="21191" x="5241925" y="4095750"/>
          <p14:tracePt t="21199" x="5241925" y="3986213"/>
          <p14:tracePt t="21207" x="5241925" y="3900488"/>
          <p14:tracePt t="21214" x="5241925" y="3798888"/>
          <p14:tracePt t="21222" x="5241925" y="3730625"/>
          <p14:tracePt t="21230" x="5241925" y="3662363"/>
          <p14:tracePt t="21237" x="5233988" y="3611563"/>
          <p14:tracePt t="21246" x="5233988" y="3586163"/>
          <p14:tracePt t="21253" x="5233988" y="3560763"/>
          <p14:tracePt t="21261" x="5233988" y="3535363"/>
          <p14:tracePt t="21269" x="5224463" y="3517900"/>
          <p14:tracePt t="21278" x="5224463" y="3509963"/>
          <p14:tracePt t="21286" x="5224463" y="3502025"/>
          <p14:tracePt t="21293" x="5224463" y="3484563"/>
          <p14:tracePt t="21302" x="5216525" y="3475038"/>
          <p14:tracePt t="21308" x="5216525" y="3449638"/>
          <p14:tracePt t="21318" x="5216525" y="3424238"/>
          <p14:tracePt t="21324" x="5216525" y="3416300"/>
          <p14:tracePt t="21332" x="5216525" y="3390900"/>
          <p14:tracePt t="21340" x="5216525" y="3365500"/>
          <p14:tracePt t="21347" x="5208588" y="3355975"/>
          <p14:tracePt t="21355" x="5208588" y="3340100"/>
          <p14:tracePt t="21363" x="5208588" y="3330575"/>
          <p14:tracePt t="21378" x="5199063" y="3314700"/>
          <p14:tracePt t="21386" x="5199063" y="3297238"/>
          <p14:tracePt t="21393" x="5199063" y="3289300"/>
          <p14:tracePt t="21402" x="5199063" y="3271838"/>
          <p14:tracePt t="21409" x="5199063" y="3263900"/>
          <p14:tracePt t="21425" x="5199063" y="3246438"/>
          <p14:tracePt t="21434" x="5199063" y="3238500"/>
          <p14:tracePt t="21440" x="5199063" y="3221038"/>
          <p14:tracePt t="21449" x="5199063" y="3211513"/>
          <p14:tracePt t="21456" x="5199063" y="3203575"/>
          <p14:tracePt t="21464" x="5199063" y="3195638"/>
          <p14:tracePt t="21471" x="5199063" y="3186113"/>
          <p14:tracePt t="21487" x="5199063" y="3178175"/>
          <p14:tracePt t="21494" x="5199063" y="3170238"/>
          <p14:tracePt t="21511" x="5199063" y="3160713"/>
          <p14:tracePt t="21557" x="5199063" y="3144838"/>
          <p14:tracePt t="23526" x="4953000" y="3008313"/>
          <p14:tracePt t="23533" x="4699000" y="2871788"/>
          <p14:tracePt t="23540" x="4595813" y="2805113"/>
          <p14:tracePt t="23551" x="4425950" y="2736850"/>
          <p14:tracePt t="23557" x="4060825" y="2549525"/>
          <p14:tracePt t="23565" x="3832225" y="2422525"/>
          <p14:tracePt t="23574" x="3713163" y="2344738"/>
          <p14:tracePt t="23580" x="3619500" y="2252663"/>
          <p14:tracePt t="23588" x="3457575" y="2116138"/>
          <p14:tracePt t="23595" x="3330575" y="2014538"/>
          <p14:tracePt t="23605" x="3152775" y="1895475"/>
          <p14:tracePt t="23611" x="3049588" y="1827213"/>
          <p14:tracePt t="23619" x="2990850" y="1793875"/>
          <p14:tracePt t="23627" x="2947988" y="1766888"/>
          <p14:tracePt t="23635" x="2897188" y="1716088"/>
          <p14:tracePt t="23642" x="2863850" y="1690688"/>
          <p14:tracePt t="23651" x="2820988" y="1649413"/>
          <p14:tracePt t="23658" x="2786063" y="1622425"/>
          <p14:tracePt t="23668" x="2760663" y="1589088"/>
          <p14:tracePt t="23673" x="2735263" y="1571625"/>
          <p14:tracePt t="23682" x="2719388" y="1555750"/>
          <p14:tracePt t="23691" x="2701925" y="1546225"/>
          <p14:tracePt t="23697" x="2701925" y="1538288"/>
          <p14:tracePt t="23706" x="2693988" y="1530350"/>
          <p14:tracePt t="24023" x="2549525" y="1436688"/>
          <p14:tracePt t="24031" x="2413000" y="1300163"/>
          <p14:tracePt t="24039" x="2208213" y="1155700"/>
          <p14:tracePt t="24047" x="2149475" y="1104900"/>
          <p14:tracePt t="24055" x="2038350" y="1019175"/>
          <p14:tracePt t="24063" x="1920875" y="935038"/>
          <p14:tracePt t="24071" x="1801813" y="858838"/>
          <p14:tracePt t="24078" x="1622425" y="730250"/>
          <p14:tracePt t="24087" x="1512888" y="654050"/>
          <p14:tracePt t="24094" x="1419225" y="585788"/>
          <p14:tracePt t="24101" x="1350963" y="509588"/>
          <p14:tracePt t="24110" x="1249363" y="425450"/>
          <p14:tracePt t="24117" x="1138238" y="347663"/>
          <p14:tracePt t="24125" x="1036638" y="288925"/>
          <p14:tracePt t="24134" x="960438" y="230188"/>
          <p14:tracePt t="24141" x="900113" y="195263"/>
          <p14:tracePt t="24151" x="831850" y="169863"/>
          <p14:tracePt t="24156" x="798513" y="152400"/>
          <p14:tracePt t="24163" x="773113" y="144463"/>
          <p14:tracePt t="24173" x="747713" y="119063"/>
          <p14:tracePt t="24179" x="714375" y="101600"/>
          <p14:tracePt t="24189" x="679450" y="85725"/>
          <p14:tracePt t="24195" x="620713" y="50800"/>
          <p14:tracePt t="24204" x="569913" y="7938"/>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D93E00AF-91D7-429F-B5DE-C6B538E3154B}"/>
              </a:ext>
            </a:extLst>
          </p:cNvPr>
          <p:cNvSpPr txBox="1"/>
          <p:nvPr/>
        </p:nvSpPr>
        <p:spPr>
          <a:xfrm>
            <a:off x="218572" y="782052"/>
            <a:ext cx="8458201" cy="1477328"/>
          </a:xfrm>
          <a:prstGeom prst="rect">
            <a:avLst/>
          </a:prstGeom>
          <a:noFill/>
        </p:spPr>
        <p:txBody>
          <a:bodyPr wrap="square" rtlCol="0">
            <a:spAutoFit/>
          </a:bodyPr>
          <a:lstStyle/>
          <a:p>
            <a:r>
              <a:rPr kumimoji="1" lang="ja-JP" altLang="en-US" dirty="0"/>
              <a:t>以下、</a:t>
            </a:r>
            <a:r>
              <a:rPr kumimoji="1" lang="en-US" altLang="ja-JP" dirty="0"/>
              <a:t>Windows</a:t>
            </a:r>
            <a:r>
              <a:rPr kumimoji="1" lang="ja-JP" altLang="en-US" dirty="0"/>
              <a:t>で使用できるソフトです。</a:t>
            </a:r>
            <a:endParaRPr kumimoji="1" lang="en-US" altLang="ja-JP" dirty="0"/>
          </a:p>
          <a:p>
            <a:r>
              <a:rPr kumimoji="1" lang="ja-JP" altLang="en-US" dirty="0"/>
              <a:t>タブを選択して</a:t>
            </a:r>
            <a:r>
              <a:rPr kumimoji="1" lang="en-US" altLang="ja-JP" dirty="0"/>
              <a:t>Pause</a:t>
            </a:r>
            <a:r>
              <a:rPr kumimoji="1" lang="ja-JP" altLang="en-US" dirty="0"/>
              <a:t>を押すと、選択したタブがスクリーンの最前面で固定されます。</a:t>
            </a:r>
            <a:endParaRPr kumimoji="1" lang="en-US" altLang="ja-JP" dirty="0"/>
          </a:p>
          <a:p>
            <a:r>
              <a:rPr kumimoji="1" lang="ja-JP" altLang="en-US" dirty="0"/>
              <a:t>ビデオ議論で役に立ちます！</a:t>
            </a:r>
            <a:endParaRPr kumimoji="1" lang="en-US" altLang="ja-JP" dirty="0"/>
          </a:p>
          <a:p>
            <a:r>
              <a:rPr kumimoji="1" lang="en-US" altLang="ja-JP" dirty="0">
                <a:hlinkClick r:id="rId2"/>
              </a:rPr>
              <a:t>https://www.vector.co.jp/soft/dl/winnt/util/se468861.html</a:t>
            </a:r>
            <a:endParaRPr kumimoji="1" lang="en-US" altLang="ja-JP" dirty="0"/>
          </a:p>
        </p:txBody>
      </p:sp>
      <p:sp>
        <p:nvSpPr>
          <p:cNvPr id="6" name="テキスト ボックス 5">
            <a:extLst>
              <a:ext uri="{FF2B5EF4-FFF2-40B4-BE49-F238E27FC236}">
                <a16:creationId xmlns:a16="http://schemas.microsoft.com/office/drawing/2014/main" id="{8360CD0B-2CF9-47D7-A745-41F4E0FACE92}"/>
              </a:ext>
            </a:extLst>
          </p:cNvPr>
          <p:cNvSpPr txBox="1"/>
          <p:nvPr/>
        </p:nvSpPr>
        <p:spPr>
          <a:xfrm>
            <a:off x="218573" y="3364831"/>
            <a:ext cx="8458201" cy="646331"/>
          </a:xfrm>
          <a:prstGeom prst="rect">
            <a:avLst/>
          </a:prstGeom>
          <a:noFill/>
        </p:spPr>
        <p:txBody>
          <a:bodyPr wrap="square" rtlCol="0">
            <a:spAutoFit/>
          </a:bodyPr>
          <a:lstStyle/>
          <a:p>
            <a:r>
              <a:rPr kumimoji="1" lang="en-US" altLang="ja-JP" dirty="0"/>
              <a:t>Mac</a:t>
            </a:r>
            <a:r>
              <a:rPr kumimoji="1" lang="ja-JP" altLang="en-US" dirty="0"/>
              <a:t>には</a:t>
            </a:r>
            <a:r>
              <a:rPr kumimoji="1" lang="en-US" altLang="ja-JP" dirty="0"/>
              <a:t>Helium</a:t>
            </a:r>
            <a:r>
              <a:rPr kumimoji="1" lang="ja-JP" altLang="en-US" dirty="0"/>
              <a:t>というアプリがあるそうです。</a:t>
            </a:r>
            <a:endParaRPr kumimoji="1" lang="en-US" altLang="ja-JP" dirty="0"/>
          </a:p>
          <a:p>
            <a:r>
              <a:rPr kumimoji="1" lang="en-US" altLang="ja-JP" dirty="0">
                <a:hlinkClick r:id="rId3"/>
              </a:rPr>
              <a:t>http://itea40.jp/application/mac-utilities/helium/</a:t>
            </a:r>
            <a:endParaRPr kumimoji="1" lang="en-US" altLang="ja-JP" dirty="0"/>
          </a:p>
        </p:txBody>
      </p:sp>
    </p:spTree>
    <p:extLst>
      <p:ext uri="{BB962C8B-B14F-4D97-AF65-F5344CB8AC3E}">
        <p14:creationId xmlns:p14="http://schemas.microsoft.com/office/powerpoint/2010/main" val="2677850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801F22-12FE-4D5F-ADC0-EE5720A3B404}"/>
              </a:ext>
            </a:extLst>
          </p:cNvPr>
          <p:cNvSpPr>
            <a:spLocks noGrp="1"/>
          </p:cNvSpPr>
          <p:nvPr>
            <p:ph type="title"/>
          </p:nvPr>
        </p:nvSpPr>
        <p:spPr>
          <a:xfrm>
            <a:off x="3558226" y="2580428"/>
            <a:ext cx="2027548" cy="1325563"/>
          </a:xfrm>
        </p:spPr>
        <p:txBody>
          <a:bodyPr/>
          <a:lstStyle/>
          <a:p>
            <a:r>
              <a:rPr kumimoji="1" lang="ja-JP" altLang="en-US" b="1" dirty="0"/>
              <a:t>おわり</a:t>
            </a:r>
          </a:p>
        </p:txBody>
      </p:sp>
    </p:spTree>
    <p:extLst>
      <p:ext uri="{BB962C8B-B14F-4D97-AF65-F5344CB8AC3E}">
        <p14:creationId xmlns:p14="http://schemas.microsoft.com/office/powerpoint/2010/main" val="1755338970"/>
      </p:ext>
    </p:extLst>
  </p:cSld>
  <p:clrMapOvr>
    <a:masterClrMapping/>
  </p:clrMapOvr>
  <mc:AlternateContent xmlns:mc="http://schemas.openxmlformats.org/markup-compatibility/2006" xmlns:p14="http://schemas.microsoft.com/office/powerpoint/2010/main">
    <mc:Choice Requires="p14">
      <p:transition spd="slow" p14:dur="2000" advTm="17912"/>
    </mc:Choice>
    <mc:Fallback xmlns="">
      <p:transition spd="slow" advTm="1791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F45D5DA0-61D2-46CA-987F-68BCD393663E}"/>
              </a:ext>
            </a:extLst>
          </p:cNvPr>
          <p:cNvSpPr/>
          <p:nvPr/>
        </p:nvSpPr>
        <p:spPr>
          <a:xfrm>
            <a:off x="-1819576" y="1056659"/>
            <a:ext cx="12783149" cy="1552596"/>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6000" b="1" dirty="0">
                <a:solidFill>
                  <a:prstClr val="black"/>
                </a:solidFill>
                <a:latin typeface="游ゴシック Light" panose="020F0302020204030204"/>
                <a:ea typeface="游ゴシック Light" panose="020B0300000000000000" pitchFamily="50" charset="-128"/>
                <a:cs typeface="+mj-cs"/>
              </a:rPr>
              <a:t>ポイントの獲得方法</a:t>
            </a:r>
            <a:endParaRPr lang="ja-JP" altLang="en-US" sz="4400" b="1" dirty="0">
              <a:solidFill>
                <a:schemeClr val="tx1"/>
              </a:solidFill>
            </a:endParaRPr>
          </a:p>
        </p:txBody>
      </p:sp>
      <p:sp>
        <p:nvSpPr>
          <p:cNvPr id="4" name="テキスト ボックス 3">
            <a:extLst>
              <a:ext uri="{FF2B5EF4-FFF2-40B4-BE49-F238E27FC236}">
                <a16:creationId xmlns:a16="http://schemas.microsoft.com/office/drawing/2014/main" id="{0ABC8426-5F5D-490C-AAD1-2AB4E81C2679}"/>
              </a:ext>
            </a:extLst>
          </p:cNvPr>
          <p:cNvSpPr txBox="1"/>
          <p:nvPr/>
        </p:nvSpPr>
        <p:spPr>
          <a:xfrm>
            <a:off x="346897" y="3321441"/>
            <a:ext cx="8450202" cy="1384995"/>
          </a:xfrm>
          <a:prstGeom prst="rect">
            <a:avLst/>
          </a:prstGeom>
          <a:noFill/>
        </p:spPr>
        <p:txBody>
          <a:bodyPr wrap="square" rtlCol="0">
            <a:spAutoFit/>
          </a:bodyPr>
          <a:lstStyle/>
          <a:p>
            <a:r>
              <a:rPr kumimoji="1" lang="ja-JP" altLang="en-US" sz="2800" b="1" u="sng" dirty="0"/>
              <a:t>歩数ゲーム</a:t>
            </a:r>
            <a:r>
              <a:rPr kumimoji="1" lang="ja-JP" altLang="en-US" sz="2800" b="1" dirty="0"/>
              <a:t>・</a:t>
            </a:r>
            <a:r>
              <a:rPr kumimoji="1" lang="ja-JP" altLang="en-US" sz="2800" b="1" u="sng" dirty="0"/>
              <a:t>議論ゲーム</a:t>
            </a:r>
            <a:r>
              <a:rPr kumimoji="1" lang="ja-JP" altLang="en-US" sz="2800" b="1" dirty="0"/>
              <a:t>・</a:t>
            </a:r>
            <a:r>
              <a:rPr kumimoji="1" lang="ja-JP" altLang="en-US" sz="2800" b="1" u="sng" dirty="0"/>
              <a:t>利他行為ゲーム</a:t>
            </a:r>
            <a:r>
              <a:rPr kumimoji="1" lang="ja-JP" altLang="en-US" sz="2800" b="1" dirty="0"/>
              <a:t>の</a:t>
            </a:r>
            <a:r>
              <a:rPr kumimoji="1" lang="en-US" altLang="ja-JP" sz="2800" b="1" dirty="0"/>
              <a:t>3</a:t>
            </a:r>
            <a:r>
              <a:rPr kumimoji="1" lang="ja-JP" altLang="en-US" sz="2800" b="1" dirty="0"/>
              <a:t>つで共通してポイントの獲得方法は</a:t>
            </a:r>
            <a:r>
              <a:rPr kumimoji="1" lang="en-US" altLang="ja-JP" sz="2800" b="1" dirty="0"/>
              <a:t>2</a:t>
            </a:r>
            <a:r>
              <a:rPr kumimoji="1" lang="ja-JP" altLang="en-US" sz="2800" b="1" dirty="0"/>
              <a:t>つあります。</a:t>
            </a:r>
            <a:endParaRPr kumimoji="1" lang="en-US" altLang="ja-JP" sz="2800" b="1" dirty="0"/>
          </a:p>
          <a:p>
            <a:r>
              <a:rPr kumimoji="1" lang="ja-JP" altLang="en-US" sz="2800" b="1" dirty="0"/>
              <a:t>一つ目を</a:t>
            </a:r>
            <a:r>
              <a:rPr kumimoji="1" lang="en-US" altLang="ja-JP" sz="2800" b="1" dirty="0"/>
              <a:t>Lv1</a:t>
            </a:r>
            <a:r>
              <a:rPr kumimoji="1" lang="ja-JP" altLang="en-US" sz="2800" b="1" dirty="0"/>
              <a:t>・二つ目を</a:t>
            </a:r>
            <a:r>
              <a:rPr kumimoji="1" lang="en-US" altLang="ja-JP" sz="2800" b="1" dirty="0"/>
              <a:t>Lv2</a:t>
            </a:r>
            <a:r>
              <a:rPr kumimoji="1" lang="ja-JP" altLang="en-US" sz="2800" b="1" dirty="0"/>
              <a:t>と呼びます。</a:t>
            </a:r>
            <a:endParaRPr kumimoji="1" lang="en-US" altLang="ja-JP" sz="2800" b="1" dirty="0"/>
          </a:p>
        </p:txBody>
      </p:sp>
    </p:spTree>
    <p:extLst>
      <p:ext uri="{BB962C8B-B14F-4D97-AF65-F5344CB8AC3E}">
        <p14:creationId xmlns:p14="http://schemas.microsoft.com/office/powerpoint/2010/main" val="2213174414"/>
      </p:ext>
    </p:extLst>
  </p:cSld>
  <p:clrMapOvr>
    <a:masterClrMapping/>
  </p:clrMapOvr>
  <mc:AlternateContent xmlns:mc="http://schemas.openxmlformats.org/markup-compatibility/2006" xmlns:p14="http://schemas.microsoft.com/office/powerpoint/2010/main">
    <mc:Choice Requires="p14">
      <p:transition spd="slow" p14:dur="2000" advTm="12477"/>
    </mc:Choice>
    <mc:Fallback xmlns="">
      <p:transition spd="slow" advTm="1247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235" name="Google Shape;235;p5"/>
          <p:cNvSpPr txBox="1"/>
          <p:nvPr/>
        </p:nvSpPr>
        <p:spPr>
          <a:xfrm>
            <a:off x="91461" y="1169524"/>
            <a:ext cx="8961077" cy="5109051"/>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ja-JP" altLang="en-US" dirty="0">
                <a:solidFill>
                  <a:schemeClr val="dk1"/>
                </a:solidFill>
                <a:latin typeface="Calibri"/>
                <a:ea typeface="Calibri"/>
                <a:cs typeface="Calibri"/>
                <a:sym typeface="Calibri"/>
              </a:rPr>
              <a:t>ビデオ議論やテキスト議論にゲームを導入して議論を行っていただきます。</a:t>
            </a:r>
            <a:endParaRPr lang="en-US" altLang="ja-JP"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r>
              <a:rPr lang="ja-JP" altLang="en-US" b="1" dirty="0">
                <a:solidFill>
                  <a:schemeClr val="dk1"/>
                </a:solidFill>
                <a:latin typeface="Calibri"/>
                <a:ea typeface="Calibri"/>
                <a:cs typeface="Calibri"/>
                <a:sym typeface="Calibri"/>
              </a:rPr>
              <a:t>このゲームでは議論中に議論活性化に繋がるような発言・投稿をした人に対してリアルタイムで匿名の評価ができるような仕組みになっている。</a:t>
            </a: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ja-JP" altLang="en-US" b="1" dirty="0">
              <a:solidFill>
                <a:schemeClr val="dk1"/>
              </a:solidFill>
              <a:latin typeface="Calibri"/>
              <a:ea typeface="Calibri"/>
              <a:cs typeface="Calibri"/>
              <a:sym typeface="Calibri"/>
            </a:endParaRPr>
          </a:p>
          <a:p>
            <a:pPr>
              <a:buClr>
                <a:srgbClr val="000000"/>
              </a:buClr>
              <a:buSzPts val="2000"/>
            </a:pPr>
            <a:r>
              <a:rPr lang="en-US" altLang="ja-JP" sz="2000" b="1" dirty="0">
                <a:solidFill>
                  <a:schemeClr val="dk1"/>
                </a:solidFill>
                <a:latin typeface="Calibri"/>
                <a:ea typeface="Calibri"/>
                <a:cs typeface="Calibri"/>
                <a:sym typeface="Calibri"/>
              </a:rPr>
              <a:t>Lv1</a:t>
            </a:r>
            <a:r>
              <a:rPr lang="ja-JP" altLang="en-US" b="1" dirty="0">
                <a:solidFill>
                  <a:schemeClr val="dk1"/>
                </a:solidFill>
                <a:latin typeface="Calibri"/>
                <a:ea typeface="Calibri"/>
                <a:cs typeface="Calibri"/>
                <a:sym typeface="Calibri"/>
              </a:rPr>
              <a:t>：議論活性化に繋がる発言・投稿をすることによって評価を得よう！</a:t>
            </a:r>
            <a:endParaRPr lang="en-US" altLang="ja-JP" b="1"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自分の発言・投稿が他ユーザーからの評価されるとポイントを獲得できる。</a:t>
            </a:r>
          </a:p>
          <a:p>
            <a:pPr>
              <a:buClr>
                <a:srgbClr val="000000"/>
              </a:buClr>
              <a:buSzPts val="2000"/>
            </a:pPr>
            <a:endParaRPr lang="en-US" altLang="ja-JP" dirty="0">
              <a:solidFill>
                <a:schemeClr val="dk1"/>
              </a:solidFill>
              <a:latin typeface="Calibri"/>
              <a:ea typeface="Calibri"/>
              <a:cs typeface="Calibri"/>
              <a:sym typeface="Calibri"/>
            </a:endParaRPr>
          </a:p>
          <a:p>
            <a:pPr>
              <a:buClr>
                <a:srgbClr val="000000"/>
              </a:buClr>
              <a:buSzPts val="2000"/>
            </a:pPr>
            <a:endParaRPr lang="ja-JP" altLang="en-US"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評価によって移動するポイントの合計は，</a:t>
            </a:r>
            <a:endParaRPr lang="en-US" altLang="ja-JP"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所持ポイントの</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％。一回の議論で</a:t>
            </a:r>
            <a:endParaRPr lang="en-US" altLang="ja-JP"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全部で</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回評価を行った人は</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が山分け</a:t>
            </a:r>
            <a:endParaRPr lang="en-US" altLang="ja-JP"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されて</a:t>
            </a:r>
            <a:r>
              <a:rPr lang="en-US" altLang="ja-JP" dirty="0">
                <a:solidFill>
                  <a:schemeClr val="dk1"/>
                </a:solidFill>
                <a:latin typeface="Calibri"/>
                <a:ea typeface="Calibri"/>
                <a:cs typeface="Calibri"/>
                <a:sym typeface="Calibri"/>
              </a:rPr>
              <a:t>1%</a:t>
            </a:r>
            <a:r>
              <a:rPr lang="ja-JP" altLang="en-US" dirty="0">
                <a:solidFill>
                  <a:schemeClr val="dk1"/>
                </a:solidFill>
                <a:latin typeface="Calibri"/>
                <a:ea typeface="Calibri"/>
                <a:cs typeface="Calibri"/>
                <a:sym typeface="Calibri"/>
              </a:rPr>
              <a:t>ずつが，２回だけ評価すると</a:t>
            </a:r>
            <a:endParaRPr lang="en-US" altLang="ja-JP" dirty="0">
              <a:solidFill>
                <a:schemeClr val="dk1"/>
              </a:solidFill>
              <a:latin typeface="Calibri"/>
              <a:ea typeface="Calibri"/>
              <a:cs typeface="Calibri"/>
              <a:sym typeface="Calibri"/>
            </a:endParaRPr>
          </a:p>
          <a:p>
            <a:pPr>
              <a:buClr>
                <a:srgbClr val="000000"/>
              </a:buClr>
              <a:buSzPts val="2000"/>
            </a:pPr>
            <a:r>
              <a:rPr lang="en-US" altLang="ja-JP" dirty="0">
                <a:solidFill>
                  <a:schemeClr val="dk1"/>
                </a:solidFill>
                <a:latin typeface="Calibri"/>
                <a:ea typeface="Calibri"/>
                <a:cs typeface="Calibri"/>
                <a:sym typeface="Calibri"/>
              </a:rPr>
              <a:t>5%</a:t>
            </a:r>
            <a:r>
              <a:rPr lang="ja-JP" altLang="en-US" dirty="0">
                <a:solidFill>
                  <a:schemeClr val="dk1"/>
                </a:solidFill>
                <a:latin typeface="Calibri"/>
                <a:ea typeface="Calibri"/>
                <a:cs typeface="Calibri"/>
                <a:sym typeface="Calibri"/>
              </a:rPr>
              <a:t>ずつが評価した相手にそれぞれ移動する。</a:t>
            </a:r>
          </a:p>
        </p:txBody>
      </p:sp>
      <p:sp>
        <p:nvSpPr>
          <p:cNvPr id="70" name="四角形: 角を丸くする 69">
            <a:extLst>
              <a:ext uri="{FF2B5EF4-FFF2-40B4-BE49-F238E27FC236}">
                <a16:creationId xmlns:a16="http://schemas.microsoft.com/office/drawing/2014/main" id="{03B94980-3153-4BDC-8FA8-E76861BEA062}"/>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議論ゲーム①</a:t>
            </a:r>
          </a:p>
        </p:txBody>
      </p:sp>
      <p:grpSp>
        <p:nvGrpSpPr>
          <p:cNvPr id="67" name="グループ化 66">
            <a:extLst>
              <a:ext uri="{FF2B5EF4-FFF2-40B4-BE49-F238E27FC236}">
                <a16:creationId xmlns:a16="http://schemas.microsoft.com/office/drawing/2014/main" id="{D05011FC-A76E-4960-87BD-A3ED7EBCD6F4}"/>
              </a:ext>
            </a:extLst>
          </p:cNvPr>
          <p:cNvGrpSpPr/>
          <p:nvPr/>
        </p:nvGrpSpPr>
        <p:grpSpPr>
          <a:xfrm>
            <a:off x="3173998" y="2457982"/>
            <a:ext cx="2796001" cy="1155447"/>
            <a:chOff x="828191" y="2367677"/>
            <a:chExt cx="2796001" cy="1155447"/>
          </a:xfrm>
        </p:grpSpPr>
        <p:grpSp>
          <p:nvGrpSpPr>
            <p:cNvPr id="68" name="Google Shape;192;p5">
              <a:extLst>
                <a:ext uri="{FF2B5EF4-FFF2-40B4-BE49-F238E27FC236}">
                  <a16:creationId xmlns:a16="http://schemas.microsoft.com/office/drawing/2014/main" id="{BC5DF390-D722-4E05-8BE8-87FA0E31F20A}"/>
                </a:ext>
              </a:extLst>
            </p:cNvPr>
            <p:cNvGrpSpPr/>
            <p:nvPr/>
          </p:nvGrpSpPr>
          <p:grpSpPr>
            <a:xfrm>
              <a:off x="828191" y="2415099"/>
              <a:ext cx="2637079" cy="1108025"/>
              <a:chOff x="625025" y="1684201"/>
              <a:chExt cx="3280086" cy="1274375"/>
            </a:xfrm>
          </p:grpSpPr>
          <p:sp>
            <p:nvSpPr>
              <p:cNvPr id="110" name="Google Shape;193;p5">
                <a:extLst>
                  <a:ext uri="{FF2B5EF4-FFF2-40B4-BE49-F238E27FC236}">
                    <a16:creationId xmlns:a16="http://schemas.microsoft.com/office/drawing/2014/main" id="{826C72E6-42FA-4274-87C3-10C682627A0C}"/>
                  </a:ext>
                </a:extLst>
              </p:cNvPr>
              <p:cNvSpPr/>
              <p:nvPr/>
            </p:nvSpPr>
            <p:spPr>
              <a:xfrm>
                <a:off x="1629989" y="200804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11" name="Google Shape;194;p5">
                <a:extLst>
                  <a:ext uri="{FF2B5EF4-FFF2-40B4-BE49-F238E27FC236}">
                    <a16:creationId xmlns:a16="http://schemas.microsoft.com/office/drawing/2014/main" id="{AA0E4283-D938-4AF2-9A41-03B8A89F2173}"/>
                  </a:ext>
                </a:extLst>
              </p:cNvPr>
              <p:cNvSpPr/>
              <p:nvPr/>
            </p:nvSpPr>
            <p:spPr>
              <a:xfrm rot="10800000">
                <a:off x="1629989" y="2392897"/>
                <a:ext cx="1098109" cy="235631"/>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12" name="Google Shape;195;p5">
                <a:extLst>
                  <a:ext uri="{FF2B5EF4-FFF2-40B4-BE49-F238E27FC236}">
                    <a16:creationId xmlns:a16="http://schemas.microsoft.com/office/drawing/2014/main" id="{C6EAB809-0840-4F87-8E81-224D905F4358}"/>
                  </a:ext>
                </a:extLst>
              </p:cNvPr>
              <p:cNvSpPr txBox="1"/>
              <p:nvPr/>
            </p:nvSpPr>
            <p:spPr>
              <a:xfrm>
                <a:off x="1416150" y="1684201"/>
                <a:ext cx="2488961" cy="35393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400">
                    <a:solidFill>
                      <a:schemeClr val="dk1"/>
                    </a:solidFill>
                    <a:latin typeface="Calibri"/>
                    <a:ea typeface="Calibri"/>
                    <a:cs typeface="Calibri"/>
                    <a:sym typeface="Calibri"/>
                  </a:rPr>
                  <a:t>(1)</a:t>
                </a:r>
                <a:r>
                  <a:rPr lang="ja-JP" altLang="en-US" sz="1400">
                    <a:solidFill>
                      <a:schemeClr val="dk1"/>
                    </a:solidFill>
                    <a:latin typeface="Calibri"/>
                    <a:ea typeface="Calibri"/>
                    <a:cs typeface="Calibri"/>
                    <a:sym typeface="Calibri"/>
                  </a:rPr>
                  <a:t>議論活性化</a:t>
                </a:r>
                <a:endParaRPr sz="1100">
                  <a:solidFill>
                    <a:srgbClr val="000000"/>
                  </a:solidFill>
                  <a:latin typeface="Arial"/>
                  <a:ea typeface="Arial"/>
                  <a:cs typeface="Arial"/>
                  <a:sym typeface="Arial"/>
                </a:endParaRPr>
              </a:p>
            </p:txBody>
          </p:sp>
          <p:sp>
            <p:nvSpPr>
              <p:cNvPr id="113" name="Google Shape;196;p5">
                <a:extLst>
                  <a:ext uri="{FF2B5EF4-FFF2-40B4-BE49-F238E27FC236}">
                    <a16:creationId xmlns:a16="http://schemas.microsoft.com/office/drawing/2014/main" id="{9FDA0CF9-04F4-4687-8056-CD21E6952C71}"/>
                  </a:ext>
                </a:extLst>
              </p:cNvPr>
              <p:cNvSpPr txBox="1"/>
              <p:nvPr/>
            </p:nvSpPr>
            <p:spPr>
              <a:xfrm>
                <a:off x="1458163" y="2604639"/>
                <a:ext cx="2330770" cy="35393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400">
                    <a:solidFill>
                      <a:schemeClr val="dk1"/>
                    </a:solidFill>
                    <a:latin typeface="Calibri"/>
                    <a:ea typeface="Calibri"/>
                    <a:cs typeface="Calibri"/>
                    <a:sym typeface="Calibri"/>
                  </a:rPr>
                  <a:t>(2)</a:t>
                </a:r>
                <a:r>
                  <a:rPr lang="ja-JP" altLang="en-US" sz="1400">
                    <a:solidFill>
                      <a:schemeClr val="dk1"/>
                    </a:solidFill>
                    <a:latin typeface="Calibri"/>
                    <a:ea typeface="Calibri"/>
                    <a:cs typeface="Calibri"/>
                    <a:sym typeface="Calibri"/>
                  </a:rPr>
                  <a:t>匿名評価</a:t>
                </a:r>
                <a:endParaRPr sz="1100">
                  <a:solidFill>
                    <a:srgbClr val="000000"/>
                  </a:solidFill>
                  <a:latin typeface="Arial"/>
                  <a:ea typeface="Arial"/>
                  <a:cs typeface="Arial"/>
                  <a:sym typeface="Arial"/>
                </a:endParaRPr>
              </a:p>
            </p:txBody>
          </p:sp>
          <p:grpSp>
            <p:nvGrpSpPr>
              <p:cNvPr id="114" name="Google Shape;197;p5">
                <a:extLst>
                  <a:ext uri="{FF2B5EF4-FFF2-40B4-BE49-F238E27FC236}">
                    <a16:creationId xmlns:a16="http://schemas.microsoft.com/office/drawing/2014/main" id="{68B2BE4C-9E10-4E3B-8CE1-8B58B8F96A6D}"/>
                  </a:ext>
                </a:extLst>
              </p:cNvPr>
              <p:cNvGrpSpPr/>
              <p:nvPr/>
            </p:nvGrpSpPr>
            <p:grpSpPr>
              <a:xfrm>
                <a:off x="625025" y="1772417"/>
                <a:ext cx="654605" cy="1020966"/>
                <a:chOff x="736979" y="3096285"/>
                <a:chExt cx="805217" cy="1255871"/>
              </a:xfrm>
            </p:grpSpPr>
            <p:grpSp>
              <p:nvGrpSpPr>
                <p:cNvPr id="115" name="Google Shape;198;p5">
                  <a:extLst>
                    <a:ext uri="{FF2B5EF4-FFF2-40B4-BE49-F238E27FC236}">
                      <a16:creationId xmlns:a16="http://schemas.microsoft.com/office/drawing/2014/main" id="{5FCAE7AB-5D82-4D63-85D1-7F04F6351FC8}"/>
                    </a:ext>
                  </a:extLst>
                </p:cNvPr>
                <p:cNvGrpSpPr/>
                <p:nvPr/>
              </p:nvGrpSpPr>
              <p:grpSpPr>
                <a:xfrm>
                  <a:off x="736979" y="3096285"/>
                  <a:ext cx="805217" cy="1255871"/>
                  <a:chOff x="5693392" y="3295657"/>
                  <a:chExt cx="805217" cy="1255871"/>
                </a:xfrm>
              </p:grpSpPr>
              <p:sp>
                <p:nvSpPr>
                  <p:cNvPr id="117" name="Google Shape;199;p5">
                    <a:extLst>
                      <a:ext uri="{FF2B5EF4-FFF2-40B4-BE49-F238E27FC236}">
                        <a16:creationId xmlns:a16="http://schemas.microsoft.com/office/drawing/2014/main" id="{5898979B-46AA-4A07-A193-B628DDB6607F}"/>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18" name="Google Shape;200;p5">
                    <a:extLst>
                      <a:ext uri="{FF2B5EF4-FFF2-40B4-BE49-F238E27FC236}">
                        <a16:creationId xmlns:a16="http://schemas.microsoft.com/office/drawing/2014/main" id="{7C9319EE-E504-4E27-9F2E-902842E5BB23}"/>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116" name="Google Shape;201;p5">
                  <a:extLst>
                    <a:ext uri="{FF2B5EF4-FFF2-40B4-BE49-F238E27FC236}">
                      <a16:creationId xmlns:a16="http://schemas.microsoft.com/office/drawing/2014/main" id="{8A7A6421-4BB1-4856-B23A-BA3DBEE3F5F1}"/>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A</a:t>
                  </a:r>
                  <a:endParaRPr sz="2800" b="1" dirty="0">
                    <a:solidFill>
                      <a:srgbClr val="000000"/>
                    </a:solidFill>
                    <a:latin typeface="Calibri"/>
                    <a:ea typeface="Calibri"/>
                    <a:cs typeface="Calibri"/>
                    <a:sym typeface="Calibri"/>
                  </a:endParaRPr>
                </a:p>
              </p:txBody>
            </p:sp>
          </p:grpSp>
        </p:grpSp>
        <p:grpSp>
          <p:nvGrpSpPr>
            <p:cNvPr id="69" name="Google Shape;240;p5">
              <a:extLst>
                <a:ext uri="{FF2B5EF4-FFF2-40B4-BE49-F238E27FC236}">
                  <a16:creationId xmlns:a16="http://schemas.microsoft.com/office/drawing/2014/main" id="{4A95DC13-F0FB-47F6-8579-D9975A6BC9FF}"/>
                </a:ext>
              </a:extLst>
            </p:cNvPr>
            <p:cNvGrpSpPr/>
            <p:nvPr/>
          </p:nvGrpSpPr>
          <p:grpSpPr>
            <a:xfrm>
              <a:off x="3014539" y="2367677"/>
              <a:ext cx="358375" cy="604497"/>
              <a:chOff x="736979" y="3096285"/>
              <a:chExt cx="805200" cy="1255875"/>
            </a:xfrm>
          </p:grpSpPr>
          <p:grpSp>
            <p:nvGrpSpPr>
              <p:cNvPr id="106" name="Google Shape;241;p5">
                <a:extLst>
                  <a:ext uri="{FF2B5EF4-FFF2-40B4-BE49-F238E27FC236}">
                    <a16:creationId xmlns:a16="http://schemas.microsoft.com/office/drawing/2014/main" id="{5F006802-B625-4254-A33B-8922C53DA149}"/>
                  </a:ext>
                </a:extLst>
              </p:cNvPr>
              <p:cNvGrpSpPr/>
              <p:nvPr/>
            </p:nvGrpSpPr>
            <p:grpSpPr>
              <a:xfrm>
                <a:off x="736979" y="3096285"/>
                <a:ext cx="805200" cy="1255875"/>
                <a:chOff x="5693392" y="3295657"/>
                <a:chExt cx="805200" cy="1255875"/>
              </a:xfrm>
            </p:grpSpPr>
            <p:sp>
              <p:nvSpPr>
                <p:cNvPr id="108" name="Google Shape;242;p5">
                  <a:extLst>
                    <a:ext uri="{FF2B5EF4-FFF2-40B4-BE49-F238E27FC236}">
                      <a16:creationId xmlns:a16="http://schemas.microsoft.com/office/drawing/2014/main" id="{36ECA7B7-A42F-44EA-AB63-22D795D42B82}"/>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09" name="Google Shape;243;p5">
                  <a:extLst>
                    <a:ext uri="{FF2B5EF4-FFF2-40B4-BE49-F238E27FC236}">
                      <a16:creationId xmlns:a16="http://schemas.microsoft.com/office/drawing/2014/main" id="{614488A0-FE06-4086-80F5-D6F49D95BFD6}"/>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107" name="Google Shape;244;p5">
                <a:extLst>
                  <a:ext uri="{FF2B5EF4-FFF2-40B4-BE49-F238E27FC236}">
                    <a16:creationId xmlns:a16="http://schemas.microsoft.com/office/drawing/2014/main" id="{D5D28C5B-4A88-455F-A274-DDC39CB3D9E9}"/>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96" name="Google Shape;245;p5">
              <a:extLst>
                <a:ext uri="{FF2B5EF4-FFF2-40B4-BE49-F238E27FC236}">
                  <a16:creationId xmlns:a16="http://schemas.microsoft.com/office/drawing/2014/main" id="{C91B6B9A-1D95-4F4F-815D-1E1E5571DF8F}"/>
                </a:ext>
              </a:extLst>
            </p:cNvPr>
            <p:cNvGrpSpPr/>
            <p:nvPr/>
          </p:nvGrpSpPr>
          <p:grpSpPr>
            <a:xfrm>
              <a:off x="2723704" y="2899434"/>
              <a:ext cx="358375" cy="604497"/>
              <a:chOff x="736979" y="3096285"/>
              <a:chExt cx="805200" cy="1255875"/>
            </a:xfrm>
          </p:grpSpPr>
          <p:grpSp>
            <p:nvGrpSpPr>
              <p:cNvPr id="102" name="Google Shape;246;p5">
                <a:extLst>
                  <a:ext uri="{FF2B5EF4-FFF2-40B4-BE49-F238E27FC236}">
                    <a16:creationId xmlns:a16="http://schemas.microsoft.com/office/drawing/2014/main" id="{28AD126D-4922-48F8-ABD2-E30793700742}"/>
                  </a:ext>
                </a:extLst>
              </p:cNvPr>
              <p:cNvGrpSpPr/>
              <p:nvPr/>
            </p:nvGrpSpPr>
            <p:grpSpPr>
              <a:xfrm>
                <a:off x="736979" y="3096285"/>
                <a:ext cx="805200" cy="1255875"/>
                <a:chOff x="5693392" y="3295657"/>
                <a:chExt cx="805200" cy="1255875"/>
              </a:xfrm>
            </p:grpSpPr>
            <p:sp>
              <p:nvSpPr>
                <p:cNvPr id="104" name="Google Shape;247;p5">
                  <a:extLst>
                    <a:ext uri="{FF2B5EF4-FFF2-40B4-BE49-F238E27FC236}">
                      <a16:creationId xmlns:a16="http://schemas.microsoft.com/office/drawing/2014/main" id="{973BE0D1-A28B-45BC-B4D7-8FBD4822CAE8}"/>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05" name="Google Shape;248;p5">
                  <a:extLst>
                    <a:ext uri="{FF2B5EF4-FFF2-40B4-BE49-F238E27FC236}">
                      <a16:creationId xmlns:a16="http://schemas.microsoft.com/office/drawing/2014/main" id="{503B9BF4-B185-4579-8C8B-6E380959D97C}"/>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103" name="Google Shape;249;p5">
                <a:extLst>
                  <a:ext uri="{FF2B5EF4-FFF2-40B4-BE49-F238E27FC236}">
                    <a16:creationId xmlns:a16="http://schemas.microsoft.com/office/drawing/2014/main" id="{69638FF7-7605-4638-9816-21742EF22AE4}"/>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97" name="Google Shape;250;p5">
              <a:extLst>
                <a:ext uri="{FF2B5EF4-FFF2-40B4-BE49-F238E27FC236}">
                  <a16:creationId xmlns:a16="http://schemas.microsoft.com/office/drawing/2014/main" id="{6791AF7A-24DC-4F14-802A-D369D6BEFBC2}"/>
                </a:ext>
              </a:extLst>
            </p:cNvPr>
            <p:cNvGrpSpPr/>
            <p:nvPr/>
          </p:nvGrpSpPr>
          <p:grpSpPr>
            <a:xfrm>
              <a:off x="3265817" y="2900677"/>
              <a:ext cx="358375" cy="604497"/>
              <a:chOff x="736979" y="3096285"/>
              <a:chExt cx="805200" cy="1255875"/>
            </a:xfrm>
          </p:grpSpPr>
          <p:grpSp>
            <p:nvGrpSpPr>
              <p:cNvPr id="98" name="Google Shape;251;p5">
                <a:extLst>
                  <a:ext uri="{FF2B5EF4-FFF2-40B4-BE49-F238E27FC236}">
                    <a16:creationId xmlns:a16="http://schemas.microsoft.com/office/drawing/2014/main" id="{6D29E7AF-D7E3-4CC8-86F7-DEEF2F61739B}"/>
                  </a:ext>
                </a:extLst>
              </p:cNvPr>
              <p:cNvGrpSpPr/>
              <p:nvPr/>
            </p:nvGrpSpPr>
            <p:grpSpPr>
              <a:xfrm>
                <a:off x="736979" y="3096285"/>
                <a:ext cx="805200" cy="1255875"/>
                <a:chOff x="5693392" y="3295657"/>
                <a:chExt cx="805200" cy="1255875"/>
              </a:xfrm>
            </p:grpSpPr>
            <p:sp>
              <p:nvSpPr>
                <p:cNvPr id="100" name="Google Shape;252;p5">
                  <a:extLst>
                    <a:ext uri="{FF2B5EF4-FFF2-40B4-BE49-F238E27FC236}">
                      <a16:creationId xmlns:a16="http://schemas.microsoft.com/office/drawing/2014/main" id="{4FA9F4B6-7372-4424-9AD1-50971FF27A0C}"/>
                    </a:ext>
                  </a:extLst>
                </p:cNvPr>
                <p:cNvSpPr/>
                <p:nvPr/>
              </p:nvSpPr>
              <p:spPr>
                <a:xfrm>
                  <a:off x="5768842" y="3295657"/>
                  <a:ext cx="654300" cy="6282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101" name="Google Shape;253;p5">
                  <a:extLst>
                    <a:ext uri="{FF2B5EF4-FFF2-40B4-BE49-F238E27FC236}">
                      <a16:creationId xmlns:a16="http://schemas.microsoft.com/office/drawing/2014/main" id="{92567482-7A1B-4B31-B033-CA8D4BDD8198}"/>
                    </a:ext>
                  </a:extLst>
                </p:cNvPr>
                <p:cNvSpPr/>
                <p:nvPr/>
              </p:nvSpPr>
              <p:spPr>
                <a:xfrm>
                  <a:off x="5693392" y="3609832"/>
                  <a:ext cx="805200" cy="9417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99" name="Google Shape;254;p5">
                <a:extLst>
                  <a:ext uri="{FF2B5EF4-FFF2-40B4-BE49-F238E27FC236}">
                    <a16:creationId xmlns:a16="http://schemas.microsoft.com/office/drawing/2014/main" id="{5E1BE01E-3493-4001-AE90-02981AA82DE8}"/>
                  </a:ext>
                </a:extLst>
              </p:cNvPr>
              <p:cNvSpPr/>
              <p:nvPr/>
            </p:nvSpPr>
            <p:spPr>
              <a:xfrm>
                <a:off x="901306" y="3266982"/>
                <a:ext cx="476700" cy="457800"/>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pic>
        <p:nvPicPr>
          <p:cNvPr id="119" name="図 118">
            <a:extLst>
              <a:ext uri="{FF2B5EF4-FFF2-40B4-BE49-F238E27FC236}">
                <a16:creationId xmlns:a16="http://schemas.microsoft.com/office/drawing/2014/main" id="{3B5556FA-F1F4-43BC-A2DF-2144167A801F}"/>
              </a:ext>
            </a:extLst>
          </p:cNvPr>
          <p:cNvPicPr>
            <a:picLocks noChangeAspect="1"/>
          </p:cNvPicPr>
          <p:nvPr/>
        </p:nvPicPr>
        <p:blipFill rotWithShape="1">
          <a:blip r:embed="rId3"/>
          <a:srcRect t="6357"/>
          <a:stretch/>
        </p:blipFill>
        <p:spPr>
          <a:xfrm>
            <a:off x="5310124" y="4400018"/>
            <a:ext cx="3651122" cy="1906390"/>
          </a:xfrm>
          <a:prstGeom prst="rect">
            <a:avLst/>
          </a:prstGeom>
        </p:spPr>
      </p:pic>
    </p:spTree>
    <p:extLst>
      <p:ext uri="{BB962C8B-B14F-4D97-AF65-F5344CB8AC3E}">
        <p14:creationId xmlns:p14="http://schemas.microsoft.com/office/powerpoint/2010/main" val="3172573321"/>
      </p:ext>
    </p:extLst>
  </p:cSld>
  <p:clrMapOvr>
    <a:masterClrMapping/>
  </p:clrMapOvr>
  <mc:AlternateContent xmlns:mc="http://schemas.openxmlformats.org/markup-compatibility/2006" xmlns:p14="http://schemas.microsoft.com/office/powerpoint/2010/main">
    <mc:Choice Requires="p14">
      <p:transition spd="slow" p14:dur="2000" advTm="82715"/>
    </mc:Choice>
    <mc:Fallback xmlns="">
      <p:transition spd="slow" advTm="82715"/>
    </mc:Fallback>
  </mc:AlternateContent>
  <p:extLst>
    <p:ext uri="{3A86A75C-4F4B-4683-9AE1-C65F6400EC91}">
      <p14:laserTraceLst xmlns:p14="http://schemas.microsoft.com/office/powerpoint/2010/main">
        <p14:tracePtLst>
          <p14:tracePt t="6300" x="4375150" y="2116138"/>
          <p14:tracePt t="6309" x="4537075" y="2090738"/>
          <p14:tracePt t="6315" x="5132388" y="1979613"/>
          <p14:tracePt t="6323" x="5360988" y="1938338"/>
          <p14:tracePt t="6331" x="5573713" y="1903413"/>
          <p14:tracePt t="6340" x="5989638" y="1870075"/>
          <p14:tracePt t="6347" x="6253163" y="1870075"/>
          <p14:tracePt t="6354" x="6372225" y="1870075"/>
          <p14:tracePt t="6363" x="6534150" y="1870075"/>
          <p14:tracePt t="6371" x="6745288" y="1885950"/>
          <p14:tracePt t="6378" x="6932613" y="1903413"/>
          <p14:tracePt t="6386" x="7059613" y="1911350"/>
          <p14:tracePt t="6395" x="7204075" y="1938338"/>
          <p14:tracePt t="6402" x="7400925" y="1946275"/>
          <p14:tracePt t="6413" x="7621588" y="1979613"/>
          <p14:tracePt t="6416" x="7781925" y="2005013"/>
          <p14:tracePt t="6427" x="7875588" y="2014538"/>
          <p14:tracePt t="6434" x="8037513" y="2022475"/>
          <p14:tracePt t="6441" x="8258175" y="2055813"/>
          <p14:tracePt t="6447" x="8435975" y="2065338"/>
          <p14:tracePt t="6455" x="8539163" y="2073275"/>
          <p14:tracePt t="6463" x="8658225" y="2090738"/>
          <p14:tracePt t="6471" x="8785225" y="2116138"/>
          <p14:tracePt t="6479" x="8886825" y="2133600"/>
          <p14:tracePt t="6486" x="8972550" y="2159000"/>
          <p14:tracePt t="6495" x="9031288" y="2174875"/>
          <p14:tracePt t="6502" x="9082088" y="2209800"/>
          <p14:tracePt t="6512" x="9132888" y="2227263"/>
          <p14:tracePt t="6519" x="9142413" y="2235200"/>
          <p14:tracePt t="6527" x="9167813" y="2243138"/>
          <p14:tracePt t="6534" x="9183688" y="2252663"/>
          <p14:tracePt t="6544" x="9218613" y="2268538"/>
          <p14:tracePt t="6549" x="9261475" y="2319338"/>
          <p14:tracePt t="6557" x="9277350" y="2336800"/>
          <p14:tracePt t="6564" x="9328150" y="2379663"/>
          <p14:tracePt t="6572" x="9371013" y="2430463"/>
          <p14:tracePt t="6580" x="9421813" y="2473325"/>
          <p14:tracePt t="6588" x="9464675" y="2524125"/>
          <p14:tracePt t="6596" x="9490075" y="2541588"/>
          <p14:tracePt t="6603" x="9515475" y="2557463"/>
          <p14:tracePt t="6611" x="9540875" y="2582863"/>
          <p14:tracePt t="6621" x="9566275" y="2625725"/>
          <p14:tracePt t="6627" x="9583738" y="2633663"/>
          <p14:tracePt t="6635" x="9626600" y="2668588"/>
          <p14:tracePt t="6644" x="9642475" y="2676525"/>
          <p14:tracePt t="6650" x="9667875" y="2711450"/>
          <p14:tracePt t="6662" x="9685338" y="2727325"/>
          <p14:tracePt t="6665" x="9702800" y="2744788"/>
          <p14:tracePt t="6674" x="9710738" y="2762250"/>
          <p14:tracePt t="6682" x="9720263" y="2770188"/>
          <p14:tracePt t="6689" x="9728200" y="2770188"/>
          <p14:tracePt t="6697" x="9728200" y="2778125"/>
          <p14:tracePt t="6705" x="9728200" y="2787650"/>
          <p14:tracePt t="6713" x="9728200" y="2795588"/>
          <p14:tracePt t="6720" x="9736138" y="2805113"/>
          <p14:tracePt t="6730" x="9753600" y="2820988"/>
          <p14:tracePt t="6736" x="9761538" y="2838450"/>
          <p14:tracePt t="6745" x="9771063" y="2855913"/>
          <p14:tracePt t="6753" x="9779000" y="2881313"/>
          <p14:tracePt t="6761" x="9786938" y="2889250"/>
          <p14:tracePt t="6767" x="9796463" y="2897188"/>
          <p14:tracePt t="6779" x="9804400" y="2906713"/>
          <p14:tracePt t="6795" x="9804400" y="2914650"/>
          <p14:tracePt t="6798" x="9804400" y="2922588"/>
          <p14:tracePt t="6806" x="9804400" y="2932113"/>
          <p14:tracePt t="6854" x="9804400" y="2940050"/>
          <p14:tracePt t="6869" x="9804400" y="2949575"/>
          <p14:tracePt t="6875" x="9804400" y="2957513"/>
          <p14:tracePt t="6884" x="9804400" y="2965450"/>
          <p14:tracePt t="6895" x="9804400" y="2974975"/>
          <p14:tracePt t="6911" x="9804400" y="2982913"/>
          <p14:tracePt t="6915" x="9804400" y="2990850"/>
          <p14:tracePt t="6931" x="9796463" y="3000375"/>
          <p14:tracePt t="6939" x="9786938" y="3008313"/>
          <p14:tracePt t="6946" x="9786938" y="3016250"/>
          <p14:tracePt t="6954" x="9771063" y="3025775"/>
          <p14:tracePt t="6962" x="9761538" y="3033713"/>
          <p14:tracePt t="6971" x="9761538" y="3041650"/>
          <p14:tracePt t="6978" x="9745663" y="3051175"/>
          <p14:tracePt t="6986" x="9728200" y="3051175"/>
          <p14:tracePt t="6995" x="9720263" y="3059113"/>
          <p14:tracePt t="7002" x="9685338" y="3067050"/>
          <p14:tracePt t="7012" x="9659938" y="3076575"/>
          <p14:tracePt t="7016" x="9634538" y="3076575"/>
          <p14:tracePt t="7028" x="9609138" y="3076575"/>
          <p14:tracePt t="7032" x="9591675" y="3076575"/>
          <p14:tracePt t="7040" x="9566275" y="3084513"/>
          <p14:tracePt t="7047" x="9558338" y="3084513"/>
          <p14:tracePt t="7055" x="9540875" y="3084513"/>
          <p14:tracePt t="7063" x="9507538" y="3084513"/>
          <p14:tracePt t="7071" x="9490075" y="3084513"/>
          <p14:tracePt t="7079" x="9464675" y="3084513"/>
          <p14:tracePt t="7086" x="9421813" y="3084513"/>
          <p14:tracePt t="7095" x="9388475" y="3084513"/>
          <p14:tracePt t="7102" x="9337675" y="3084513"/>
          <p14:tracePt t="7111" x="9286875" y="3076575"/>
          <p14:tracePt t="7118" x="9226550" y="3051175"/>
          <p14:tracePt t="7130" x="9193213" y="3041650"/>
          <p14:tracePt t="7133" x="9158288" y="3041650"/>
          <p14:tracePt t="7144" x="9132888" y="3033713"/>
          <p14:tracePt t="7148" x="9107488" y="3025775"/>
          <p14:tracePt t="7157" x="9082088" y="3016250"/>
          <p14:tracePt t="7164" x="9048750" y="3000375"/>
          <p14:tracePt t="7172" x="9023350" y="2990850"/>
          <p14:tracePt t="7180" x="9005888" y="2982913"/>
          <p14:tracePt t="7188" x="8972550" y="2974975"/>
          <p14:tracePt t="7195" x="8947150" y="2957513"/>
          <p14:tracePt t="7205" x="8921750" y="2949575"/>
          <p14:tracePt t="7212" x="8878888" y="2932113"/>
          <p14:tracePt t="7220" x="8853488" y="2906713"/>
          <p14:tracePt t="7228" x="8828088" y="2889250"/>
          <p14:tracePt t="7236" x="8785225" y="2871788"/>
          <p14:tracePt t="7247" x="8759825" y="2855913"/>
          <p14:tracePt t="7250" x="8724900" y="2830513"/>
          <p14:tracePt t="7262" x="8683625" y="2795588"/>
          <p14:tracePt t="7265" x="8648700" y="2752725"/>
          <p14:tracePt t="7273" x="8605838" y="2719388"/>
          <p14:tracePt t="7281" x="8572500" y="2668588"/>
          <p14:tracePt t="7292" x="8539163" y="2625725"/>
          <p14:tracePt t="7297" x="8521700" y="2608263"/>
          <p14:tracePt t="7306" x="8488363" y="2557463"/>
          <p14:tracePt t="7312" x="8470900" y="2524125"/>
          <p14:tracePt t="7321" x="8453438" y="2463800"/>
          <p14:tracePt t="7329" x="8435975" y="2430463"/>
          <p14:tracePt t="7337" x="8410575" y="2354263"/>
          <p14:tracePt t="7344" x="8402638" y="2303463"/>
          <p14:tracePt t="7353" x="8402638" y="2217738"/>
          <p14:tracePt t="7362" x="8402638" y="2166938"/>
          <p14:tracePt t="7366" x="8402638" y="2116138"/>
          <p14:tracePt t="7377" x="8402638" y="2065338"/>
          <p14:tracePt t="7383" x="8402638" y="2014538"/>
          <p14:tracePt t="7390" x="8410575" y="1979613"/>
          <p14:tracePt t="7398" x="8420100" y="1963738"/>
          <p14:tracePt t="7406" x="8428038" y="1946275"/>
          <p14:tracePt t="7414" x="8435975" y="1920875"/>
          <p14:tracePt t="7421" x="8445500" y="1903413"/>
          <p14:tracePt t="7429" x="8453438" y="1885950"/>
          <p14:tracePt t="7437" x="8478838" y="1860550"/>
          <p14:tracePt t="7445" x="8504238" y="1835150"/>
          <p14:tracePt t="7455" x="8529638" y="1809750"/>
          <p14:tracePt t="7461" x="8547100" y="1793875"/>
          <p14:tracePt t="7470" x="8589963" y="1758950"/>
          <p14:tracePt t="7478" x="8615363" y="1741488"/>
          <p14:tracePt t="7484" x="8640763" y="1725613"/>
          <p14:tracePt t="7495" x="8674100" y="1708150"/>
          <p14:tracePt t="7498" x="8709025" y="1674813"/>
          <p14:tracePt t="7507" x="8750300" y="1649413"/>
          <p14:tracePt t="7514" x="8793163" y="1622425"/>
          <p14:tracePt t="7522" x="8843963" y="1606550"/>
          <p14:tracePt t="7530" x="8921750" y="1581150"/>
          <p14:tracePt t="7538" x="9005888" y="1546225"/>
          <p14:tracePt t="7546" x="9056688" y="1546225"/>
          <p14:tracePt t="7555" x="9150350" y="1546225"/>
          <p14:tracePt t="7562" x="9226550" y="1563688"/>
          <p14:tracePt t="7569" x="9261475" y="1571625"/>
          <p14:tracePt t="7578" x="9302750" y="1589088"/>
          <p14:tracePt t="7584" x="9371013" y="1606550"/>
          <p14:tracePt t="7595" x="9456738" y="1639888"/>
          <p14:tracePt t="7600" x="9532938" y="1700213"/>
          <p14:tracePt t="7612" x="9626600" y="1733550"/>
          <p14:tracePt t="7615" x="9736138" y="1758950"/>
          <p14:tracePt t="7624" x="9786938" y="1766888"/>
          <p14:tracePt t="7631" x="9855200" y="1776413"/>
          <p14:tracePt t="7640" x="9906000" y="1776413"/>
          <p14:tracePt t="7646" x="9956800" y="1776413"/>
          <p14:tracePt t="7654" x="10050463" y="1784350"/>
          <p14:tracePt t="7662" x="10110788" y="1809750"/>
          <p14:tracePt t="7671" x="10179050" y="1819275"/>
          <p14:tracePt t="7678" x="10212388" y="1827213"/>
          <p14:tracePt t="7687" x="10271125" y="1835150"/>
          <p14:tracePt t="7694" x="10313988" y="1835150"/>
          <p14:tracePt t="7703" x="10364788" y="1844675"/>
          <p14:tracePt t="7711" x="10399713" y="1844675"/>
          <p14:tracePt t="7716" x="10415588" y="1844675"/>
          <p14:tracePt t="7727" x="10433050" y="1852613"/>
          <p14:tracePt t="7733" x="10442575" y="1852613"/>
          <p14:tracePt t="7748" x="10450513" y="1852613"/>
          <p14:tracePt t="7756" x="10458450" y="1852613"/>
          <p14:tracePt t="7764" x="10467975" y="1852613"/>
          <p14:tracePt t="7835" x="10501313" y="1860550"/>
          <p14:tracePt t="7842" x="10509250" y="1870075"/>
          <p14:tracePt t="7850" x="10518775" y="1870075"/>
          <p14:tracePt t="7861" x="10526713" y="1870075"/>
          <p14:tracePt t="8006" x="10534650" y="1870075"/>
          <p14:tracePt t="11034" x="10594975" y="1878013"/>
          <p14:tracePt t="11042" x="10679113" y="1903413"/>
          <p14:tracePt t="11050" x="10756900" y="1928813"/>
          <p14:tracePt t="11062" x="10815638" y="1938338"/>
          <p14:tracePt t="11065" x="10866438" y="1946275"/>
          <p14:tracePt t="11077" x="10901363" y="1963738"/>
          <p14:tracePt t="11081" x="10917238" y="1979613"/>
          <p14:tracePt t="11090" x="10934700" y="1989138"/>
          <p14:tracePt t="11096" x="10960100" y="1997075"/>
          <p14:tracePt t="11105" x="10977563" y="1997075"/>
          <p14:tracePt t="11113" x="10985500" y="2014538"/>
          <p14:tracePt t="11120" x="10985500" y="2022475"/>
          <p14:tracePt t="11129" x="11002963" y="2030413"/>
          <p14:tracePt t="11136" x="11010900" y="2039938"/>
          <p14:tracePt t="11144" x="11036300" y="2065338"/>
          <p14:tracePt t="11152" x="11044238" y="2082800"/>
          <p14:tracePt t="11160" x="11061700" y="2098675"/>
          <p14:tracePt t="11169" x="11087100" y="2124075"/>
          <p14:tracePt t="11177" x="11104563" y="2141538"/>
          <p14:tracePt t="11182" x="11129963" y="2166938"/>
          <p14:tracePt t="11194" x="11147425" y="2184400"/>
          <p14:tracePt t="11198" x="11155363" y="2209800"/>
          <p14:tracePt t="11207" x="11172825" y="2227263"/>
          <p14:tracePt t="11213" x="11180763" y="2243138"/>
          <p14:tracePt t="11224" x="11198225" y="2260600"/>
          <p14:tracePt t="11230" x="11206163" y="2278063"/>
          <p14:tracePt t="11239" x="11215688" y="2293938"/>
          <p14:tracePt t="11245" x="11223625" y="2303463"/>
          <p14:tracePt t="11254" x="11231563" y="2328863"/>
          <p14:tracePt t="11261" x="11241088" y="2344738"/>
          <p14:tracePt t="11268" x="11249025" y="2362200"/>
          <p14:tracePt t="11276" x="11256963" y="2371725"/>
          <p14:tracePt t="11285" x="11266488" y="2387600"/>
          <p14:tracePt t="11294" x="11266488" y="2413000"/>
          <p14:tracePt t="11299" x="11266488" y="2422525"/>
          <p14:tracePt t="11311" x="11266488" y="2438400"/>
          <p14:tracePt t="11315" x="11266488" y="2447925"/>
          <p14:tracePt t="11327" x="11266488" y="2455863"/>
          <p14:tracePt t="11331" x="11266488" y="2473325"/>
          <p14:tracePt t="11340" x="11266488" y="2489200"/>
          <p14:tracePt t="11347" x="11266488" y="2516188"/>
          <p14:tracePt t="11354" x="11266488" y="2541588"/>
          <p14:tracePt t="11362" x="11266488" y="2549525"/>
          <p14:tracePt t="11370" x="11256963" y="2582863"/>
          <p14:tracePt t="11378" x="11241088" y="2608263"/>
          <p14:tracePt t="11386" x="11223625" y="2633663"/>
          <p14:tracePt t="11393" x="11206163" y="2651125"/>
          <p14:tracePt t="11402" x="11180763" y="2676525"/>
          <p14:tracePt t="11410" x="11172825" y="2686050"/>
          <p14:tracePt t="11416" x="11155363" y="2701925"/>
          <p14:tracePt t="11427" x="11137900" y="2719388"/>
          <p14:tracePt t="11432" x="11104563" y="2736850"/>
          <p14:tracePt t="11443" x="11079163" y="2762250"/>
          <p14:tracePt t="11447" x="11044238" y="2778125"/>
          <p14:tracePt t="11455" x="10985500" y="2813050"/>
          <p14:tracePt t="11463" x="10952163" y="2830513"/>
          <p14:tracePt t="11471" x="10901363" y="2846388"/>
          <p14:tracePt t="11479" x="10866438" y="2871788"/>
          <p14:tracePt t="11487" x="10815638" y="2889250"/>
          <p14:tracePt t="11494" x="10756900" y="2914650"/>
          <p14:tracePt t="11503" x="10704513" y="2932113"/>
          <p14:tracePt t="11510" x="10671175" y="2949575"/>
          <p14:tracePt t="11519" x="10637838" y="2974975"/>
          <p14:tracePt t="11528" x="10585450" y="2982913"/>
          <p14:tracePt t="11533" x="10560050" y="3000375"/>
          <p14:tracePt t="11544" x="10526713" y="3008313"/>
          <p14:tracePt t="11549" x="10501313" y="3016250"/>
          <p14:tracePt t="11556" x="10450513" y="3033713"/>
          <p14:tracePt t="11564" x="10407650" y="3051175"/>
          <p14:tracePt t="11572" x="10356850" y="3059113"/>
          <p14:tracePt t="11580" x="10313988" y="3067050"/>
          <p14:tracePt t="11587" x="10280650" y="3084513"/>
          <p14:tracePt t="11595" x="10229850" y="3084513"/>
          <p14:tracePt t="11603" x="10186988" y="3094038"/>
          <p14:tracePt t="11611" x="10161588" y="3094038"/>
          <p14:tracePt t="11620" x="10118725" y="3094038"/>
          <p14:tracePt t="11627" x="10101263" y="3094038"/>
          <p14:tracePt t="11634" x="10059988" y="3094038"/>
          <p14:tracePt t="11644" x="10017125" y="3094038"/>
          <p14:tracePt t="11651" x="9983788" y="3094038"/>
          <p14:tracePt t="11661" x="9923463" y="3094038"/>
          <p14:tracePt t="11665" x="9898063" y="3094038"/>
          <p14:tracePt t="11677" x="9855200" y="3094038"/>
          <p14:tracePt t="11681" x="9821863" y="3094038"/>
          <p14:tracePt t="11690" x="9771063" y="3076575"/>
          <p14:tracePt t="11696" x="9736138" y="3076575"/>
          <p14:tracePt t="11706" x="9710738" y="3067050"/>
          <p14:tracePt t="11712" x="9685338" y="3059113"/>
          <p14:tracePt t="11720" x="9652000" y="3051175"/>
          <p14:tracePt t="11728" x="9634538" y="3051175"/>
          <p14:tracePt t="11737" x="9617075" y="3041650"/>
          <p14:tracePt t="11744" x="9591675" y="3033713"/>
          <p14:tracePt t="11752" x="9532938" y="3016250"/>
          <p14:tracePt t="11760" x="9472613" y="2990850"/>
          <p14:tracePt t="11768" x="9413875" y="2949575"/>
          <p14:tracePt t="11778" x="9320213" y="2932113"/>
          <p14:tracePt t="11782" x="9277350" y="2914650"/>
          <p14:tracePt t="11793" x="9209088" y="2889250"/>
          <p14:tracePt t="11797" x="9167813" y="2871788"/>
          <p14:tracePt t="11806" x="9132888" y="2863850"/>
          <p14:tracePt t="11813" x="9107488" y="2846388"/>
          <p14:tracePt t="11822" x="9082088" y="2838450"/>
          <p14:tracePt t="11829" x="9074150" y="2830513"/>
          <p14:tracePt t="11839" x="9048750" y="2820988"/>
          <p14:tracePt t="11845" x="9031288" y="2820988"/>
          <p14:tracePt t="11854" x="9005888" y="2813050"/>
          <p14:tracePt t="11861" x="8997950" y="2805113"/>
          <p14:tracePt t="11869" x="8963025" y="2795588"/>
          <p14:tracePt t="11877" x="8947150" y="2787650"/>
          <p14:tracePt t="11884" x="8937625" y="2778125"/>
          <p14:tracePt t="11894" x="8921750" y="2762250"/>
          <p14:tracePt t="11899" x="8904288" y="2752725"/>
          <p14:tracePt t="11910" x="8878888" y="2752725"/>
          <p14:tracePt t="11923" x="8869363" y="2752725"/>
          <p14:tracePt t="11930" x="8861425" y="2752725"/>
          <p14:tracePt t="13308" x="8810625" y="2762250"/>
          <p14:tracePt t="13314" x="8734425" y="2778125"/>
          <p14:tracePt t="13323" x="8674100" y="2778125"/>
          <p14:tracePt t="13331" x="8623300" y="2778125"/>
          <p14:tracePt t="13340" x="8539163" y="2778125"/>
          <p14:tracePt t="13346" x="8453438" y="2778125"/>
          <p14:tracePt t="13354" x="8334375" y="2778125"/>
          <p14:tracePt t="13362" x="8250238" y="2778125"/>
          <p14:tracePt t="13370" x="8164513" y="2778125"/>
          <p14:tracePt t="13376" x="8105775" y="2778125"/>
          <p14:tracePt t="13385" x="8054975" y="2778125"/>
          <p14:tracePt t="13394" x="7994650" y="2770188"/>
          <p14:tracePt t="13401" x="7918450" y="2770188"/>
          <p14:tracePt t="13411" x="7824788" y="2770188"/>
          <p14:tracePt t="13418" x="7723188" y="2770188"/>
          <p14:tracePt t="13427" x="7637463" y="2770188"/>
          <p14:tracePt t="13432" x="7553325" y="2770188"/>
          <p14:tracePt t="13443" x="7493000" y="2770188"/>
          <p14:tracePt t="13447" x="7451725" y="2770188"/>
          <p14:tracePt t="13455" x="7391400" y="2770188"/>
          <p14:tracePt t="13463" x="7348538" y="2770188"/>
          <p14:tracePt t="13471" x="7272338" y="2778125"/>
          <p14:tracePt t="13479" x="7178675" y="2787650"/>
          <p14:tracePt t="13486" x="7119938" y="2795588"/>
          <p14:tracePt t="13494" x="7043738" y="2820988"/>
          <p14:tracePt t="13504" x="6992938" y="2830513"/>
          <p14:tracePt t="13512" x="6932613" y="2838450"/>
          <p14:tracePt t="13518" x="6899275" y="2846388"/>
          <p14:tracePt t="13528" x="6856413" y="2863850"/>
          <p14:tracePt t="13535" x="6831013" y="2871788"/>
          <p14:tracePt t="13548" x="6737350" y="2897188"/>
          <p14:tracePt t="13560" x="6704013" y="2906713"/>
          <p14:tracePt t="13564" x="6661150" y="2914650"/>
          <p14:tracePt t="13573" x="6626225" y="2922588"/>
          <p14:tracePt t="13580" x="6575425" y="2932113"/>
          <p14:tracePt t="13588" x="6534150" y="2949575"/>
          <p14:tracePt t="13595" x="6499225" y="2957513"/>
          <p14:tracePt t="13604" x="6456363" y="2974975"/>
          <p14:tracePt t="13611" x="6430963" y="2982913"/>
          <p14:tracePt t="13619" x="6405563" y="2990850"/>
          <p14:tracePt t="13627" x="6372225" y="3000375"/>
          <p14:tracePt t="13636" x="6346825" y="3008313"/>
          <p14:tracePt t="13643" x="6338888" y="3008313"/>
          <p14:tracePt t="13652" x="6321425" y="3016250"/>
          <p14:tracePt t="13659" x="6296025" y="3016250"/>
          <p14:tracePt t="13667" x="6286500" y="3025775"/>
          <p14:tracePt t="13677" x="6270625" y="3025775"/>
          <p14:tracePt t="13681" x="6253163" y="3025775"/>
          <p14:tracePt t="13696" x="6245225" y="3025775"/>
          <p14:tracePt t="13705" x="6235700" y="3025775"/>
          <p14:tracePt t="13815" x="6219825" y="3033713"/>
          <p14:tracePt t="13821" x="6210300" y="3051175"/>
          <p14:tracePt t="15479" x="6219825" y="3067050"/>
          <p14:tracePt t="15486" x="6235700" y="3084513"/>
          <p14:tracePt t="15494" x="6278563" y="3109913"/>
          <p14:tracePt t="15502" x="6296025" y="3127375"/>
          <p14:tracePt t="15510" x="6321425" y="3160713"/>
          <p14:tracePt t="15519" x="6346825" y="3178175"/>
          <p14:tracePt t="15526" x="6380163" y="3195638"/>
          <p14:tracePt t="15535" x="6397625" y="3211513"/>
          <p14:tracePt t="15544" x="6405563" y="3228975"/>
          <p14:tracePt t="15548" x="6423025" y="3238500"/>
          <p14:tracePt t="15560" x="6440488" y="3254375"/>
          <p14:tracePt t="15564" x="6465888" y="3263900"/>
          <p14:tracePt t="15572" x="6473825" y="3271838"/>
          <p14:tracePt t="15579" x="6491288" y="3279775"/>
          <p14:tracePt t="15587" x="6508750" y="3289300"/>
          <p14:tracePt t="15595" x="6524625" y="3289300"/>
          <p14:tracePt t="15603" x="6524625" y="3297238"/>
          <p14:tracePt t="15610" x="6550025" y="3314700"/>
          <p14:tracePt t="15619" x="6559550" y="3322638"/>
          <p14:tracePt t="15627" x="6575425" y="3322638"/>
          <p14:tracePt t="15634" x="6592888" y="3330575"/>
          <p14:tracePt t="15643" x="6618288" y="3340100"/>
          <p14:tracePt t="15650" x="6626225" y="3348038"/>
          <p14:tracePt t="15660" x="6653213" y="3355975"/>
          <p14:tracePt t="15665" x="6669088" y="3365500"/>
          <p14:tracePt t="15677" x="6678613" y="3373438"/>
          <p14:tracePt t="15680" x="6704013" y="3373438"/>
          <p14:tracePt t="15689" x="6719888" y="3382963"/>
          <p14:tracePt t="15696" x="6729413" y="3382963"/>
          <p14:tracePt t="15704" x="6737350" y="3382963"/>
          <p14:tracePt t="15711" x="6754813" y="3382963"/>
          <p14:tracePt t="15720" x="6770688" y="3398838"/>
          <p14:tracePt t="15728" x="6780213" y="3398838"/>
          <p14:tracePt t="15735" x="6788150" y="3398838"/>
          <p14:tracePt t="15744" x="6797675" y="3408363"/>
          <p14:tracePt t="15760" x="6805613" y="3408363"/>
          <p14:tracePt t="15783" x="6813550" y="3408363"/>
          <p14:tracePt t="18358" x="6848475" y="3390900"/>
          <p14:tracePt t="18364" x="6915150" y="3355975"/>
          <p14:tracePt t="18372" x="6958013" y="3340100"/>
          <p14:tracePt t="18380" x="7034213" y="3322638"/>
          <p14:tracePt t="18388" x="7069138" y="3305175"/>
          <p14:tracePt t="18395" x="7119938" y="3289300"/>
          <p14:tracePt t="18404" x="7153275" y="3289300"/>
          <p14:tracePt t="18412" x="7178675" y="3289300"/>
          <p14:tracePt t="18419" x="7239000" y="3289300"/>
          <p14:tracePt t="18428" x="7323138" y="3279775"/>
          <p14:tracePt t="18435" x="7391400" y="3279775"/>
          <p14:tracePt t="18443" x="7477125" y="3279775"/>
          <p14:tracePt t="18451" x="7518400" y="3279775"/>
          <p14:tracePt t="18458" x="7570788" y="3279775"/>
          <p14:tracePt t="18466" x="7596188" y="3279775"/>
          <p14:tracePt t="18477" x="7637463" y="3279775"/>
          <p14:tracePt t="18482" x="7654925" y="3279775"/>
          <p14:tracePt t="18493" x="7662863" y="3279775"/>
          <p14:tracePt t="18497" x="7680325" y="3279775"/>
          <p14:tracePt t="18505" x="7697788" y="3279775"/>
          <p14:tracePt t="18512" x="7723188" y="3279775"/>
          <p14:tracePt t="18521" x="7740650" y="3279775"/>
          <p14:tracePt t="18528" x="7773988" y="3271838"/>
          <p14:tracePt t="18535" x="7816850" y="3263900"/>
          <p14:tracePt t="18544" x="7850188" y="3263900"/>
          <p14:tracePt t="18552" x="7893050" y="3254375"/>
          <p14:tracePt t="18560" x="7918450" y="3254375"/>
          <p14:tracePt t="18568" x="7926388" y="3254375"/>
          <p14:tracePt t="18576" x="7943850" y="3254375"/>
          <p14:tracePt t="18583" x="7951788" y="3254375"/>
          <p14:tracePt t="18598" x="7969250" y="3254375"/>
          <p14:tracePt t="18685" x="7977188" y="3254375"/>
          <p14:tracePt t="18708" x="7977188" y="3263900"/>
          <p14:tracePt t="18715" x="7977188" y="3271838"/>
          <p14:tracePt t="18723" x="7977188" y="3279775"/>
          <p14:tracePt t="18731" x="7977188" y="3289300"/>
          <p14:tracePt t="18825" x="7977188" y="3297238"/>
          <p14:tracePt t="18847" x="7986713" y="3305175"/>
          <p14:tracePt t="18855" x="7994650" y="3305175"/>
          <p14:tracePt t="18864" x="8004175" y="3314700"/>
          <p14:tracePt t="18872" x="8020050" y="3314700"/>
          <p14:tracePt t="18878" x="8029575" y="3314700"/>
          <p14:tracePt t="18886" x="8037513" y="3314700"/>
          <p14:tracePt t="18895" x="8045450" y="3314700"/>
          <p14:tracePt t="18901" x="8054975" y="3314700"/>
          <p14:tracePt t="18917" x="8062913" y="3314700"/>
          <p14:tracePt t="18926" x="8070850" y="3314700"/>
          <p14:tracePt t="18933" x="8080375" y="3314700"/>
          <p14:tracePt t="18942" x="8088313" y="3314700"/>
          <p14:tracePt t="18949" x="8096250" y="3314700"/>
          <p14:tracePt t="18960" x="8105775" y="3314700"/>
          <p14:tracePt t="18963" x="8113713" y="3314700"/>
          <p14:tracePt t="18978" x="8121650" y="3314700"/>
          <p14:tracePt t="18987" x="8131175" y="3314700"/>
          <p14:tracePt t="19011" x="8139113" y="3314700"/>
          <p14:tracePt t="19026" x="8156575" y="3314700"/>
          <p14:tracePt t="19034" x="8181975" y="3305175"/>
          <p14:tracePt t="19042" x="8189913" y="3297238"/>
          <p14:tracePt t="19051" x="8215313" y="3279775"/>
          <p14:tracePt t="19058" x="8232775" y="3271838"/>
          <p14:tracePt t="19067" x="8258175" y="3271838"/>
          <p14:tracePt t="19077" x="8275638" y="3271838"/>
          <p14:tracePt t="19080" x="8291513" y="3263900"/>
          <p14:tracePt t="19091" x="8308975" y="3263900"/>
          <p14:tracePt t="19105" x="8326438" y="3254375"/>
          <p14:tracePt t="19112" x="8351838" y="3254375"/>
          <p14:tracePt t="19121" x="8369300" y="3254375"/>
          <p14:tracePt t="19128" x="8394700" y="3254375"/>
          <p14:tracePt t="19135" x="8428038" y="3254375"/>
          <p14:tracePt t="19143" x="8445500" y="3246438"/>
          <p14:tracePt t="19151" x="8470900" y="3246438"/>
          <p14:tracePt t="19159" x="8488363" y="3246438"/>
          <p14:tracePt t="19166" x="8513763" y="3238500"/>
          <p14:tracePt t="19175" x="8521700" y="3238500"/>
          <p14:tracePt t="19183" x="8539163" y="3238500"/>
          <p14:tracePt t="19193" x="8547100" y="3228975"/>
          <p14:tracePt t="19197" x="8564563" y="3228975"/>
          <p14:tracePt t="19208" x="8589963" y="3221038"/>
          <p14:tracePt t="19213" x="8597900" y="3221038"/>
          <p14:tracePt t="19222" x="8623300" y="3221038"/>
          <p14:tracePt t="19230" x="8648700" y="3211513"/>
          <p14:tracePt t="19237" x="8683625" y="3211513"/>
          <p14:tracePt t="19244" x="8709025" y="3203575"/>
          <p14:tracePt t="19252" x="8734425" y="3203575"/>
          <p14:tracePt t="19259" x="8759825" y="3186113"/>
          <p14:tracePt t="19267" x="8777288" y="3186113"/>
          <p14:tracePt t="19276" x="8793163" y="3186113"/>
          <p14:tracePt t="19283" x="8810625" y="3186113"/>
          <p14:tracePt t="19300" x="8818563" y="3186113"/>
          <p14:tracePt t="19309" x="8836025" y="3186113"/>
          <p14:tracePt t="19326" x="8843963" y="3186113"/>
          <p14:tracePt t="19401" x="8853488" y="3186113"/>
          <p14:tracePt t="19688" x="8853488" y="3170238"/>
          <p14:tracePt t="19695" x="8828088" y="3152775"/>
          <p14:tracePt t="19703" x="8810625" y="3135313"/>
          <p14:tracePt t="19712" x="8802688" y="3119438"/>
          <p14:tracePt t="19721" x="8785225" y="3109913"/>
          <p14:tracePt t="19728" x="8767763" y="3084513"/>
          <p14:tracePt t="19736" x="8742363" y="3067050"/>
          <p14:tracePt t="19743" x="8716963" y="3033713"/>
          <p14:tracePt t="19753" x="8691563" y="2982913"/>
          <p14:tracePt t="19759" x="8648700" y="2940050"/>
          <p14:tracePt t="19768" x="8623300" y="2906713"/>
          <p14:tracePt t="19775" x="8615363" y="2889250"/>
          <p14:tracePt t="19781" x="8605838" y="2871788"/>
          <p14:tracePt t="19792" x="8597900" y="2855913"/>
          <p14:tracePt t="19797" x="8589963" y="2838450"/>
          <p14:tracePt t="19808" x="8580438" y="2820988"/>
          <p14:tracePt t="19813" x="8580438" y="2805113"/>
          <p14:tracePt t="19821" x="8547100" y="2770188"/>
          <p14:tracePt t="19829" x="8539163" y="2736850"/>
          <p14:tracePt t="19836" x="8529638" y="2701925"/>
          <p14:tracePt t="19844" x="8529638" y="2668588"/>
          <p14:tracePt t="19852" x="8521700" y="2617788"/>
          <p14:tracePt t="19860" x="8521700" y="2541588"/>
          <p14:tracePt t="19869" x="8521700" y="2516188"/>
          <p14:tracePt t="19875" x="8521700" y="2473325"/>
          <p14:tracePt t="19883" x="8521700" y="2447925"/>
          <p14:tracePt t="19892" x="8521700" y="2422525"/>
          <p14:tracePt t="19899" x="8521700" y="2405063"/>
          <p14:tracePt t="19910" x="8521700" y="2379663"/>
          <p14:tracePt t="19913" x="8521700" y="2344738"/>
          <p14:tracePt t="19925" x="8521700" y="2336800"/>
          <p14:tracePt t="19929" x="8521700" y="2286000"/>
          <p14:tracePt t="19938" x="8529638" y="2260600"/>
          <p14:tracePt t="19944" x="8547100" y="2200275"/>
          <p14:tracePt t="19953" x="8572500" y="2149475"/>
          <p14:tracePt t="19962" x="8589963" y="2098675"/>
          <p14:tracePt t="19969" x="8615363" y="2039938"/>
          <p14:tracePt t="19975" x="8632825" y="1989138"/>
          <p14:tracePt t="19984" x="8648700" y="1954213"/>
          <p14:tracePt t="19993" x="8674100" y="1938338"/>
          <p14:tracePt t="20001" x="8699500" y="1903413"/>
          <p14:tracePt t="20008" x="8734425" y="1870075"/>
          <p14:tracePt t="20017" x="8777288" y="1835150"/>
          <p14:tracePt t="20026" x="8828088" y="1809750"/>
          <p14:tracePt t="20030" x="8861425" y="1793875"/>
          <p14:tracePt t="20041" x="8894763" y="1758950"/>
          <p14:tracePt t="20046" x="8921750" y="1758950"/>
          <p14:tracePt t="20055" x="8947150" y="1751013"/>
          <p14:tracePt t="20061" x="8972550" y="1741488"/>
          <p14:tracePt t="20069" x="8988425" y="1733550"/>
          <p14:tracePt t="20077" x="9013825" y="1733550"/>
          <p14:tracePt t="20085" x="9023350" y="1733550"/>
          <p14:tracePt t="20093" x="9056688" y="1733550"/>
          <p14:tracePt t="20100" x="9074150" y="1741488"/>
          <p14:tracePt t="20109" x="9099550" y="1751013"/>
          <p14:tracePt t="20117" x="9132888" y="1766888"/>
          <p14:tracePt t="20125" x="9158288" y="1784350"/>
          <p14:tracePt t="20132" x="9193213" y="1827213"/>
          <p14:tracePt t="20143" x="9244013" y="1870075"/>
          <p14:tracePt t="20147" x="9277350" y="1920875"/>
          <p14:tracePt t="20158" x="9286875" y="1938338"/>
          <p14:tracePt t="20163" x="9302750" y="1963738"/>
          <p14:tracePt t="20171" x="9337675" y="2014538"/>
          <p14:tracePt t="20179" x="9337675" y="2022475"/>
          <p14:tracePt t="20186" x="9353550" y="2047875"/>
          <p14:tracePt t="20194" x="9371013" y="2073275"/>
          <p14:tracePt t="20203" x="9380538" y="2098675"/>
          <p14:tracePt t="20210" x="9396413" y="2116138"/>
          <p14:tracePt t="20219" x="9413875" y="2141538"/>
          <p14:tracePt t="20225" x="9431338" y="2174875"/>
          <p14:tracePt t="20236" x="9447213" y="2200275"/>
          <p14:tracePt t="20241" x="9456738" y="2217738"/>
          <p14:tracePt t="20251" x="9456738" y="2227263"/>
          <p14:tracePt t="20259" x="9464675" y="2243138"/>
          <p14:tracePt t="20264" x="9472613" y="2268538"/>
          <p14:tracePt t="20274" x="9472613" y="2278063"/>
          <p14:tracePt t="20280" x="9482138" y="2286000"/>
          <p14:tracePt t="20287" x="9490075" y="2303463"/>
          <p14:tracePt t="20295" x="9490075" y="2319338"/>
          <p14:tracePt t="20303" x="9507538" y="2336800"/>
          <p14:tracePt t="20310" x="9515475" y="2371725"/>
          <p14:tracePt t="20318" x="9523413" y="2405063"/>
          <p14:tracePt t="20327" x="9532938" y="2447925"/>
          <p14:tracePt t="20334" x="9540875" y="2463800"/>
          <p14:tracePt t="20344" x="9540875" y="2481263"/>
          <p14:tracePt t="20350" x="9540875" y="2489200"/>
          <p14:tracePt t="20359" x="9540875" y="2506663"/>
          <p14:tracePt t="20366" x="9540875" y="2516188"/>
          <p14:tracePt t="20376" x="9540875" y="2524125"/>
          <p14:tracePt t="20381" x="9540875" y="2532063"/>
          <p14:tracePt t="20392" x="9540875" y="2541588"/>
          <p14:tracePt t="20405" x="9540875" y="2549525"/>
          <p14:tracePt t="20412" x="9540875" y="2557463"/>
          <p14:tracePt t="20435" x="9540875" y="2566988"/>
          <p14:tracePt t="20452" x="9540875" y="2574925"/>
          <p14:tracePt t="20460" x="9540875" y="2582863"/>
          <p14:tracePt t="20491" x="9540875" y="2600325"/>
          <p14:tracePt t="20513" x="9540875" y="2608263"/>
          <p14:tracePt t="20544" x="9540875" y="2617788"/>
          <p14:tracePt t="21448" x="9540875" y="2582863"/>
          <p14:tracePt t="21454" x="9532938" y="2557463"/>
          <p14:tracePt t="21463" x="9515475" y="2481263"/>
          <p14:tracePt t="21472" x="9507538" y="2447925"/>
          <p14:tracePt t="21478" x="9507538" y="2405063"/>
          <p14:tracePt t="21486" x="9507538" y="2387600"/>
          <p14:tracePt t="21502" x="9507538" y="2379663"/>
          <p14:tracePt t="21509" x="9507538" y="2371725"/>
          <p14:tracePt t="21517" x="9507538" y="2362200"/>
          <p14:tracePt t="21533" x="9507538" y="2336800"/>
          <p14:tracePt t="21548" x="9507538" y="2328863"/>
          <p14:tracePt t="21559" x="9507538" y="2319338"/>
          <p14:tracePt t="21564" x="9507538" y="2311400"/>
          <p14:tracePt t="21574" x="9507538" y="2303463"/>
          <p14:tracePt t="21579" x="9507538" y="2293938"/>
          <p14:tracePt t="21595" x="9507538" y="2268538"/>
          <p14:tracePt t="21603" x="9507538" y="2260600"/>
          <p14:tracePt t="22226" x="9507538" y="2243138"/>
          <p14:tracePt t="22233" x="9523413" y="2227263"/>
          <p14:tracePt t="22241" x="9540875" y="2217738"/>
          <p14:tracePt t="22250" x="9558338" y="2200275"/>
          <p14:tracePt t="22257" x="9566275" y="2184400"/>
          <p14:tracePt t="22265" x="9583738" y="2159000"/>
          <p14:tracePt t="22277" x="9609138" y="2141538"/>
          <p14:tracePt t="22280" x="9626600" y="2133600"/>
          <p14:tracePt t="22291" x="9642475" y="2116138"/>
          <p14:tracePt t="22296" x="9652000" y="2098675"/>
          <p14:tracePt t="22305" x="9659938" y="2090738"/>
          <p14:tracePt t="22312" x="9685338" y="2073275"/>
          <p14:tracePt t="22319" x="9694863" y="2055813"/>
          <p14:tracePt t="22328" x="9710738" y="2039938"/>
          <p14:tracePt t="22335" x="9728200" y="2030413"/>
          <p14:tracePt t="22343" x="9745663" y="2014538"/>
          <p14:tracePt t="22351" x="9786938" y="1989138"/>
          <p14:tracePt t="22360" x="9812338" y="1971675"/>
          <p14:tracePt t="22367" x="9839325" y="1963738"/>
          <p14:tracePt t="22374" x="9864725" y="1954213"/>
          <p14:tracePt t="22384" x="9898063" y="1946275"/>
          <p14:tracePt t="22392" x="9915525" y="1938338"/>
          <p14:tracePt t="22397" x="9956800" y="1928813"/>
          <p14:tracePt t="22409" x="9983788" y="1928813"/>
          <p14:tracePt t="22413" x="10017125" y="1920875"/>
          <p14:tracePt t="22424" x="10034588" y="1920875"/>
          <p14:tracePt t="22428" x="10059988" y="1920875"/>
          <p14:tracePt t="22437" x="10085388" y="1920875"/>
          <p14:tracePt t="22444" x="10101263" y="1920875"/>
          <p14:tracePt t="22453" x="10136188" y="1920875"/>
          <p14:tracePt t="22460" x="10161588" y="1920875"/>
          <p14:tracePt t="22467" x="10179050" y="1920875"/>
          <p14:tracePt t="22475" x="10212388" y="1928813"/>
          <p14:tracePt t="22483" x="10245725" y="1938338"/>
          <p14:tracePt t="22492" x="10271125" y="1946275"/>
          <p14:tracePt t="22500" x="10298113" y="1954213"/>
          <p14:tracePt t="22509" x="10313988" y="1963738"/>
          <p14:tracePt t="22514" x="10339388" y="1963738"/>
          <p14:tracePt t="22526" x="10390188" y="1997075"/>
          <p14:tracePt t="22530" x="10407650" y="2014538"/>
          <p14:tracePt t="22537" x="10442575" y="2030413"/>
          <p14:tracePt t="22545" x="10475913" y="2047875"/>
          <p14:tracePt t="22553" x="10501313" y="2055813"/>
          <p14:tracePt t="22561" x="10526713" y="2073275"/>
          <p14:tracePt t="22568" x="10544175" y="2090738"/>
          <p14:tracePt t="22576" x="10552113" y="2108200"/>
          <p14:tracePt t="22583" x="10560050" y="2116138"/>
          <p14:tracePt t="22594" x="10569575" y="2116138"/>
          <p14:tracePt t="22599" x="10577513" y="2124075"/>
          <p14:tracePt t="22608" x="10585450" y="2133600"/>
          <p14:tracePt t="22616" x="10594975" y="2141538"/>
          <p14:tracePt t="22627" x="10602913" y="2141538"/>
          <p14:tracePt t="22631" x="10612438" y="2149475"/>
          <p14:tracePt t="22642" x="10628313" y="2174875"/>
          <p14:tracePt t="22646" x="10645775" y="2184400"/>
          <p14:tracePt t="22657" x="10663238" y="2200275"/>
          <p14:tracePt t="22662" x="10671175" y="2217738"/>
          <p14:tracePt t="22670" x="10679113" y="2235200"/>
          <p14:tracePt t="22677" x="10696575" y="2252663"/>
          <p14:tracePt t="22685" x="10704513" y="2268538"/>
          <p14:tracePt t="22693" x="10729913" y="2293938"/>
          <p14:tracePt t="22703" x="10747375" y="2311400"/>
          <p14:tracePt t="22709" x="10747375" y="2319338"/>
          <p14:tracePt t="22719" x="10756900" y="2344738"/>
          <p14:tracePt t="22725" x="10764838" y="2362200"/>
          <p14:tracePt t="22733" x="10772775" y="2379663"/>
          <p14:tracePt t="22742" x="10782300" y="2387600"/>
          <p14:tracePt t="22747" x="10798175" y="2405063"/>
          <p14:tracePt t="22758" x="10798175" y="2413000"/>
          <p14:tracePt t="22763" x="10807700" y="2430463"/>
          <p14:tracePt t="22771" x="10815638" y="2438400"/>
          <p14:tracePt t="22779" x="10823575" y="2455863"/>
          <p14:tracePt t="22786" x="10833100" y="2463800"/>
          <p14:tracePt t="22794" x="10833100" y="2481263"/>
          <p14:tracePt t="22802" x="10841038" y="2506663"/>
          <p14:tracePt t="22810" x="10848975" y="2516188"/>
          <p14:tracePt t="22817" x="10848975" y="2532063"/>
          <p14:tracePt t="22825" x="10858500" y="2549525"/>
          <p14:tracePt t="22833" x="10866438" y="2557463"/>
          <p14:tracePt t="22842" x="10866438" y="2582863"/>
          <p14:tracePt t="22850" x="10866438" y="2600325"/>
          <p14:tracePt t="22864" x="10866438" y="2617788"/>
          <p14:tracePt t="22876" x="10866438" y="2625725"/>
          <p14:tracePt t="22891" x="10866438" y="2633663"/>
          <p14:tracePt t="22895" x="10866438" y="2643188"/>
          <p14:tracePt t="22904" x="10866438" y="2651125"/>
          <p14:tracePt t="22911" x="10866438" y="2668588"/>
          <p14:tracePt t="22918" x="10866438" y="2676525"/>
          <p14:tracePt t="22926" x="10866438" y="2686050"/>
          <p14:tracePt t="22935" x="10866438" y="2693988"/>
          <p14:tracePt t="22942" x="10866438" y="2701925"/>
          <p14:tracePt t="22958" x="10866438" y="2711450"/>
          <p14:tracePt t="22966" x="10866438" y="2727325"/>
          <p14:tracePt t="23878" x="10866438" y="2736850"/>
          <p14:tracePt t="23884" x="10866438" y="2744788"/>
          <p14:tracePt t="23892" x="10858500" y="2744788"/>
          <p14:tracePt t="23900" x="10848975" y="2744788"/>
          <p14:tracePt t="23909" x="10841038" y="2752725"/>
          <p14:tracePt t="23916" x="10841038" y="2762250"/>
          <p14:tracePt t="23924" x="10833100" y="2770188"/>
          <p14:tracePt t="23933" x="10823575" y="2778125"/>
          <p14:tracePt t="23942" x="10815638" y="2778125"/>
          <p14:tracePt t="23958" x="10807700" y="2778125"/>
          <p14:tracePt t="24010" x="10798175" y="2787650"/>
          <p14:tracePt t="24018" x="10798175" y="2795588"/>
          <p14:tracePt t="24026" x="10790238" y="2795588"/>
          <p14:tracePt t="24032" x="10782300" y="2805113"/>
          <p14:tracePt t="24041" x="10772775" y="2813050"/>
          <p14:tracePt t="24059" x="10764838" y="2820988"/>
          <p14:tracePt t="24063" x="10747375" y="2830513"/>
          <p14:tracePt t="24079" x="10739438" y="2838450"/>
          <p14:tracePt t="24094" x="10729913" y="2838450"/>
          <p14:tracePt t="24103" x="10721975" y="2846388"/>
          <p14:tracePt t="24111" x="10721975" y="2855913"/>
          <p14:tracePt t="24118" x="10714038" y="2863850"/>
          <p14:tracePt t="24126" x="10704513" y="2863850"/>
          <p14:tracePt t="24134" x="10704513" y="2871788"/>
          <p14:tracePt t="24142" x="10696575" y="2881313"/>
          <p14:tracePt t="24149" x="10671175" y="2881313"/>
          <p14:tracePt t="24157" x="10663238" y="2889250"/>
          <p14:tracePt t="24166" x="10645775" y="2889250"/>
          <p14:tracePt t="24177" x="10637838" y="2889250"/>
          <p14:tracePt t="24181" x="10628313" y="2897188"/>
          <p14:tracePt t="24191" x="10602913" y="2897188"/>
          <p14:tracePt t="24196" x="10594975" y="2897188"/>
          <p14:tracePt t="24204" x="10585450" y="2897188"/>
          <p14:tracePt t="24212" x="10569575" y="2906713"/>
          <p14:tracePt t="24219" x="10560050" y="2906713"/>
          <p14:tracePt t="24227" x="10544175" y="2922588"/>
          <p14:tracePt t="24235" x="10518775" y="2922588"/>
          <p14:tracePt t="24243" x="10509250" y="2922588"/>
          <p14:tracePt t="24251" x="10501313" y="2922588"/>
          <p14:tracePt t="24259" x="10483850" y="2922588"/>
          <p14:tracePt t="24275" x="10475913" y="2922588"/>
          <p14:tracePt t="24282" x="10467975" y="2922588"/>
          <p14:tracePt t="24293" x="10458450" y="2922588"/>
          <p14:tracePt t="24297" x="10442575" y="2922588"/>
          <p14:tracePt t="24308" x="10433050" y="2922588"/>
          <p14:tracePt t="24312" x="10415588" y="2922588"/>
          <p14:tracePt t="24321" x="10399713" y="2922588"/>
          <p14:tracePt t="24327" x="10390188" y="2922588"/>
          <p14:tracePt t="24336" x="10356850" y="2922588"/>
          <p14:tracePt t="24344" x="10331450" y="2922588"/>
          <p14:tracePt t="24352" x="10313988" y="2922588"/>
          <p14:tracePt t="24359" x="10271125" y="2922588"/>
          <p14:tracePt t="24367" x="10245725" y="2922588"/>
          <p14:tracePt t="24376" x="10220325" y="2914650"/>
          <p14:tracePt t="24383" x="10186988" y="2906713"/>
          <p14:tracePt t="24390" x="10169525" y="2906713"/>
          <p14:tracePt t="24399" x="10144125" y="2897188"/>
          <p14:tracePt t="24407" x="10110788" y="2889250"/>
          <p14:tracePt t="24415" x="10101263" y="2889250"/>
          <p14:tracePt t="24425" x="10085388" y="2889250"/>
          <p14:tracePt t="24430" x="10067925" y="2889250"/>
          <p14:tracePt t="24437" x="10059988" y="2881313"/>
          <p14:tracePt t="24445" x="10034588" y="2881313"/>
          <p14:tracePt t="24453" x="10017125" y="2871788"/>
          <p14:tracePt t="24461" x="10009188" y="2863850"/>
          <p14:tracePt t="24468" x="9991725" y="2855913"/>
          <p14:tracePt t="24476" x="9956800" y="2846388"/>
          <p14:tracePt t="24484" x="9940925" y="2846388"/>
          <p14:tracePt t="24492" x="9931400" y="2838450"/>
          <p14:tracePt t="24501" x="9915525" y="2820988"/>
          <p14:tracePt t="24508" x="9898063" y="2820988"/>
          <p14:tracePt t="24516" x="9880600" y="2820988"/>
          <p14:tracePt t="24525" x="9872663" y="2820988"/>
          <p14:tracePt t="24531" x="9864725" y="2820988"/>
          <p14:tracePt t="24542" x="9855200" y="2820988"/>
          <p14:tracePt t="24557" x="9847263" y="2820988"/>
          <p14:tracePt t="24633" x="9839325" y="2813050"/>
          <p14:tracePt t="24648" x="9829800" y="2813050"/>
          <p14:tracePt t="24655" x="9821863" y="2813050"/>
          <p14:tracePt t="24664" x="9812338" y="2813050"/>
          <p14:tracePt t="24671" x="9804400" y="2813050"/>
          <p14:tracePt t="24679" x="9786938" y="2813050"/>
          <p14:tracePt t="32447" x="9702800" y="2881313"/>
          <p14:tracePt t="32454" x="9617075" y="2932113"/>
          <p14:tracePt t="32463" x="9498013" y="3016250"/>
          <p14:tracePt t="32474" x="9380538" y="3119438"/>
          <p14:tracePt t="32478" x="9201150" y="3228975"/>
          <p14:tracePt t="32489" x="9082088" y="3305175"/>
          <p14:tracePt t="32493" x="8980488" y="3373438"/>
          <p14:tracePt t="32503" x="8912225" y="3424238"/>
          <p14:tracePt t="32509" x="8793163" y="3509963"/>
          <p14:tracePt t="32517" x="8615363" y="3654425"/>
          <p14:tracePt t="32525" x="8496300" y="3722688"/>
          <p14:tracePt t="32533" x="8369300" y="3824288"/>
          <p14:tracePt t="32541" x="8266113" y="3908425"/>
          <p14:tracePt t="32548" x="8174038" y="4002088"/>
          <p14:tracePt t="32556" x="8105775" y="4079875"/>
          <p14:tracePt t="32564" x="8020050" y="4146550"/>
          <p14:tracePt t="32572" x="7969250" y="4206875"/>
          <p14:tracePt t="32580" x="7875588" y="4283075"/>
          <p14:tracePt t="32588" x="7807325" y="4333875"/>
          <p14:tracePt t="32596" x="7756525" y="4376738"/>
          <p14:tracePt t="32606" x="7697788" y="4419600"/>
          <p14:tracePt t="32611" x="7654925" y="4452938"/>
          <p14:tracePt t="32619" x="7621588" y="4486275"/>
          <p14:tracePt t="32626" x="7586663" y="4513263"/>
          <p14:tracePt t="32634" x="7553325" y="4546600"/>
          <p14:tracePt t="32641" x="7535863" y="4572000"/>
          <p14:tracePt t="32650" x="7493000" y="4589463"/>
          <p14:tracePt t="32657" x="7477125" y="4605338"/>
          <p14:tracePt t="32665" x="7459663" y="4614863"/>
          <p14:tracePt t="32673" x="7451725" y="4630738"/>
          <p14:tracePt t="32681" x="7442200" y="4630738"/>
          <p14:tracePt t="32689" x="7442200" y="4640263"/>
          <p14:tracePt t="32698" x="7416800" y="4648200"/>
          <p14:tracePt t="32706" x="7408863" y="4657725"/>
          <p14:tracePt t="32714" x="7391400" y="4665663"/>
          <p14:tracePt t="32724" x="7366000" y="4665663"/>
          <p14:tracePt t="32728" x="7340600" y="4673600"/>
          <p14:tracePt t="32736" x="7332663" y="4683125"/>
          <p14:tracePt t="32743" x="7315200" y="4691063"/>
          <p14:tracePt t="32751" x="7297738" y="4699000"/>
          <p14:tracePt t="32759" x="7281863" y="4716463"/>
          <p14:tracePt t="32775" x="7264400" y="4716463"/>
          <p14:tracePt t="32791" x="7256463" y="4716463"/>
          <p14:tracePt t="32798" x="7246938" y="4724400"/>
          <p14:tracePt t="32806" x="7239000" y="4733925"/>
          <p14:tracePt t="32814" x="7239000" y="4741863"/>
          <p14:tracePt t="32823" x="7229475" y="4741863"/>
          <p14:tracePt t="32830" x="7221538" y="4749800"/>
          <p14:tracePt t="38950" x="7281863" y="4749800"/>
          <p14:tracePt t="38956" x="7408863" y="4741863"/>
          <p14:tracePt t="38964" x="7604125" y="4741863"/>
          <p14:tracePt t="38972" x="7740650" y="4741863"/>
          <p14:tracePt t="38980" x="7859713" y="4741863"/>
          <p14:tracePt t="38988" x="7969250" y="4749800"/>
          <p14:tracePt t="38995" x="8070850" y="4749800"/>
          <p14:tracePt t="39004" x="8199438" y="4767263"/>
          <p14:tracePt t="39011" x="8301038" y="4775200"/>
          <p14:tracePt t="39022" x="8385175" y="4775200"/>
          <p14:tracePt t="39027" x="8453438" y="4775200"/>
          <p14:tracePt t="39036" x="8488363" y="4775200"/>
          <p14:tracePt t="39043" x="8521700" y="4775200"/>
          <p14:tracePt t="39051" x="8564563" y="4775200"/>
          <p14:tracePt t="39058" x="8580438" y="4775200"/>
          <p14:tracePt t="39066" x="8597900" y="4775200"/>
          <p14:tracePt t="39074" x="8615363" y="4775200"/>
          <p14:tracePt t="39082" x="8632825" y="4775200"/>
          <p14:tracePt t="39089" x="8640763" y="4775200"/>
          <p14:tracePt t="39097" x="8648700" y="4775200"/>
          <p14:tracePt t="39456" x="8658225" y="4775200"/>
          <p14:tracePt t="39462" x="8674100" y="4775200"/>
          <p14:tracePt t="39479" x="8683625" y="4767263"/>
          <p14:tracePt t="39486" x="8699500" y="4767263"/>
          <p14:tracePt t="39494" x="8709025" y="4759325"/>
          <p14:tracePt t="39505" x="8724900" y="4749800"/>
          <p14:tracePt t="39509" x="8742363" y="4741863"/>
          <p14:tracePt t="39518" x="8742363" y="4733925"/>
          <p14:tracePt t="39525" x="8750300" y="4733925"/>
          <p14:tracePt t="39534" x="8759825" y="4733925"/>
          <p14:tracePt t="39541" x="8767763" y="4733925"/>
          <p14:tracePt t="39557" x="8767763" y="4724400"/>
          <p14:tracePt t="39564" x="8777288" y="4716463"/>
          <p14:tracePt t="39573" x="8785225" y="4708525"/>
          <p14:tracePt t="39580" x="8802688" y="4691063"/>
          <p14:tracePt t="39589" x="8802688" y="4683125"/>
          <p14:tracePt t="39596" x="8828088" y="4673600"/>
          <p14:tracePt t="39605" x="8843963" y="4657725"/>
          <p14:tracePt t="39611" x="8853488" y="4630738"/>
          <p14:tracePt t="39622" x="8861425" y="4622800"/>
          <p14:tracePt t="39626" x="8869363" y="4622800"/>
          <p14:tracePt t="39637" x="8878888" y="4614863"/>
          <p14:tracePt t="39642" x="8886825" y="4614863"/>
          <p14:tracePt t="39681" x="8894763" y="4605338"/>
          <p14:tracePt t="39689" x="8894763" y="4597400"/>
          <p14:tracePt t="39697" x="8904288" y="4597400"/>
          <p14:tracePt t="39705" x="8912225" y="4589463"/>
          <p14:tracePt t="39712" x="8921750" y="4579938"/>
          <p14:tracePt t="39729" x="8929688" y="4572000"/>
          <p14:tracePt t="39738" x="8937625" y="4572000"/>
          <p14:tracePt t="39790" x="8937625" y="4554538"/>
          <p14:tracePt t="41061" x="8904288" y="4546600"/>
          <p14:tracePt t="41068" x="8861425" y="4546600"/>
          <p14:tracePt t="41075" x="8802688" y="4546600"/>
          <p14:tracePt t="41083" x="8777288" y="4546600"/>
          <p14:tracePt t="41091" x="8742363" y="4546600"/>
          <p14:tracePt t="41100" x="8716963" y="4546600"/>
          <p14:tracePt t="41107" x="8699500" y="4546600"/>
          <p14:tracePt t="41115" x="8648700" y="4538663"/>
          <p14:tracePt t="41122" x="8605838" y="4529138"/>
          <p14:tracePt t="41130" x="8547100" y="4521200"/>
          <p14:tracePt t="41138" x="8504238" y="4513263"/>
          <p14:tracePt t="41147" x="8410575" y="4503738"/>
          <p14:tracePt t="41155" x="8318500" y="4503738"/>
          <p14:tracePt t="41163" x="8215313" y="4503738"/>
          <p14:tracePt t="41172" x="8156575" y="4503738"/>
          <p14:tracePt t="41176" x="8088313" y="4503738"/>
          <p14:tracePt t="41187" x="8004175" y="4503738"/>
          <p14:tracePt t="41192" x="7900988" y="4503738"/>
          <p14:tracePt t="41201" x="7799388" y="4513263"/>
          <p14:tracePt t="41207" x="7715250" y="4513263"/>
          <p14:tracePt t="41216" x="7654925" y="4513263"/>
          <p14:tracePt t="41224" x="7604125" y="4513263"/>
          <p14:tracePt t="41231" x="7545388" y="4513263"/>
          <p14:tracePt t="41238" x="7510463" y="4513263"/>
          <p14:tracePt t="41247" x="7477125" y="4513263"/>
          <p14:tracePt t="41255" x="7426325" y="4513263"/>
          <p14:tracePt t="41263" x="7340600" y="4513263"/>
          <p14:tracePt t="41270" x="7264400" y="4503738"/>
          <p14:tracePt t="41278" x="7196138" y="4503738"/>
          <p14:tracePt t="41289" x="7112000" y="4503738"/>
          <p14:tracePt t="41293" x="7069138" y="4503738"/>
          <p14:tracePt t="41305" x="7008813" y="4503738"/>
          <p14:tracePt t="41309" x="6975475" y="4503738"/>
          <p14:tracePt t="41317" x="6924675" y="4503738"/>
          <p14:tracePt t="41324" x="6873875" y="4503738"/>
          <p14:tracePt t="41333" x="6805613" y="4503738"/>
          <p14:tracePt t="41340" x="6745288" y="4513263"/>
          <p14:tracePt t="41348" x="6678613" y="4513263"/>
          <p14:tracePt t="41356" x="6626225" y="4521200"/>
          <p14:tracePt t="41364" x="6567488" y="4521200"/>
          <p14:tracePt t="41372" x="6524625" y="4529138"/>
          <p14:tracePt t="41379" x="6473825" y="4538663"/>
          <p14:tracePt t="41387" x="6456363" y="4538663"/>
          <p14:tracePt t="41395" x="6430963" y="4546600"/>
          <p14:tracePt t="41405" x="6405563" y="4564063"/>
          <p14:tracePt t="41412" x="6389688" y="4564063"/>
          <p14:tracePt t="41423" x="6364288" y="4572000"/>
          <p14:tracePt t="41426" x="6329363" y="4572000"/>
          <p14:tracePt t="41437" x="6303963" y="4572000"/>
          <p14:tracePt t="41441" x="6286500" y="4572000"/>
          <p14:tracePt t="41450" x="6261100" y="4579938"/>
          <p14:tracePt t="41457" x="6235700" y="4579938"/>
          <p14:tracePt t="41465" x="6227763" y="4579938"/>
          <p14:tracePt t="41473" x="6210300" y="4579938"/>
          <p14:tracePt t="41480" x="6202363" y="4579938"/>
          <p14:tracePt t="41496" x="6194425" y="4579938"/>
          <p14:tracePt t="41504" x="6184900" y="4579938"/>
          <p14:tracePt t="41512" x="6176963" y="4579938"/>
          <p14:tracePt t="42001" x="6075363" y="4614863"/>
          <p14:tracePt t="42010" x="5930900" y="4648200"/>
          <p14:tracePt t="42018" x="5845175" y="4657725"/>
          <p14:tracePt t="42026" x="5761038" y="4665663"/>
          <p14:tracePt t="42033" x="5667375" y="4683125"/>
          <p14:tracePt t="42043" x="5556250" y="4683125"/>
          <p14:tracePt t="42049" x="5446713" y="4683125"/>
          <p14:tracePt t="42056" x="5302250" y="4683125"/>
          <p14:tracePt t="42064" x="5216525" y="4683125"/>
          <p14:tracePt t="42073" x="5132388" y="4683125"/>
          <p14:tracePt t="42080" x="5064125" y="4683125"/>
          <p14:tracePt t="42088" x="4978400" y="4683125"/>
          <p14:tracePt t="42096" x="4894263" y="4683125"/>
          <p14:tracePt t="42104" x="4775200" y="4683125"/>
          <p14:tracePt t="42111" x="4664075" y="4683125"/>
          <p14:tracePt t="42122" x="4579938" y="4683125"/>
          <p14:tracePt t="42126" x="4511675" y="4683125"/>
          <p14:tracePt t="42138" x="4435475" y="4683125"/>
          <p14:tracePt t="42142" x="4341813" y="4683125"/>
          <p14:tracePt t="42151" x="4240213" y="4683125"/>
          <p14:tracePt t="42157" x="4171950" y="4683125"/>
          <p14:tracePt t="42165" x="4086225" y="4683125"/>
          <p14:tracePt t="42173" x="4010025" y="4683125"/>
          <p14:tracePt t="42182" x="3967163" y="4683125"/>
          <p14:tracePt t="42190" x="3925888" y="4683125"/>
          <p14:tracePt t="42197" x="3890963" y="4683125"/>
          <p14:tracePt t="42204" x="3848100" y="4683125"/>
          <p14:tracePt t="42212" x="3814763" y="4683125"/>
          <p14:tracePt t="42220" x="3789363" y="4683125"/>
          <p14:tracePt t="42227" x="3746500" y="4683125"/>
          <p14:tracePt t="42238" x="3703638" y="4683125"/>
          <p14:tracePt t="42244" x="3652838" y="4683125"/>
          <p14:tracePt t="42255" x="3627438" y="4683125"/>
          <p14:tracePt t="42259" x="3594100" y="4691063"/>
          <p14:tracePt t="42267" x="3551238" y="4691063"/>
          <p14:tracePt t="42274" x="3525838" y="4691063"/>
          <p14:tracePt t="42283" x="3500438" y="4691063"/>
          <p14:tracePt t="42290" x="3475038" y="4691063"/>
          <p14:tracePt t="42298" x="3457575" y="4691063"/>
          <p14:tracePt t="42306" x="3441700" y="4691063"/>
          <p14:tracePt t="42321" x="3432175" y="4691063"/>
          <p14:tracePt t="42328" x="3424238" y="4691063"/>
          <p14:tracePt t="42338" x="3414713" y="4691063"/>
          <p14:tracePt t="42344" x="3398838" y="4691063"/>
          <p14:tracePt t="42356" x="3381375" y="4691063"/>
          <p14:tracePt t="42372" x="3363913" y="4699000"/>
          <p14:tracePt t="42375" x="3355975" y="4699000"/>
          <p14:tracePt t="42387" x="3330575" y="4699000"/>
          <p14:tracePt t="42391" x="3322638" y="4699000"/>
          <p14:tracePt t="42400" x="3313113" y="4699000"/>
          <p14:tracePt t="42414" x="3305175" y="4699000"/>
          <p14:tracePt t="42422" x="3297238" y="4699000"/>
          <p14:tracePt t="42439" x="3287713" y="4708525"/>
          <p14:tracePt t="42446" x="3270250" y="4708525"/>
          <p14:tracePt t="42454" x="3254375" y="4708525"/>
          <p14:tracePt t="42462" x="3236913" y="4716463"/>
          <p14:tracePt t="42478" x="3228975" y="4716463"/>
          <p14:tracePt t="42488" x="3219450" y="4716463"/>
          <p14:tracePt t="42493" x="3211513" y="4716463"/>
          <p14:tracePt t="42516" x="3194050" y="4716463"/>
          <p14:tracePt t="42524" x="3186113" y="4716463"/>
          <p14:tracePt t="42539" x="3178175" y="4716463"/>
          <p14:tracePt t="42547" x="3168650" y="4724400"/>
          <p14:tracePt t="42563" x="3160713" y="4724400"/>
          <p14:tracePt t="42571" x="3152775" y="4733925"/>
          <p14:tracePt t="42579" x="3143250" y="4733925"/>
          <p14:tracePt t="42587" x="3135313" y="4733925"/>
          <p14:tracePt t="42618" x="3127375" y="4733925"/>
          <p14:tracePt t="42625" x="3127375" y="4741863"/>
          <p14:tracePt t="42634" x="3117850" y="4741863"/>
          <p14:tracePt t="42641" x="3109913" y="4741863"/>
          <p14:tracePt t="42648" x="3100388" y="4749800"/>
          <p14:tracePt t="42656" x="3100388" y="4767263"/>
          <p14:tracePt t="42664" x="3092450" y="4767263"/>
          <p14:tracePt t="42671" x="3084513" y="4767263"/>
          <p14:tracePt t="42680" x="3074988" y="4767263"/>
          <p14:tracePt t="42695" x="3059113" y="4767263"/>
          <p14:tracePt t="45014" x="3117850" y="4767263"/>
          <p14:tracePt t="45021" x="3194050" y="4775200"/>
          <p14:tracePt t="45029" x="3279775" y="4775200"/>
          <p14:tracePt t="45037" x="3330575" y="4775200"/>
          <p14:tracePt t="45045" x="3424238" y="4792663"/>
          <p14:tracePt t="45054" x="3508375" y="4792663"/>
          <p14:tracePt t="45060" x="3551238" y="4802188"/>
          <p14:tracePt t="45072" x="3619500" y="4802188"/>
          <p14:tracePt t="45075" x="3670300" y="4810125"/>
          <p14:tracePt t="45087" x="3738563" y="4818063"/>
          <p14:tracePt t="45091" x="3789363" y="4827588"/>
          <p14:tracePt t="45099" x="3873500" y="4835525"/>
          <p14:tracePt t="45107" x="3976688" y="4852988"/>
          <p14:tracePt t="45115" x="4086225" y="4860925"/>
          <p14:tracePt t="45122" x="4187825" y="4868863"/>
          <p14:tracePt t="45130" x="4273550" y="4868863"/>
          <p14:tracePt t="45138" x="4332288" y="4894263"/>
          <p14:tracePt t="45145" x="4367213" y="4903788"/>
          <p14:tracePt t="45154" x="4425950" y="4911725"/>
          <p14:tracePt t="45163" x="4460875" y="4919663"/>
          <p14:tracePt t="45169" x="4486275" y="4919663"/>
          <p14:tracePt t="45179" x="4511675" y="4929188"/>
          <p14:tracePt t="45186" x="4529138" y="4937125"/>
          <p14:tracePt t="45192" x="4554538" y="4937125"/>
          <p14:tracePt t="45203" x="4579938" y="4946650"/>
          <p14:tracePt t="45207" x="4605338" y="4946650"/>
          <p14:tracePt t="45216" x="4630738" y="4946650"/>
          <p14:tracePt t="45223" x="4656138" y="4954588"/>
          <p14:tracePt t="45232" x="4689475" y="4954588"/>
          <p14:tracePt t="45239" x="4714875" y="4954588"/>
          <p14:tracePt t="45246" x="4732338" y="4954588"/>
          <p14:tracePt t="45254" x="4757738" y="4954588"/>
          <p14:tracePt t="45263" x="4765675" y="4954588"/>
          <p14:tracePt t="45270" x="4783138" y="4954588"/>
          <p14:tracePt t="45278" x="4791075" y="4954588"/>
          <p14:tracePt t="45294" x="4800600" y="4954588"/>
          <p14:tracePt t="45304" x="4808538" y="4954588"/>
          <p14:tracePt t="45309" x="4826000" y="4954588"/>
          <p14:tracePt t="45320" x="4833938" y="4954588"/>
          <p14:tracePt t="45333" x="4851400" y="4954588"/>
          <p14:tracePt t="45340" x="4868863" y="4954588"/>
          <p14:tracePt t="45348" x="4876800" y="4954588"/>
          <p14:tracePt t="45355" x="4902200" y="4954588"/>
          <p14:tracePt t="45364" x="4910138" y="4954588"/>
          <p14:tracePt t="45379" x="4919663" y="4954588"/>
          <p14:tracePt t="45411" x="4927600" y="4954588"/>
          <p14:tracePt t="45426" x="4953000" y="4954588"/>
          <p14:tracePt t="45435" x="4995863" y="4954588"/>
          <p14:tracePt t="45442" x="5046663" y="4937125"/>
          <p14:tracePt t="45449" x="5089525" y="4919663"/>
          <p14:tracePt t="45457" x="5122863" y="4903788"/>
          <p14:tracePt t="45465" x="5173663" y="4868863"/>
          <p14:tracePt t="45472" x="5216525" y="4843463"/>
          <p14:tracePt t="45481" x="5224463" y="4835525"/>
          <p14:tracePt t="45487" x="5241925" y="4827588"/>
          <p14:tracePt t="45495" x="5249863" y="4827588"/>
          <p14:tracePt t="45504" x="5259388" y="4827588"/>
          <p14:tracePt t="45513" x="5267325" y="4827588"/>
          <p14:tracePt t="45543" x="5276850" y="4818063"/>
          <p14:tracePt t="45551" x="5276850" y="4810125"/>
          <p14:tracePt t="45558" x="5284788" y="4810125"/>
          <p14:tracePt t="45566" x="5292725" y="4810125"/>
          <p14:tracePt t="45582" x="5302250" y="4810125"/>
          <p14:tracePt t="45589" x="5310188" y="4802188"/>
          <p14:tracePt t="45660" x="5318125" y="4792663"/>
          <p14:tracePt t="45668" x="5327650" y="4792663"/>
          <p14:tracePt t="45676" x="5335588" y="4792663"/>
          <p14:tracePt t="50521" x="5411788" y="4802188"/>
          <p14:tracePt t="50528" x="5616575" y="4860925"/>
          <p14:tracePt t="50536" x="5837238" y="4886325"/>
          <p14:tracePt t="50545" x="5981700" y="4911725"/>
          <p14:tracePt t="50552" x="6126163" y="4946650"/>
          <p14:tracePt t="50561" x="6415088" y="5005388"/>
          <p14:tracePt t="50568" x="6719888" y="5073650"/>
          <p14:tracePt t="50576" x="6856413" y="5124450"/>
          <p14:tracePt t="50585" x="7043738" y="5192713"/>
          <p14:tracePt t="50592" x="7373938" y="5319713"/>
          <p14:tracePt t="50601" x="7518400" y="5370513"/>
          <p14:tracePt t="50607" x="7637463" y="5405438"/>
          <p14:tracePt t="50615" x="7740650" y="5464175"/>
          <p14:tracePt t="50623" x="7926388" y="5514975"/>
          <p14:tracePt t="50631" x="8139113" y="5591175"/>
          <p14:tracePt t="50638" x="8301038" y="5616575"/>
          <p14:tracePt t="50647" x="8420100" y="5626100"/>
          <p14:tracePt t="50653" x="8547100" y="5651500"/>
          <p14:tracePt t="50663" x="8658225" y="5659438"/>
          <p14:tracePt t="50669" x="8785225" y="5676900"/>
          <p14:tracePt t="50677" x="8886825" y="5684838"/>
          <p14:tracePt t="50688" x="8988425" y="5694363"/>
          <p14:tracePt t="50692" x="9048750" y="5702300"/>
          <p14:tracePt t="50703" x="9124950" y="5735638"/>
          <p14:tracePt t="50707" x="9183688" y="5761038"/>
          <p14:tracePt t="50715" x="9251950" y="5770563"/>
          <p14:tracePt t="50723" x="9328150" y="5778500"/>
          <p14:tracePt t="50731" x="9380538" y="5788025"/>
          <p14:tracePt t="50738" x="9472613" y="5795963"/>
          <p14:tracePt t="50746" x="9532938" y="5813425"/>
          <p14:tracePt t="50754" x="9583738" y="5821363"/>
          <p14:tracePt t="50762" x="9617075" y="5821363"/>
          <p14:tracePt t="50770" x="9642475" y="5821363"/>
          <p14:tracePt t="50779" x="9667875" y="5821363"/>
          <p14:tracePt t="50785" x="9685338" y="5821363"/>
          <p14:tracePt t="50793" x="9694863" y="5821363"/>
          <p14:tracePt t="50802" x="9720263" y="5821363"/>
          <p14:tracePt t="50809" x="9728200" y="5821363"/>
          <p14:tracePt t="50820" x="9745663" y="5821363"/>
          <p14:tracePt t="50824" x="9753600" y="5821363"/>
          <p14:tracePt t="50840" x="9761538" y="5821363"/>
          <p14:tracePt t="50848" x="9771063" y="5821363"/>
          <p14:tracePt t="51813" x="9761538" y="5795963"/>
          <p14:tracePt t="51820" x="9745663" y="5753100"/>
          <p14:tracePt t="51828" x="9736138" y="5694363"/>
          <p14:tracePt t="51839" x="9720263" y="5634038"/>
          <p14:tracePt t="51843" x="9710738" y="5575300"/>
          <p14:tracePt t="51852" x="9702800" y="5514975"/>
          <p14:tracePt t="51860" x="9694863" y="5456238"/>
          <p14:tracePt t="51868" x="9694863" y="5380038"/>
          <p14:tracePt t="51876" x="9694863" y="5337175"/>
          <p14:tracePt t="51886" x="9694863" y="5302250"/>
          <p14:tracePt t="51890" x="9694863" y="5251450"/>
          <p14:tracePt t="51902" x="9694863" y="5192713"/>
          <p14:tracePt t="51906" x="9677400" y="5141913"/>
          <p14:tracePt t="51915" x="9677400" y="5116513"/>
          <p14:tracePt t="51922" x="9667875" y="5099050"/>
          <p14:tracePt t="51930" x="9667875" y="5091113"/>
          <p14:tracePt t="51937" x="9667875" y="5081588"/>
          <p14:tracePt t="51984" x="9667875" y="5073650"/>
          <p14:tracePt t="51991" x="9667875" y="5064125"/>
          <p14:tracePt t="52000" x="9667875" y="5056188"/>
          <p14:tracePt t="52007" x="9667875" y="5048250"/>
          <p14:tracePt t="52025" x="9667875" y="5038725"/>
          <p14:tracePt t="52038" x="9685338" y="5038725"/>
          <p14:tracePt t="52046" x="9720263" y="5038725"/>
          <p14:tracePt t="52054" x="9753600" y="5048250"/>
          <p14:tracePt t="52062" x="9786938" y="5073650"/>
          <p14:tracePt t="52070" x="9821863" y="5106988"/>
          <p14:tracePt t="52078" x="9847263" y="5124450"/>
          <p14:tracePt t="52085" x="9872663" y="5149850"/>
          <p14:tracePt t="52094" x="9890125" y="5167313"/>
          <p14:tracePt t="52102" x="9906000" y="5175250"/>
          <p14:tracePt t="52110" x="9915525" y="5200650"/>
          <p14:tracePt t="52119" x="9931400" y="5226050"/>
          <p14:tracePt t="52124" x="9940925" y="5243513"/>
          <p14:tracePt t="52136" x="9948863" y="5251450"/>
          <p14:tracePt t="52139" x="9948863" y="5260975"/>
          <p14:tracePt t="52147" x="9948863" y="5268913"/>
          <p14:tracePt t="52155" x="9948863" y="5276850"/>
          <p14:tracePt t="52163" x="9948863" y="5286375"/>
          <p14:tracePt t="52421" x="9966325" y="5251450"/>
          <p14:tracePt t="52428" x="9983788" y="5218113"/>
          <p14:tracePt t="52435" x="9999663" y="5183188"/>
          <p14:tracePt t="52444" x="10034588" y="5132388"/>
          <p14:tracePt t="52453" x="10050463" y="5099050"/>
          <p14:tracePt t="52459" x="10067925" y="5064125"/>
          <p14:tracePt t="52469" x="10085388" y="5030788"/>
          <p14:tracePt t="52476" x="10110788" y="5013325"/>
          <p14:tracePt t="52486" x="10136188" y="4979988"/>
          <p14:tracePt t="52490" x="10169525" y="4937125"/>
          <p14:tracePt t="52499" x="10220325" y="4911725"/>
          <p14:tracePt t="52506" x="10255250" y="4894263"/>
          <p14:tracePt t="52515" x="10288588" y="4878388"/>
          <p14:tracePt t="52522" x="10339388" y="4843463"/>
          <p14:tracePt t="52530" x="10374313" y="4835525"/>
          <p14:tracePt t="52539" x="10415588" y="4827588"/>
          <p14:tracePt t="52545" x="10450513" y="4827588"/>
          <p14:tracePt t="52553" x="10483850" y="4827588"/>
          <p14:tracePt t="52561" x="10534650" y="4827588"/>
          <p14:tracePt t="52568" x="10585450" y="4827588"/>
          <p14:tracePt t="52575" x="10663238" y="4860925"/>
          <p14:tracePt t="52587" x="10721975" y="4886325"/>
          <p14:tracePt t="52591" x="10756900" y="4903788"/>
          <p14:tracePt t="52602" x="10790238" y="4911725"/>
          <p14:tracePt t="52607" x="10833100" y="4929188"/>
          <p14:tracePt t="52615" x="10858500" y="4954588"/>
          <p14:tracePt t="52622" x="10891838" y="4972050"/>
          <p14:tracePt t="52631" x="10917238" y="4987925"/>
          <p14:tracePt t="52638" x="10952163" y="5013325"/>
          <p14:tracePt t="52646" x="10968038" y="5038725"/>
          <p14:tracePt t="52653" x="10993438" y="5081588"/>
          <p14:tracePt t="52661" x="11018838" y="5106988"/>
          <p14:tracePt t="52670" x="11036300" y="5132388"/>
          <p14:tracePt t="52678" x="11053763" y="5175250"/>
          <p14:tracePt t="52685" x="11071225" y="5200650"/>
          <p14:tracePt t="52695" x="11096625" y="5235575"/>
          <p14:tracePt t="52703" x="11112500" y="5268913"/>
          <p14:tracePt t="52708" x="11122025" y="5294313"/>
          <p14:tracePt t="52719" x="11137900" y="5345113"/>
          <p14:tracePt t="52723" x="11147425" y="5370513"/>
          <p14:tracePt t="52732" x="11155363" y="5387975"/>
          <p14:tracePt t="52739" x="11163300" y="5395913"/>
          <p14:tracePt t="52747" x="11172825" y="5413375"/>
          <p14:tracePt t="52755" x="11172825" y="5438775"/>
          <p14:tracePt t="52763" x="11172825" y="5446713"/>
          <p14:tracePt t="52771" x="11172825" y="5456238"/>
          <p14:tracePt t="52778" x="11172825" y="5472113"/>
          <p14:tracePt t="52794" x="11172825" y="5481638"/>
          <p14:tracePt t="52803" x="11172825" y="5497513"/>
          <p14:tracePt t="52819" x="11172825" y="5514975"/>
          <p14:tracePt t="52825" x="11172825" y="5524500"/>
          <p14:tracePt t="52841" x="11172825" y="5532438"/>
          <p14:tracePt t="52872" x="11172825" y="5540375"/>
          <p14:tracePt t="52887" x="11172825" y="5549900"/>
          <p14:tracePt t="52895" x="11172825" y="5557838"/>
          <p14:tracePt t="52903" x="11172825" y="5565775"/>
          <p14:tracePt t="52919" x="11172825" y="5583238"/>
          <p14:tracePt t="52926" x="11172825" y="5591175"/>
          <p14:tracePt t="52935" x="11172825" y="5600700"/>
          <p14:tracePt t="52942" x="11172825" y="5608638"/>
          <p14:tracePt t="52957" x="11172825" y="5616575"/>
          <p14:tracePt t="52969" x="11172825" y="5626100"/>
          <p14:tracePt t="52997" x="11172825" y="5634038"/>
          <p14:tracePt t="53012" x="11172825" y="5651500"/>
          <p14:tracePt t="53020" x="11163300" y="5659438"/>
          <p14:tracePt t="53036" x="11163300" y="5668963"/>
          <p14:tracePt t="53043" x="11155363" y="5676900"/>
          <p14:tracePt t="53052" x="11147425" y="5676900"/>
          <p14:tracePt t="53060" x="11147425" y="5684838"/>
          <p14:tracePt t="53069" x="11137900" y="5694363"/>
          <p14:tracePt t="53075" x="11122025" y="5702300"/>
          <p14:tracePt t="53086" x="11112500" y="5702300"/>
          <p14:tracePt t="53090" x="11096625" y="5710238"/>
          <p14:tracePt t="53097" x="11079163" y="5727700"/>
          <p14:tracePt t="53106" x="11071225" y="5735638"/>
          <p14:tracePt t="53113" x="11061700" y="5745163"/>
          <p14:tracePt t="53121" x="11036300" y="5753100"/>
          <p14:tracePt t="53128" x="11018838" y="5753100"/>
          <p14:tracePt t="53136" x="11002963" y="5761038"/>
          <p14:tracePt t="53145" x="10977563" y="5761038"/>
          <p14:tracePt t="53153" x="10942638" y="5770563"/>
          <p14:tracePt t="53160" x="10917238" y="5770563"/>
          <p14:tracePt t="53168" x="10909300" y="5778500"/>
          <p14:tracePt t="53175" x="10891838" y="5788025"/>
          <p14:tracePt t="53186" x="10866438" y="5788025"/>
          <p14:tracePt t="53190" x="10858500" y="5788025"/>
          <p14:tracePt t="53202" x="10848975" y="5788025"/>
          <p14:tracePt t="53206" x="10841038" y="5788025"/>
          <p14:tracePt t="53223" x="10833100" y="5788025"/>
          <p14:tracePt t="53230" x="10823575" y="5795963"/>
          <p14:tracePt t="53238" x="10815638" y="5795963"/>
          <p14:tracePt t="53245" x="10807700" y="5795963"/>
          <p14:tracePt t="53253" x="10790238" y="5795963"/>
          <p14:tracePt t="53261" x="10772775" y="5795963"/>
          <p14:tracePt t="53269" x="10747375" y="5803900"/>
          <p14:tracePt t="53277" x="10721975" y="5803900"/>
          <p14:tracePt t="53285" x="10696575" y="5803900"/>
          <p14:tracePt t="53293" x="10671175" y="5813425"/>
          <p14:tracePt t="53303" x="10645775" y="5813425"/>
          <p14:tracePt t="53307" x="10628313" y="5821363"/>
          <p14:tracePt t="53318" x="10612438" y="5821363"/>
          <p14:tracePt t="53324" x="10594975" y="5821363"/>
          <p14:tracePt t="53332" x="10585450" y="5821363"/>
          <p14:tracePt t="53339" x="10577513" y="5821363"/>
          <p14:tracePt t="53346" x="10569575" y="5821363"/>
          <p14:tracePt t="53355" x="10560050" y="5821363"/>
          <p14:tracePt t="53362" x="10544175" y="5821363"/>
          <p14:tracePt t="53370" x="10534650" y="5821363"/>
          <p14:tracePt t="53378" x="10518775" y="5821363"/>
          <p14:tracePt t="53386" x="10493375" y="5821363"/>
          <p14:tracePt t="53393" x="10475913" y="5821363"/>
          <p14:tracePt t="53402" x="10458450" y="5829300"/>
          <p14:tracePt t="53409" x="10442575" y="5829300"/>
          <p14:tracePt t="53420" x="10433050" y="5829300"/>
          <p14:tracePt t="53425" x="10415588" y="5829300"/>
          <p14:tracePt t="53436" x="10399713" y="5829300"/>
          <p14:tracePt t="53439" x="10390188" y="5829300"/>
          <p14:tracePt t="53447" x="10382250" y="5829300"/>
          <p14:tracePt t="53455" x="10374313" y="5829300"/>
          <p14:tracePt t="53465" x="10364788" y="5829300"/>
          <p14:tracePt t="53471" x="10348913" y="5829300"/>
          <p14:tracePt t="53479" x="10339388" y="5838825"/>
          <p14:tracePt t="53487" x="10313988" y="5838825"/>
          <p14:tracePt t="53495" x="10298113" y="5838825"/>
          <p14:tracePt t="53503" x="10288588" y="5838825"/>
          <p14:tracePt t="53510" x="10271125" y="5838825"/>
          <p14:tracePt t="53518" x="10255250" y="5838825"/>
          <p14:tracePt t="53525" x="10237788" y="5846763"/>
          <p14:tracePt t="53535" x="10220325" y="5846763"/>
          <p14:tracePt t="53542" x="10212388" y="5846763"/>
          <p14:tracePt t="53552" x="10194925" y="5846763"/>
          <p14:tracePt t="53556" x="10169525" y="5846763"/>
          <p14:tracePt t="53565" x="10161588" y="5846763"/>
          <p14:tracePt t="53572" x="10136188" y="5846763"/>
          <p14:tracePt t="53581" x="10110788" y="5846763"/>
          <p14:tracePt t="53588" x="10085388" y="5846763"/>
          <p14:tracePt t="53595" x="10067925" y="5846763"/>
          <p14:tracePt t="53604" x="10050463" y="5846763"/>
          <p14:tracePt t="53612" x="10042525" y="5846763"/>
          <p14:tracePt t="53619" x="10034588" y="5846763"/>
          <p14:tracePt t="53627" x="10025063" y="5846763"/>
          <p14:tracePt t="53635" x="10017125" y="5846763"/>
          <p14:tracePt t="53642" x="10009188" y="5846763"/>
          <p14:tracePt t="53659" x="9999663" y="5846763"/>
          <p14:tracePt t="53682" x="9991725" y="5846763"/>
          <p14:tracePt t="53689" x="9983788" y="5846763"/>
          <p14:tracePt t="53697" x="9974263" y="5846763"/>
          <p14:tracePt t="53705" x="9956800" y="5846763"/>
          <p14:tracePt t="53720" x="9948863" y="5846763"/>
          <p14:tracePt t="53729" x="9940925" y="5846763"/>
          <p14:tracePt t="53737" x="9931400" y="5846763"/>
          <p14:tracePt t="53978" x="9923463" y="5846763"/>
          <p14:tracePt t="54072" x="9923463" y="5872163"/>
          <p14:tracePt t="54079" x="9923463" y="5880100"/>
          <p14:tracePt t="54087" x="9923463" y="5897563"/>
          <p14:tracePt t="54095" x="9923463" y="5915025"/>
          <p14:tracePt t="54103" x="9923463" y="5922963"/>
          <p14:tracePt t="54110" x="9923463" y="5948363"/>
          <p14:tracePt t="54118" x="9940925" y="5965825"/>
          <p14:tracePt t="54125" x="9948863" y="5973763"/>
          <p14:tracePt t="54136" x="9948863" y="5991225"/>
          <p14:tracePt t="54141" x="9966325" y="6008688"/>
          <p14:tracePt t="54152" x="9974263" y="6016625"/>
          <p14:tracePt t="54156" x="9983788" y="6024563"/>
          <p14:tracePt t="54165" x="9983788" y="6034088"/>
          <p14:tracePt t="54172" x="9991725" y="6042025"/>
          <p14:tracePt t="54188" x="9991725" y="6049963"/>
          <p14:tracePt t="54195" x="9999663" y="6059488"/>
          <p14:tracePt t="54219" x="9999663" y="6067425"/>
          <p14:tracePt t="54226" x="9999663" y="6076950"/>
          <p14:tracePt t="54235" x="9999663" y="6084888"/>
          <p14:tracePt t="54258" x="9999663" y="6102350"/>
          <p14:tracePt t="54268" x="9999663" y="6110288"/>
          <p14:tracePt t="54285" x="9991725" y="6118225"/>
          <p14:tracePt t="54288" x="9991725" y="6127750"/>
          <p14:tracePt t="54297" x="9983788" y="6127750"/>
          <p14:tracePt t="54304" x="9974263" y="6127750"/>
          <p14:tracePt t="54320" x="9956800" y="6127750"/>
          <p14:tracePt t="54328" x="9931400" y="6127750"/>
          <p14:tracePt t="54336" x="9915525" y="6127750"/>
          <p14:tracePt t="54344" x="9890125" y="6127750"/>
          <p14:tracePt t="54351" x="9864725" y="6127750"/>
          <p14:tracePt t="54359" x="9829800" y="6127750"/>
          <p14:tracePt t="54369" x="9812338" y="6118225"/>
          <p14:tracePt t="54374" x="9786938" y="6110288"/>
          <p14:tracePt t="54386" x="9761538" y="6110288"/>
          <p14:tracePt t="54390" x="9753600" y="6102350"/>
          <p14:tracePt t="54398" x="9736138" y="6084888"/>
          <p14:tracePt t="54406" x="9720263" y="6084888"/>
          <p14:tracePt t="54414" x="9710738" y="6084888"/>
          <p14:tracePt t="54421" x="9702800" y="6076950"/>
          <p14:tracePt t="54429" x="9685338" y="6076950"/>
          <p14:tracePt t="54444" x="9677400" y="6076950"/>
          <p14:tracePt t="54452" x="9667875" y="6076950"/>
          <p14:tracePt t="54515" x="9659938" y="6076950"/>
          <p14:tracePt t="56008" x="9677400" y="6076950"/>
          <p14:tracePt t="56016" x="9710738" y="6092825"/>
          <p14:tracePt t="56024" x="9736138" y="6110288"/>
          <p14:tracePt t="56033" x="9761538" y="6118225"/>
          <p14:tracePt t="56040" x="9779000" y="6127750"/>
          <p14:tracePt t="56047" x="9796463" y="6135688"/>
          <p14:tracePt t="56055" x="9821863" y="6143625"/>
          <p14:tracePt t="56063" x="9855200" y="6161088"/>
          <p14:tracePt t="56071" x="9890125" y="6169025"/>
          <p14:tracePt t="56078" x="9931400" y="6169025"/>
          <p14:tracePt t="56086" x="9966325" y="6169025"/>
          <p14:tracePt t="56094" x="10009188" y="6169025"/>
          <p14:tracePt t="56103" x="10042525" y="6169025"/>
          <p14:tracePt t="56110" x="10067925" y="6153150"/>
          <p14:tracePt t="56118" x="10085388" y="6143625"/>
          <p14:tracePt t="56126" x="10110788" y="6135688"/>
          <p14:tracePt t="56135" x="10126663" y="6127750"/>
          <p14:tracePt t="56152" x="10136188" y="6127750"/>
          <p14:tracePt t="56156" x="10144125" y="6127750"/>
          <p14:tracePt t="56180" x="10153650" y="6127750"/>
          <p14:tracePt t="56187" x="10153650" y="6118225"/>
          <p14:tracePt t="56195" x="10169525" y="6118225"/>
          <p14:tracePt t="56203" x="10179050" y="6110288"/>
          <p14:tracePt t="56211" x="10179050" y="6102350"/>
          <p14:tracePt t="56219" x="10186988" y="6102350"/>
          <p14:tracePt t="56227" x="10194925" y="6092825"/>
          <p14:tracePt t="56235" x="10194925" y="6084888"/>
          <p14:tracePt t="56243" x="10204450" y="6084888"/>
          <p14:tracePt t="56702" x="10220325" y="6084888"/>
          <p14:tracePt t="56717" x="10229850" y="6092825"/>
          <p14:tracePt t="56724" x="10245725" y="6102350"/>
          <p14:tracePt t="56734" x="10263188" y="6110288"/>
          <p14:tracePt t="56741" x="10280650" y="6110288"/>
          <p14:tracePt t="56749" x="10306050" y="6118225"/>
          <p14:tracePt t="56756" x="10339388" y="6135688"/>
          <p14:tracePt t="56765" x="10390188" y="6169025"/>
          <p14:tracePt t="56772" x="10399713" y="6178550"/>
          <p14:tracePt t="56780" x="10425113" y="6186488"/>
          <p14:tracePt t="56787" x="10458450" y="6194425"/>
          <p14:tracePt t="56795" x="10475913" y="6194425"/>
          <p14:tracePt t="56803" x="10483850" y="6203950"/>
          <p14:tracePt t="56811" x="10501313" y="6203950"/>
          <p14:tracePt t="56819" x="10518775" y="6203950"/>
          <p14:tracePt t="56826" x="10534650" y="6203950"/>
          <p14:tracePt t="56834" x="10560050" y="6203950"/>
          <p14:tracePt t="56842" x="10585450" y="6203950"/>
          <p14:tracePt t="56853" x="10628313" y="6203950"/>
          <p14:tracePt t="56857" x="10671175" y="6186488"/>
          <p14:tracePt t="56868" x="10739438" y="6143625"/>
          <p14:tracePt t="56872" x="10790238" y="6110288"/>
          <p14:tracePt t="56881" x="10848975" y="6084888"/>
          <p14:tracePt t="56888" x="10883900" y="6067425"/>
          <p14:tracePt t="56896" x="10909300" y="6049963"/>
          <p14:tracePt t="56904" x="10942638" y="6034088"/>
          <p14:tracePt t="56912" x="10960100" y="6024563"/>
          <p14:tracePt t="56927" x="10968038" y="6024563"/>
          <p14:tracePt t="57955" x="10968038" y="6042025"/>
          <p14:tracePt t="57962" x="10960100" y="6102350"/>
          <p14:tracePt t="57972" x="10942638" y="6169025"/>
          <p14:tracePt t="57978" x="10917238" y="6229350"/>
          <p14:tracePt t="57986" x="10901363" y="6272213"/>
          <p14:tracePt t="57994" x="10883900" y="6297613"/>
          <p14:tracePt t="58002" x="10866438" y="6338888"/>
          <p14:tracePt t="58011" x="10858500" y="6365875"/>
          <p14:tracePt t="58021" x="10841038" y="6391275"/>
          <p14:tracePt t="58024" x="10833100" y="6407150"/>
          <p14:tracePt t="58036" x="10823575" y="6432550"/>
          <p14:tracePt t="58040" x="10807700" y="6442075"/>
          <p14:tracePt t="58050" x="10782300" y="6457950"/>
          <p14:tracePt t="58056" x="10764838" y="6475413"/>
          <p14:tracePt t="58064" x="10756900" y="6492875"/>
          <p14:tracePt t="58070" x="10721975" y="6535738"/>
          <p14:tracePt t="58079" x="10696575" y="6561138"/>
          <p14:tracePt t="58087" x="10688638" y="6586538"/>
          <p14:tracePt t="58094" x="10671175" y="6619875"/>
          <p14:tracePt t="58102" x="10653713" y="6645275"/>
          <p14:tracePt t="58110" x="10637838" y="6654800"/>
          <p14:tracePt t="58119" x="10612438" y="6670675"/>
          <p14:tracePt t="58127" x="10594975" y="6688138"/>
          <p14:tracePt t="58134" x="10585450" y="6705600"/>
          <p14:tracePt t="58152" x="10577513" y="6713538"/>
          <p14:tracePt t="58157" x="10569575" y="6721475"/>
          <p14:tracePt t="58167" x="10569575" y="6731000"/>
          <p14:tracePt t="58185" x="10560050" y="6738938"/>
          <p14:tracePt t="58188" x="10544175" y="6746875"/>
          <p14:tracePt t="58196" x="10544175" y="6756400"/>
          <p14:tracePt t="58203" x="10534650" y="6756400"/>
          <p14:tracePt t="58212" x="10526713" y="6756400"/>
          <p14:tracePt t="58218" x="10518775" y="6756400"/>
          <p14:tracePt t="58469" x="10509250" y="6756400"/>
          <p14:tracePt t="58476" x="10475913" y="6756400"/>
          <p14:tracePt t="58484" x="10450513" y="6756400"/>
          <p14:tracePt t="58492" x="10433050" y="6746875"/>
          <p14:tracePt t="58500" x="10399713" y="6738938"/>
          <p14:tracePt t="58508" x="10374313" y="6731000"/>
          <p14:tracePt t="58518" x="10348913" y="6721475"/>
          <p14:tracePt t="58524" x="10323513" y="6713538"/>
          <p14:tracePt t="58536" x="10298113" y="6705600"/>
          <p14:tracePt t="58539" x="10280650" y="6696075"/>
          <p14:tracePt t="58546" x="10255250" y="6680200"/>
          <p14:tracePt t="58553" x="10237788" y="6670675"/>
          <p14:tracePt t="58563" x="10212388" y="6662738"/>
          <p14:tracePt t="58568" x="10186988" y="6662738"/>
          <p14:tracePt t="58578" x="10169525" y="6654800"/>
          <p14:tracePt t="58585" x="10153650" y="6645275"/>
          <p14:tracePt t="58593" x="10144125" y="6645275"/>
          <p14:tracePt t="58601" x="10136188" y="6645275"/>
          <p14:tracePt t="58610" x="10126663" y="6645275"/>
          <p14:tracePt t="58625" x="10118725" y="6645275"/>
          <p14:tracePt t="58635" x="10110788" y="6645275"/>
          <p14:tracePt t="59115" x="10093325" y="6645275"/>
          <p14:tracePt t="59122" x="10067925" y="6654800"/>
          <p14:tracePt t="59130" x="10034588" y="6654800"/>
          <p14:tracePt t="59138" x="10017125" y="6662738"/>
          <p14:tracePt t="59146" x="9991725" y="6670675"/>
          <p14:tracePt t="59153" x="9966325" y="6680200"/>
          <p14:tracePt t="59161" x="9923463" y="6680200"/>
          <p14:tracePt t="59168" x="9890125" y="6680200"/>
          <p14:tracePt t="59176" x="9839325" y="6680200"/>
          <p14:tracePt t="59185" x="9796463" y="6680200"/>
          <p14:tracePt t="59192" x="9771063" y="6680200"/>
          <p14:tracePt t="59201" x="9720263" y="6680200"/>
          <p14:tracePt t="59208" x="9685338" y="6680200"/>
          <p14:tracePt t="59217" x="9634538" y="6670675"/>
          <p14:tracePt t="59223" x="9609138" y="6670675"/>
          <p14:tracePt t="59235" x="9550400" y="6662738"/>
          <p14:tracePt t="59239" x="9532938" y="6662738"/>
          <p14:tracePt t="59247" x="9498013" y="6654800"/>
          <p14:tracePt t="59255" x="9464675" y="6645275"/>
          <p14:tracePt t="59263" x="9439275" y="6637338"/>
          <p14:tracePt t="59270" x="9405938" y="6627813"/>
          <p14:tracePt t="59278" x="9380538" y="6627813"/>
          <p14:tracePt t="59285" x="9353550" y="6619875"/>
          <p14:tracePt t="59293" x="9328150" y="6611938"/>
          <p14:tracePt t="59301" x="9294813" y="6602413"/>
          <p14:tracePt t="59310" x="9286875" y="6602413"/>
          <p14:tracePt t="59317" x="9269413" y="6602413"/>
          <p14:tracePt t="59326" x="9251950" y="6594475"/>
          <p14:tracePt t="59336" x="9244013" y="6586538"/>
          <p14:tracePt t="59340" x="9218613" y="6569075"/>
          <p14:tracePt t="59352" x="9193213" y="6526213"/>
          <p14:tracePt t="59355" x="9158288" y="6483350"/>
          <p14:tracePt t="59367" x="9142413" y="6442075"/>
          <p14:tracePt t="59371" x="9117013" y="6391275"/>
          <p14:tracePt t="59380" x="9107488" y="6356350"/>
          <p14:tracePt t="59387" x="9107488" y="6313488"/>
          <p14:tracePt t="59395" x="9107488" y="6280150"/>
          <p14:tracePt t="59403" x="9107488" y="6237288"/>
          <p14:tracePt t="59410" x="9107488" y="6211888"/>
          <p14:tracePt t="59418" x="9107488" y="6186488"/>
          <p14:tracePt t="59425" x="9117013" y="6153150"/>
          <p14:tracePt t="59434" x="9124950" y="6127750"/>
          <p14:tracePt t="59442" x="9132888" y="6102350"/>
          <p14:tracePt t="59450" x="9142413" y="6084888"/>
          <p14:tracePt t="59459" x="9158288" y="6049963"/>
          <p14:tracePt t="59468" x="9167813" y="6042025"/>
          <p14:tracePt t="59472" x="9175750" y="6024563"/>
          <p14:tracePt t="59483" x="9193213" y="6008688"/>
          <p14:tracePt t="59488" x="9218613" y="5991225"/>
          <p14:tracePt t="59496" x="9244013" y="5957888"/>
          <p14:tracePt t="59504" x="9277350" y="5932488"/>
          <p14:tracePt t="59512" x="9328150" y="5897563"/>
          <p14:tracePt t="59519" x="9363075" y="5880100"/>
          <p14:tracePt t="59527" x="9439275" y="5838825"/>
          <p14:tracePt t="59535" x="9515475" y="5803900"/>
          <p14:tracePt t="59544" x="9601200" y="5788025"/>
          <p14:tracePt t="59551" x="9694863" y="5761038"/>
          <p14:tracePt t="59560" x="9753600" y="5753100"/>
          <p14:tracePt t="59569" x="9804400" y="5753100"/>
          <p14:tracePt t="59573" x="9839325" y="5753100"/>
          <p14:tracePt t="59586" x="9890125" y="5753100"/>
          <p14:tracePt t="59589" x="9940925" y="5753100"/>
          <p14:tracePt t="59600" x="9999663" y="5761038"/>
          <p14:tracePt t="59605" x="10059988" y="5788025"/>
          <p14:tracePt t="59613" x="10144125" y="5803900"/>
          <p14:tracePt t="59621" x="10220325" y="5829300"/>
          <p14:tracePt t="59629" x="10298113" y="5864225"/>
          <p14:tracePt t="59636" x="10348913" y="5880100"/>
          <p14:tracePt t="59644" x="10382250" y="5889625"/>
          <p14:tracePt t="59652" x="10425113" y="5897563"/>
          <p14:tracePt t="59659" x="10450513" y="5905500"/>
          <p14:tracePt t="59667" x="10475913" y="5915025"/>
          <p14:tracePt t="59676" x="10501313" y="5922963"/>
          <p14:tracePt t="59685" x="10518775" y="5932488"/>
          <p14:tracePt t="59690" x="10544175" y="5940425"/>
          <p14:tracePt t="59702" x="10585450" y="5965825"/>
          <p14:tracePt t="59705" x="10612438" y="5973763"/>
          <p14:tracePt t="59718" x="10637838" y="5991225"/>
          <p14:tracePt t="59722" x="10679113" y="6008688"/>
          <p14:tracePt t="59729" x="10704513" y="6016625"/>
          <p14:tracePt t="59737" x="10721975" y="6016625"/>
          <p14:tracePt t="59745" x="10739438" y="6024563"/>
          <p14:tracePt t="59753" x="10764838" y="6034088"/>
          <p14:tracePt t="59761" x="10790238" y="6042025"/>
          <p14:tracePt t="59768" x="10807700" y="6059488"/>
          <p14:tracePt t="59776" x="10815638" y="6067425"/>
          <p14:tracePt t="59785" x="10841038" y="6076950"/>
          <p14:tracePt t="59793" x="10848975" y="6076950"/>
          <p14:tracePt t="59800" x="10848975" y="6084888"/>
          <p14:tracePt t="59808" x="10866438" y="6102350"/>
          <p14:tracePt t="59818" x="10883900" y="6118225"/>
          <p14:tracePt t="59823" x="10891838" y="6135688"/>
          <p14:tracePt t="59834" x="10909300" y="6153150"/>
          <p14:tracePt t="59838" x="10909300" y="6169025"/>
          <p14:tracePt t="59847" x="10934700" y="6194425"/>
          <p14:tracePt t="59854" x="10942638" y="6221413"/>
          <p14:tracePt t="59862" x="10952163" y="6246813"/>
          <p14:tracePt t="59869" x="10960100" y="6272213"/>
          <p14:tracePt t="59877" x="10968038" y="6288088"/>
          <p14:tracePt t="59885" x="10968038" y="6297613"/>
          <p14:tracePt t="59893" x="10968038" y="6323013"/>
          <p14:tracePt t="59901" x="10977563" y="6348413"/>
          <p14:tracePt t="59910" x="10977563" y="6356350"/>
          <p14:tracePt t="59917" x="10977563" y="6381750"/>
          <p14:tracePt t="59924" x="10977563" y="6407150"/>
          <p14:tracePt t="59935" x="10977563" y="6416675"/>
          <p14:tracePt t="59939" x="10977563" y="6432550"/>
          <p14:tracePt t="59950" x="10977563" y="6450013"/>
          <p14:tracePt t="59954" x="10968038" y="6457950"/>
          <p14:tracePt t="59966" x="10960100" y="6483350"/>
          <p14:tracePt t="59971" x="10952163" y="6500813"/>
          <p14:tracePt t="59979" x="10952163" y="6510338"/>
          <p14:tracePt t="59986" x="10942638" y="6526213"/>
          <p14:tracePt t="59994" x="10926763" y="6543675"/>
          <p14:tracePt t="60001" x="10917238" y="6561138"/>
          <p14:tracePt t="60010" x="10901363" y="6569075"/>
          <p14:tracePt t="60019" x="10901363" y="6577013"/>
          <p14:tracePt t="60025" x="10891838" y="6586538"/>
          <p14:tracePt t="60034" x="10874375" y="6594475"/>
          <p14:tracePt t="60042" x="10858500" y="6611938"/>
          <p14:tracePt t="60051" x="10858500" y="6619875"/>
          <p14:tracePt t="60056" x="10833100" y="6637338"/>
          <p14:tracePt t="60067" x="10815638" y="6654800"/>
          <p14:tracePt t="60072" x="10807700" y="6670675"/>
          <p14:tracePt t="60081" x="10790238" y="6688138"/>
          <p14:tracePt t="60087" x="10764838" y="6705600"/>
          <p14:tracePt t="60096" x="10747375" y="6721475"/>
          <p14:tracePt t="60103" x="10721975" y="6738938"/>
          <p14:tracePt t="60110" x="10704513" y="6756400"/>
          <p14:tracePt t="60118" x="10688638" y="6764338"/>
          <p14:tracePt t="60126" x="10653713" y="6781800"/>
          <p14:tracePt t="60135" x="10628313" y="6799263"/>
          <p14:tracePt t="60143" x="10585450" y="6815138"/>
          <p14:tracePt t="60150" x="10534650" y="6832600"/>
          <p14:tracePt t="60159" x="10493375" y="6840538"/>
          <p14:tracePt t="60168" x="10442575" y="6850063"/>
          <p14:tracePt t="60337" x="9736138" y="6815138"/>
          <p14:tracePt t="60348" x="9702800" y="6781800"/>
          <p14:tracePt t="60353" x="9652000" y="6756400"/>
          <p14:tracePt t="60360" x="9609138" y="6705600"/>
          <p14:tracePt t="60368" x="9583738" y="6680200"/>
          <p14:tracePt t="60375" x="9532938" y="6637338"/>
          <p14:tracePt t="60384" x="9507538" y="6586538"/>
          <p14:tracePt t="60392" x="9482138" y="6561138"/>
          <p14:tracePt t="60401" x="9439275" y="6526213"/>
          <p14:tracePt t="60406" x="9413875" y="6483350"/>
          <p14:tracePt t="60417" x="9388475" y="6467475"/>
          <p14:tracePt t="60422" x="9353550" y="6424613"/>
          <p14:tracePt t="60434" x="9320213" y="6373813"/>
          <p14:tracePt t="60437" x="9302750" y="6338888"/>
          <p14:tracePt t="60446" x="9286875" y="6313488"/>
          <p14:tracePt t="60453" x="9261475" y="6272213"/>
          <p14:tracePt t="60462" x="9251950" y="6237288"/>
          <p14:tracePt t="60469" x="9244013" y="6221413"/>
          <p14:tracePt t="60476" x="9236075" y="6178550"/>
          <p14:tracePt t="60484" x="9226550" y="6143625"/>
          <p14:tracePt t="60492" x="9226550" y="6118225"/>
          <p14:tracePt t="60501" x="9226550" y="6076950"/>
          <p14:tracePt t="60509" x="9226550" y="6042025"/>
          <p14:tracePt t="60518" x="9236075" y="6008688"/>
          <p14:tracePt t="60524" x="9244013" y="5983288"/>
          <p14:tracePt t="60535" x="9251950" y="5957888"/>
          <p14:tracePt t="60539" x="9277350" y="5915025"/>
          <p14:tracePt t="60547" x="9294813" y="5889625"/>
          <p14:tracePt t="60553" x="9320213" y="5854700"/>
          <p14:tracePt t="60563" x="9345613" y="5803900"/>
          <p14:tracePt t="60570" x="9371013" y="5778500"/>
          <p14:tracePt t="60577" x="9405938" y="5745163"/>
          <p14:tracePt t="60586" x="9431338" y="5719763"/>
          <p14:tracePt t="60594" x="9464675" y="5684838"/>
          <p14:tracePt t="60601" x="9498013" y="5651500"/>
          <p14:tracePt t="60609" x="9540875" y="5634038"/>
          <p14:tracePt t="60617" x="9583738" y="5616575"/>
          <p14:tracePt t="60626" x="9652000" y="5575300"/>
          <p14:tracePt t="60634" x="9720263" y="5557838"/>
          <p14:tracePt t="60642" x="9796463" y="5532438"/>
          <p14:tracePt t="60652" x="9855200" y="5532438"/>
          <p14:tracePt t="60655" x="9940925" y="5532438"/>
          <p14:tracePt t="60667" x="9974263" y="5532438"/>
          <p14:tracePt t="60671" x="10025063" y="5532438"/>
          <p14:tracePt t="60680" x="10067925" y="5532438"/>
          <p14:tracePt t="60687" x="10144125" y="5532438"/>
          <p14:tracePt t="60695" x="10212388" y="5532438"/>
          <p14:tracePt t="60702" x="10271125" y="5532438"/>
          <p14:tracePt t="60711" x="10331450" y="5532438"/>
          <p14:tracePt t="60718" x="10374313" y="5532438"/>
          <p14:tracePt t="60725" x="10407650" y="5532438"/>
          <p14:tracePt t="60733" x="10442575" y="5540375"/>
          <p14:tracePt t="60741" x="10467975" y="5549900"/>
          <p14:tracePt t="60750" x="10501313" y="5557838"/>
          <p14:tracePt t="60758" x="10518775" y="5565775"/>
          <p14:tracePt t="60767" x="10534650" y="5575300"/>
          <p14:tracePt t="60772" x="10560050" y="5591175"/>
          <p14:tracePt t="60784" x="10594975" y="5616575"/>
          <p14:tracePt t="60788" x="10612438" y="5626100"/>
          <p14:tracePt t="60796" x="10637838" y="5641975"/>
          <p14:tracePt t="60804" x="10688638" y="5659438"/>
          <p14:tracePt t="60812" x="10704513" y="5684838"/>
          <p14:tracePt t="60819" x="10747375" y="5702300"/>
          <p14:tracePt t="60827" x="10782300" y="5719763"/>
          <p14:tracePt t="60835" x="10790238" y="5735638"/>
          <p14:tracePt t="60842" x="10807700" y="5753100"/>
          <p14:tracePt t="60851" x="10823575" y="5778500"/>
          <p14:tracePt t="60859" x="10841038" y="5795963"/>
          <p14:tracePt t="60868" x="10866438" y="5803900"/>
          <p14:tracePt t="60875" x="10891838" y="5821363"/>
          <p14:tracePt t="60884" x="10909300" y="5838825"/>
          <p14:tracePt t="60888" x="10934700" y="5854700"/>
          <p14:tracePt t="60900" x="10952163" y="5889625"/>
          <p14:tracePt t="60904" x="10977563" y="5915025"/>
          <p14:tracePt t="60914" x="10993438" y="5932488"/>
          <p14:tracePt t="60921" x="11010900" y="5940425"/>
          <p14:tracePt t="60930" x="11036300" y="5983288"/>
          <p14:tracePt t="60936" x="11044238" y="5991225"/>
          <p14:tracePt t="60946" x="11044238" y="6016625"/>
          <p14:tracePt t="60952" x="11053763" y="6034088"/>
          <p14:tracePt t="60961" x="11061700" y="6049963"/>
          <p14:tracePt t="60967" x="11071225" y="6067425"/>
          <p14:tracePt t="60976" x="11079163" y="6084888"/>
          <p14:tracePt t="60983" x="11079163" y="6092825"/>
          <p14:tracePt t="60993" x="11079163" y="6110288"/>
          <p14:tracePt t="61002" x="11079163" y="6135688"/>
          <p14:tracePt t="61006" x="11079163" y="6143625"/>
          <p14:tracePt t="61016" x="11079163" y="6161088"/>
          <p14:tracePt t="61022" x="11079163" y="6178550"/>
          <p14:tracePt t="61038" x="11079163" y="6203950"/>
          <p14:tracePt t="61044" x="11079163" y="6221413"/>
          <p14:tracePt t="61052" x="11079163" y="6229350"/>
          <p14:tracePt t="61061" x="11079163" y="6246813"/>
          <p14:tracePt t="61076" x="11079163" y="6254750"/>
          <p14:tracePt t="61085" x="11079163" y="6262688"/>
          <p14:tracePt t="61100" x="11071225" y="6280150"/>
          <p14:tracePt t="61108" x="11071225" y="6288088"/>
          <p14:tracePt t="61118" x="11061700" y="6297613"/>
          <p14:tracePt t="61122" x="11053763" y="6313488"/>
          <p14:tracePt t="61133" x="11028363" y="6330950"/>
          <p14:tracePt t="61138" x="11010900" y="6348413"/>
          <p14:tracePt t="61147" x="11002963" y="6356350"/>
          <p14:tracePt t="61154" x="10985500" y="6373813"/>
          <p14:tracePt t="61162" x="10968038" y="6391275"/>
          <p14:tracePt t="61169" x="10952163" y="6407150"/>
          <p14:tracePt t="61176" x="10934700" y="6416675"/>
          <p14:tracePt t="61185" x="10917238" y="6424613"/>
          <p14:tracePt t="61195" x="10901363" y="6424613"/>
          <p14:tracePt t="61201" x="10891838" y="6442075"/>
          <p14:tracePt t="61210" x="10883900" y="6450013"/>
          <p14:tracePt t="61216" x="10858500" y="6457950"/>
          <p14:tracePt t="61224" x="10833100" y="6475413"/>
          <p14:tracePt t="61235" x="10807700" y="6483350"/>
          <p14:tracePt t="61239" x="10798175" y="6492875"/>
          <p14:tracePt t="61250" x="10764838" y="6510338"/>
          <p14:tracePt t="61254" x="10739438" y="6510338"/>
          <p14:tracePt t="61264" x="10714038" y="6518275"/>
          <p14:tracePt t="61270" x="10671175" y="6535738"/>
          <p14:tracePt t="61278" x="10645775" y="6543675"/>
          <p14:tracePt t="61286" x="10620375" y="6543675"/>
          <p14:tracePt t="61294" x="10577513" y="6543675"/>
          <p14:tracePt t="61301" x="10552113" y="6543675"/>
          <p14:tracePt t="61310" x="10493375" y="6543675"/>
          <p14:tracePt t="61318" x="10450513" y="6543675"/>
          <p14:tracePt t="61325" x="10390188" y="6543675"/>
          <p14:tracePt t="61334" x="10348913" y="6543675"/>
          <p14:tracePt t="61341" x="10288588" y="6543675"/>
          <p14:tracePt t="61349" x="10245725" y="6526213"/>
          <p14:tracePt t="61357" x="10186988" y="6518275"/>
          <p14:tracePt t="61368" x="10136188" y="6510338"/>
          <p14:tracePt t="61372" x="10075863" y="6500813"/>
          <p14:tracePt t="61381" x="10059988" y="6500813"/>
          <p14:tracePt t="61387" x="9999663" y="6483350"/>
          <p14:tracePt t="61395" x="9956800" y="6475413"/>
          <p14:tracePt t="61403" x="9898063" y="6467475"/>
          <p14:tracePt t="61411" x="9847263" y="6450013"/>
          <p14:tracePt t="61418" x="9786938" y="6442075"/>
          <p14:tracePt t="61426" x="9745663" y="6432550"/>
          <p14:tracePt t="61434" x="9677400" y="6399213"/>
          <p14:tracePt t="61443" x="9634538" y="6391275"/>
          <p14:tracePt t="61450" x="9583738" y="6381750"/>
          <p14:tracePt t="61460" x="9550400" y="6373813"/>
          <p14:tracePt t="61467" x="9532938" y="6365875"/>
          <p14:tracePt t="61475" x="9498013" y="6356350"/>
          <p14:tracePt t="61484" x="9464675" y="6338888"/>
          <p14:tracePt t="61488" x="9439275" y="6323013"/>
          <p14:tracePt t="61497" x="9396413" y="6305550"/>
          <p14:tracePt t="61504" x="9371013" y="6288088"/>
          <p14:tracePt t="61513" x="9345613" y="6272213"/>
          <p14:tracePt t="61520" x="9312275" y="6254750"/>
          <p14:tracePt t="61530" x="9294813" y="6246813"/>
          <p14:tracePt t="61535" x="9286875" y="6246813"/>
          <p14:tracePt t="61545" x="9269413" y="6221413"/>
          <p14:tracePt t="61550" x="9251950" y="6203950"/>
          <p14:tracePt t="61558" x="9226550" y="6186488"/>
          <p14:tracePt t="61567" x="9209088" y="6169025"/>
          <p14:tracePt t="61576" x="9193213" y="6135688"/>
          <p14:tracePt t="61583" x="9193213" y="6118225"/>
          <p14:tracePt t="61591" x="9183688" y="6092825"/>
          <p14:tracePt t="61601" x="9175750" y="6067425"/>
          <p14:tracePt t="61605" x="9167813" y="6034088"/>
          <p14:tracePt t="61618" x="9167813" y="6024563"/>
          <p14:tracePt t="61621" x="9167813" y="6016625"/>
          <p14:tracePt t="61629" x="9167813" y="6008688"/>
          <p14:tracePt t="61636" x="9167813" y="5999163"/>
          <p14:tracePt t="61644" x="9167813" y="5991225"/>
          <p14:tracePt t="61651" x="9167813" y="5973763"/>
          <p14:tracePt t="61660" x="9167813" y="5957888"/>
          <p14:tracePt t="61668" x="9167813" y="5940425"/>
          <p14:tracePt t="61675" x="9167813" y="5932488"/>
          <p14:tracePt t="61684" x="9175750" y="5915025"/>
          <p14:tracePt t="61691" x="9183688" y="5889625"/>
          <p14:tracePt t="61701" x="9201150" y="5864225"/>
          <p14:tracePt t="61706" x="9226550" y="5838825"/>
          <p14:tracePt t="61718" x="9277350" y="5813425"/>
          <p14:tracePt t="61722" x="9312275" y="5770563"/>
          <p14:tracePt t="61733" x="9363075" y="5753100"/>
          <p14:tracePt t="61737" x="9388475" y="5735638"/>
          <p14:tracePt t="61746" x="9396413" y="5727700"/>
          <p14:tracePt t="61753" x="9413875" y="5727700"/>
          <p14:tracePt t="61761" x="9439275" y="5719763"/>
          <p14:tracePt t="61768" x="9456738" y="5710238"/>
          <p14:tracePt t="61784" x="9472613" y="5694363"/>
          <p14:tracePt t="61792" x="9490075" y="5694363"/>
          <p14:tracePt t="61800" x="9507538" y="5694363"/>
          <p14:tracePt t="61808" x="9523413" y="5694363"/>
          <p14:tracePt t="61817" x="9550400" y="5694363"/>
          <p14:tracePt t="61824" x="9575800" y="5694363"/>
          <p14:tracePt t="61836" x="9617075" y="5694363"/>
          <p14:tracePt t="61839" x="9652000" y="5694363"/>
          <p14:tracePt t="61847" x="9694863" y="5694363"/>
          <p14:tracePt t="61854" x="9728200" y="5694363"/>
          <p14:tracePt t="61863" x="9771063" y="5694363"/>
          <p14:tracePt t="61870" x="9779000" y="5694363"/>
          <p14:tracePt t="61878" x="9804400" y="5694363"/>
          <p14:tracePt t="61886" x="9829800" y="5702300"/>
          <p14:tracePt t="61893" x="9839325" y="5702300"/>
          <p14:tracePt t="61902" x="9872663" y="5710238"/>
          <p14:tracePt t="61909" x="9890125" y="5719763"/>
          <p14:tracePt t="61917" x="9915525" y="5727700"/>
          <p14:tracePt t="61926" x="9940925" y="5735638"/>
          <p14:tracePt t="61933" x="9966325" y="5745163"/>
          <p14:tracePt t="61942" x="9991725" y="5753100"/>
          <p14:tracePt t="61951" x="10017125" y="5753100"/>
          <p14:tracePt t="61955" x="10034588" y="5753100"/>
          <p14:tracePt t="61966" x="10059988" y="5753100"/>
          <p14:tracePt t="61971" x="10075863" y="5761038"/>
          <p14:tracePt t="61979" x="10085388" y="5770563"/>
          <p14:tracePt t="61986" x="10110788" y="5778500"/>
          <p14:tracePt t="61995" x="10126663" y="5795963"/>
          <p14:tracePt t="62002" x="10144125" y="5795963"/>
          <p14:tracePt t="62010" x="10153650" y="5803900"/>
          <p14:tracePt t="62020" x="10169525" y="5813425"/>
          <p14:tracePt t="62025" x="10204450" y="5821363"/>
          <p14:tracePt t="62034" x="10229850" y="5821363"/>
          <p14:tracePt t="62043" x="10245725" y="5829300"/>
          <p14:tracePt t="62049" x="10271125" y="5838825"/>
          <p14:tracePt t="62057" x="10298113" y="5846763"/>
          <p14:tracePt t="62068" x="10313988" y="5854700"/>
          <p14:tracePt t="62072" x="10323513" y="5864225"/>
          <p14:tracePt t="62083" x="10348913" y="5880100"/>
          <p14:tracePt t="62087" x="10364788" y="5889625"/>
          <p14:tracePt t="62096" x="10374313" y="5889625"/>
          <p14:tracePt t="62103" x="10382250" y="5889625"/>
          <p14:tracePt t="62111" x="10399713" y="5897563"/>
          <p14:tracePt t="62119" x="10415588" y="5905500"/>
          <p14:tracePt t="62126" x="10442575" y="5915025"/>
          <p14:tracePt t="62134" x="10458450" y="5922963"/>
          <p14:tracePt t="62142" x="10483850" y="5932488"/>
          <p14:tracePt t="62150" x="10493375" y="5940425"/>
          <p14:tracePt t="62159" x="10518775" y="5948363"/>
          <p14:tracePt t="62167" x="10534650" y="5957888"/>
          <p14:tracePt t="62175" x="10552113" y="5965825"/>
          <p14:tracePt t="62184" x="10569575" y="5973763"/>
          <p14:tracePt t="62189" x="10594975" y="5983288"/>
          <p14:tracePt t="62201" x="10612438" y="5983288"/>
          <p14:tracePt t="62204" x="10628313" y="5991225"/>
          <p14:tracePt t="62213" x="10645775" y="5999163"/>
          <p14:tracePt t="62221" x="10663238" y="6008688"/>
          <p14:tracePt t="62230" x="10679113" y="6008688"/>
          <p14:tracePt t="62236" x="10696575" y="6008688"/>
          <p14:tracePt t="62244" x="10714038" y="6008688"/>
          <p14:tracePt t="62252" x="10721975" y="6016625"/>
          <p14:tracePt t="62259" x="10729913" y="6024563"/>
          <p14:tracePt t="62267" x="10756900" y="6034088"/>
          <p14:tracePt t="62276" x="10756900" y="6049963"/>
          <p14:tracePt t="62283" x="10764838" y="6049963"/>
          <p14:tracePt t="62291" x="10772775" y="6049963"/>
          <p14:tracePt t="62301" x="10782300" y="6049963"/>
          <p14:tracePt t="62306" x="10782300" y="6059488"/>
          <p14:tracePt t="62317" x="10790238" y="6067425"/>
          <p14:tracePt t="62322" x="10798175" y="6076950"/>
          <p14:tracePt t="62330" x="10807700" y="6084888"/>
          <p14:tracePt t="62337" x="10807700" y="6092825"/>
          <p14:tracePt t="62344" x="10823575" y="6092825"/>
          <p14:tracePt t="62353" x="10823575" y="6102350"/>
          <p14:tracePt t="62360" x="10833100" y="6110288"/>
          <p14:tracePt t="62368" x="10841038" y="6118225"/>
          <p14:tracePt t="62375" x="10841038" y="6127750"/>
          <p14:tracePt t="62384" x="10848975" y="6143625"/>
          <p14:tracePt t="62400" x="10848975" y="6153150"/>
          <p14:tracePt t="62408" x="10848975" y="6161088"/>
          <p14:tracePt t="62418" x="10848975" y="6169025"/>
          <p14:tracePt t="62434" x="10848975" y="6186488"/>
          <p14:tracePt t="62508" x="10858500" y="6186488"/>
          <p14:tracePt t="63458" x="10858500" y="6203950"/>
          <p14:tracePt t="63465" x="10858500" y="6211888"/>
          <p14:tracePt t="63481" x="10858500" y="6221413"/>
          <p14:tracePt t="63489" x="10858500" y="6229350"/>
          <p14:tracePt t="63497" x="10858500" y="6237288"/>
          <p14:tracePt t="63512" x="10858500" y="6246813"/>
          <p14:tracePt t="63519" x="10858500" y="6254750"/>
          <p14:tracePt t="63527" x="10858500" y="6262688"/>
          <p14:tracePt t="63535" x="10858500" y="6272213"/>
          <p14:tracePt t="63543" x="10858500" y="6280150"/>
          <p14:tracePt t="63551" x="10858500" y="6297613"/>
          <p14:tracePt t="63558" x="10858500" y="6313488"/>
          <p14:tracePt t="63567" x="10858500" y="6323013"/>
          <p14:tracePt t="63574" x="10858500" y="6338888"/>
          <p14:tracePt t="63583" x="10858500" y="6348413"/>
          <p14:tracePt t="63601" x="10858500" y="6356350"/>
          <p14:tracePt t="63604" x="10858500" y="6365875"/>
          <p14:tracePt t="63620" x="10858500" y="6373813"/>
          <p14:tracePt t="63629" x="10858500" y="6381750"/>
          <p14:tracePt t="63635" x="10858500" y="6391275"/>
          <p14:tracePt t="63652" x="10858500" y="6407150"/>
          <p14:tracePt t="63660" x="10858500" y="6416675"/>
          <p14:tracePt t="63668" x="10848975" y="6424613"/>
          <p14:tracePt t="63675" x="10841038" y="6442075"/>
          <p14:tracePt t="63684" x="10833100" y="6442075"/>
          <p14:tracePt t="63691" x="10833100" y="6450013"/>
          <p14:tracePt t="63699" x="10823575" y="6457950"/>
          <p14:tracePt t="63707" x="10815638" y="6467475"/>
          <p14:tracePt t="63717" x="10807700" y="6467475"/>
          <p14:tracePt t="63722" x="10807700" y="6483350"/>
          <p14:tracePt t="63732" x="10798175" y="6492875"/>
          <p14:tracePt t="63737" x="10790238" y="6492875"/>
          <p14:tracePt t="63753" x="10782300" y="6500813"/>
          <p14:tracePt t="63761" x="10772775" y="6510338"/>
          <p14:tracePt t="63768" x="10764838" y="6518275"/>
          <p14:tracePt t="63784" x="10747375" y="6526213"/>
          <p14:tracePt t="63793" x="10721975" y="6535738"/>
          <p14:tracePt t="63800" x="10714038" y="6551613"/>
          <p14:tracePt t="63809" x="10696575" y="6569075"/>
          <p14:tracePt t="63816" x="10688638" y="6569075"/>
          <p14:tracePt t="63824" x="10679113" y="6577013"/>
          <p14:tracePt t="63834" x="10679113" y="6586538"/>
          <p14:tracePt t="63838" x="10671175" y="6586538"/>
          <p14:tracePt t="63849" x="10653713" y="6594475"/>
          <p14:tracePt t="63854" x="10645775" y="6602413"/>
          <p14:tracePt t="63863" x="10628313" y="6611938"/>
          <p14:tracePt t="63870" x="10612438" y="6619875"/>
          <p14:tracePt t="63877" x="10585450" y="6637338"/>
          <p14:tracePt t="63885" x="10560050" y="6645275"/>
          <p14:tracePt t="63897" x="10534650" y="6645275"/>
          <p14:tracePt t="63902" x="10501313" y="6654800"/>
          <p14:tracePt t="63909" x="10467975" y="6662738"/>
          <p14:tracePt t="63917" x="10442575" y="6670675"/>
          <p14:tracePt t="63924" x="10433050" y="6680200"/>
          <p14:tracePt t="63933" x="10415588" y="6680200"/>
          <p14:tracePt t="63943" x="10390188" y="6688138"/>
          <p14:tracePt t="63952" x="10374313" y="6696075"/>
          <p14:tracePt t="63956" x="10356850" y="6696075"/>
          <p14:tracePt t="63966" x="10339388" y="6696075"/>
          <p14:tracePt t="63970" x="10313988" y="6696075"/>
          <p14:tracePt t="63979" x="10280650" y="6696075"/>
          <p14:tracePt t="63986" x="10245725" y="6696075"/>
          <p14:tracePt t="63995" x="10204450" y="6705600"/>
          <p14:tracePt t="64002" x="10161588" y="6705600"/>
          <p14:tracePt t="64019" x="10093325" y="6705600"/>
          <p14:tracePt t="64026" x="10075863" y="6705600"/>
          <p14:tracePt t="64034" x="10042525" y="6705600"/>
          <p14:tracePt t="64040" x="10017125" y="6705600"/>
          <p14:tracePt t="64049" x="10009188" y="6705600"/>
          <p14:tracePt t="64056" x="9983788" y="6705600"/>
          <p14:tracePt t="64068" x="9956800" y="6705600"/>
          <p14:tracePt t="64072" x="9940925" y="6705600"/>
          <p14:tracePt t="64083" x="9915525" y="6705600"/>
          <p14:tracePt t="64088" x="9880600" y="6705600"/>
          <p14:tracePt t="64096" x="9864725" y="6705600"/>
          <p14:tracePt t="64103" x="9847263" y="6705600"/>
          <p14:tracePt t="64111" x="9829800" y="6705600"/>
          <p14:tracePt t="64118" x="9821863" y="6705600"/>
          <p14:tracePt t="64126" x="9796463" y="6705600"/>
          <p14:tracePt t="64142" x="9779000" y="6705600"/>
          <p14:tracePt t="64150" x="9771063" y="6705600"/>
          <p14:tracePt t="64158" x="9761538" y="6705600"/>
          <p14:tracePt t="64167" x="9736138" y="6705600"/>
          <p14:tracePt t="64173" x="9720263" y="6705600"/>
          <p14:tracePt t="64184" x="9710738" y="6696075"/>
          <p14:tracePt t="64189" x="9694863" y="6688138"/>
          <p14:tracePt t="64200" x="9677400" y="6688138"/>
          <p14:tracePt t="64204" x="9667875" y="6688138"/>
          <p14:tracePt t="64213" x="9642475" y="6680200"/>
          <p14:tracePt t="64220" x="9634538" y="6680200"/>
          <p14:tracePt t="64227" x="9626600" y="6680200"/>
          <p14:tracePt t="64235" x="9617075" y="6670675"/>
          <p14:tracePt t="64244" x="9609138" y="6670675"/>
          <p14:tracePt t="64251" x="9601200" y="6662738"/>
          <p14:tracePt t="64259" x="9583738" y="6654800"/>
          <p14:tracePt t="64269" x="9575800" y="6654800"/>
          <p14:tracePt t="64275" x="9558338" y="6627813"/>
          <p14:tracePt t="64283" x="9540875" y="6611938"/>
          <p14:tracePt t="64292" x="9523413" y="6586538"/>
          <p14:tracePt t="64301" x="9515475" y="6551613"/>
          <p14:tracePt t="64305" x="9507538" y="6543675"/>
          <p14:tracePt t="64317" x="9490075" y="6526213"/>
          <p14:tracePt t="64321" x="9490075" y="6518275"/>
          <p14:tracePt t="64337" x="9490075" y="6510338"/>
          <p14:tracePt t="64345" x="9482138" y="6500813"/>
          <p14:tracePt t="64369" x="9472613" y="6492875"/>
          <p14:tracePt t="64392" x="9472613" y="6475413"/>
          <p14:tracePt t="64400" x="9464675" y="6467475"/>
          <p14:tracePt t="64408" x="9456738" y="6467475"/>
          <p14:tracePt t="64418" x="9456738" y="6457950"/>
          <p14:tracePt t="64423" x="9456738" y="6450013"/>
          <p14:tracePt t="64434" x="9456738" y="6442075"/>
          <p14:tracePt t="64438" x="9456738" y="6424613"/>
          <p14:tracePt t="64450" x="9456738" y="6416675"/>
          <p14:tracePt t="64454" x="9456738" y="6391275"/>
          <p14:tracePt t="64462" x="9456738" y="6373813"/>
          <p14:tracePt t="64470" x="9456738" y="6365875"/>
          <p14:tracePt t="64477" x="9456738" y="6348413"/>
          <p14:tracePt t="64485" x="9456738" y="6338888"/>
          <p14:tracePt t="64493" x="9456738" y="6313488"/>
          <p14:tracePt t="64500" x="9456738" y="6297613"/>
          <p14:tracePt t="64508" x="9456738" y="6288088"/>
          <p14:tracePt t="64516" x="9456738" y="6272213"/>
          <p14:tracePt t="64524" x="9456738" y="6262688"/>
          <p14:tracePt t="64533" x="9456738" y="6246813"/>
          <p14:tracePt t="64540" x="9464675" y="6229350"/>
          <p14:tracePt t="64551" x="9472613" y="6221413"/>
          <p14:tracePt t="64567" x="9482138" y="6203950"/>
          <p14:tracePt t="64571" x="9490075" y="6186488"/>
          <p14:tracePt t="64579" x="9507538" y="6178550"/>
          <p14:tracePt t="64586" x="9515475" y="6169025"/>
          <p14:tracePt t="64594" x="9515475" y="6161088"/>
          <p14:tracePt t="64602" x="9515475" y="6153150"/>
          <p14:tracePt t="64641" x="9523413" y="6153150"/>
          <p14:tracePt t="64648" x="9532938" y="6143625"/>
          <p14:tracePt t="64656" x="9532938" y="6135688"/>
          <p14:tracePt t="64669" x="9540875" y="6135688"/>
          <p14:tracePt t="64673" x="9558338" y="6135688"/>
          <p14:tracePt t="64683" x="9566275" y="6127750"/>
          <p14:tracePt t="64687" x="9617075" y="6118225"/>
          <p14:tracePt t="64695" x="9642475" y="6110288"/>
          <p14:tracePt t="64703" x="9694863" y="6084888"/>
          <p14:tracePt t="64711" x="9736138" y="6076950"/>
          <p14:tracePt t="64719" x="9796463" y="6067425"/>
          <p14:tracePt t="64726" x="9855200" y="6059488"/>
          <p14:tracePt t="64735" x="9923463" y="6049963"/>
          <p14:tracePt t="64745" x="9948863" y="6042025"/>
          <p14:tracePt t="64750" x="9999663" y="6034088"/>
          <p14:tracePt t="64759" x="10009188" y="6034088"/>
          <p14:tracePt t="64767" x="10025063" y="6024563"/>
          <p14:tracePt t="64773" x="10042525" y="6024563"/>
          <p14:tracePt t="64784" x="10085388" y="6016625"/>
          <p14:tracePt t="64789" x="10093325" y="6016625"/>
          <p14:tracePt t="64800" x="10126663" y="6016625"/>
          <p14:tracePt t="64804" x="10169525" y="6016625"/>
          <p14:tracePt t="64813" x="10194925" y="6016625"/>
          <p14:tracePt t="64820" x="10229850" y="6016625"/>
          <p14:tracePt t="64828" x="10271125" y="6016625"/>
          <p14:tracePt t="64835" x="10288588" y="6016625"/>
          <p14:tracePt t="64844" x="10313988" y="6016625"/>
          <p14:tracePt t="64851" x="10339388" y="6016625"/>
          <p14:tracePt t="64859" x="10348913" y="6016625"/>
          <p14:tracePt t="64866" x="10356850" y="6016625"/>
          <p14:tracePt t="64875" x="10364788" y="6016625"/>
          <p14:tracePt t="64890" x="10382250" y="6008688"/>
          <p14:tracePt t="64899" x="10415588" y="6008688"/>
          <p14:tracePt t="64906" x="10425113" y="6008688"/>
          <p14:tracePt t="64917" x="10450513" y="6008688"/>
          <p14:tracePt t="64921" x="10475913" y="6008688"/>
          <p14:tracePt t="64929" x="10501313" y="6008688"/>
          <p14:tracePt t="64936" x="10518775" y="6008688"/>
          <p14:tracePt t="64945" x="10526713" y="6008688"/>
          <p14:tracePt t="64952" x="10534650" y="6008688"/>
          <p14:tracePt t="64960" x="10544175" y="6008688"/>
          <p14:tracePt t="64968" x="10552113" y="6008688"/>
          <p14:tracePt t="64991" x="10569575" y="6008688"/>
          <p14:tracePt t="65000" x="10577513" y="6008688"/>
          <p14:tracePt t="65018" x="10585450" y="6016625"/>
          <p14:tracePt t="65032" x="10594975" y="6024563"/>
          <p14:tracePt t="65940" x="10577513" y="6034088"/>
          <p14:tracePt t="65947" x="10560050" y="6042025"/>
          <p14:tracePt t="65956" x="10501313" y="6049963"/>
          <p14:tracePt t="65965" x="10458450" y="6067425"/>
          <p14:tracePt t="65972" x="10364788" y="6092825"/>
          <p14:tracePt t="65981" x="10306050" y="6102350"/>
          <p14:tracePt t="65987" x="10263188" y="6110288"/>
          <p14:tracePt t="65995" x="10237788" y="6118225"/>
          <p14:tracePt t="66003" x="10204450" y="6135688"/>
          <p14:tracePt t="66012" x="10186988" y="6135688"/>
          <p14:tracePt t="66021" x="10179050" y="6135688"/>
          <p14:tracePt t="66026" x="10161588" y="6135688"/>
          <p14:tracePt t="66034" x="10153650" y="6135688"/>
          <p14:tracePt t="66042" x="10126663" y="6135688"/>
          <p14:tracePt t="66049" x="10110788" y="6135688"/>
          <p14:tracePt t="66065" x="10093325" y="6135688"/>
          <p14:tracePt t="66073" x="10085388" y="6135688"/>
          <p14:tracePt t="66083" x="10075863" y="6135688"/>
          <p14:tracePt t="66089" x="10067925" y="6127750"/>
          <p14:tracePt t="66096" x="10050463" y="6127750"/>
          <p14:tracePt t="66112" x="10042525" y="6127750"/>
          <p14:tracePt t="66120" x="10034588" y="6127750"/>
          <p14:tracePt t="66135" x="10034588" y="6118225"/>
          <p14:tracePt t="67209" x="10034588" y="6127750"/>
          <p14:tracePt t="67217" x="10042525" y="6161088"/>
          <p14:tracePt t="67224" x="10067925" y="6221413"/>
          <p14:tracePt t="67233" x="10085388" y="6272213"/>
          <p14:tracePt t="67240" x="10101263" y="6330950"/>
          <p14:tracePt t="67249" x="10118725" y="6381750"/>
          <p14:tracePt t="67257" x="10126663" y="6399213"/>
          <p14:tracePt t="67267" x="10126663" y="6424613"/>
          <p14:tracePt t="67271" x="10126663" y="6442075"/>
          <p14:tracePt t="67286" x="10126663" y="6450013"/>
          <p14:tracePt t="67295" x="10126663" y="6457950"/>
          <p14:tracePt t="67334" x="10126663" y="6467475"/>
          <p14:tracePt t="67341" x="10126663" y="6475413"/>
          <p14:tracePt t="67349" x="10126663" y="6483350"/>
          <p14:tracePt t="67357" x="10126663" y="6492875"/>
          <p14:tracePt t="67366" x="10126663" y="6500813"/>
          <p14:tracePt t="67419" x="10126663" y="6510338"/>
          <p14:tracePt t="67434" x="10126663" y="6518275"/>
          <p14:tracePt t="67442" x="10118725" y="6526213"/>
          <p14:tracePt t="67450" x="10110788" y="6535738"/>
          <p14:tracePt t="67458" x="10101263" y="6551613"/>
          <p14:tracePt t="67467" x="10085388" y="6561138"/>
          <p14:tracePt t="67475" x="10067925" y="6577013"/>
          <p14:tracePt t="67482" x="10050463" y="6586538"/>
          <p14:tracePt t="67491" x="10042525" y="6586538"/>
          <p14:tracePt t="67500" x="10025063" y="6594475"/>
          <p14:tracePt t="67504" x="10009188" y="6602413"/>
          <p14:tracePt t="67516" x="9974263" y="6611938"/>
          <p14:tracePt t="67520" x="9956800" y="6611938"/>
          <p14:tracePt t="67528" x="9931400" y="6611938"/>
          <p14:tracePt t="67536" x="9898063" y="6611938"/>
          <p14:tracePt t="67544" x="9847263" y="6619875"/>
          <p14:tracePt t="67552" x="9786938" y="6627813"/>
          <p14:tracePt t="67559" x="9745663" y="6627813"/>
          <p14:tracePt t="67567" x="9694863" y="6637338"/>
          <p14:tracePt t="67575" x="9652000" y="6637338"/>
          <p14:tracePt t="67584" x="9617075" y="6637338"/>
          <p14:tracePt t="67592" x="9591675" y="6637338"/>
          <p14:tracePt t="67599" x="9566275" y="6637338"/>
          <p14:tracePt t="67606" x="9550400" y="6637338"/>
          <p14:tracePt t="67617" x="9540875" y="6637338"/>
          <p14:tracePt t="67622" x="9523413" y="6637338"/>
          <p14:tracePt t="67633" x="9498013" y="6637338"/>
          <p14:tracePt t="67637" x="9482138" y="6619875"/>
          <p14:tracePt t="67645" x="9456738" y="6602413"/>
          <p14:tracePt t="67652" x="9421813" y="6586538"/>
          <p14:tracePt t="67660" x="9396413" y="6561138"/>
          <p14:tracePt t="67668" x="9371013" y="6535738"/>
          <p14:tracePt t="67675" x="9337675" y="6518275"/>
          <p14:tracePt t="67684" x="9312275" y="6500813"/>
          <p14:tracePt t="67692" x="9286875" y="6483350"/>
          <p14:tracePt t="67699" x="9269413" y="6467475"/>
          <p14:tracePt t="67709" x="9236075" y="6432550"/>
          <p14:tracePt t="67716" x="9218613" y="6424613"/>
          <p14:tracePt t="67724" x="9209088" y="6407150"/>
          <p14:tracePt t="67734" x="9183688" y="6391275"/>
          <p14:tracePt t="67738" x="9158288" y="6365875"/>
          <p14:tracePt t="67748" x="9142413" y="6348413"/>
          <p14:tracePt t="67753" x="9124950" y="6338888"/>
          <p14:tracePt t="67763" x="9117013" y="6330950"/>
          <p14:tracePt t="67770" x="9107488" y="6323013"/>
          <p14:tracePt t="67780" x="9099550" y="6313488"/>
          <p14:tracePt t="67796" x="9082088" y="6305550"/>
          <p14:tracePt t="67801" x="9074150" y="6288088"/>
          <p14:tracePt t="67809" x="9064625" y="6288088"/>
          <p14:tracePt t="68058" x="9064625" y="6305550"/>
          <p14:tracePt t="68065" x="9074150" y="6330950"/>
          <p14:tracePt t="68073" x="9074150" y="6365875"/>
          <p14:tracePt t="68085" x="9082088" y="6391275"/>
          <p14:tracePt t="68089" x="9091613" y="6432550"/>
          <p14:tracePt t="68100" x="9107488" y="6457950"/>
          <p14:tracePt t="68104" x="9117013" y="6467475"/>
          <p14:tracePt t="68115" x="9124950" y="6492875"/>
          <p14:tracePt t="68119" x="9142413" y="6518275"/>
          <p14:tracePt t="68128" x="9175750" y="6543675"/>
          <p14:tracePt t="68135" x="9226550" y="6577013"/>
          <p14:tracePt t="68143" x="9261475" y="6611938"/>
          <p14:tracePt t="68151" x="9328150" y="6637338"/>
          <p14:tracePt t="68159" x="9353550" y="6637338"/>
          <p14:tracePt t="68166" x="9413875" y="6637338"/>
          <p14:tracePt t="68174" x="9447213" y="6637338"/>
          <p14:tracePt t="68183" x="9515475" y="6637338"/>
          <p14:tracePt t="68190" x="9558338" y="6637338"/>
          <p14:tracePt t="68199" x="9626600" y="6637338"/>
          <p14:tracePt t="68205" x="9659938" y="6637338"/>
          <p14:tracePt t="68216" x="9694863" y="6637338"/>
          <p14:tracePt t="68221" x="9728200" y="6637338"/>
          <p14:tracePt t="68233" x="9745663" y="6637338"/>
          <p14:tracePt t="68236" x="9761538" y="6637338"/>
          <p14:tracePt t="68245" x="9786938" y="6627813"/>
          <p14:tracePt t="68251" x="9796463" y="6619875"/>
          <p14:tracePt t="68260" x="9821863" y="6611938"/>
          <p14:tracePt t="68268" x="9839325" y="6594475"/>
          <p14:tracePt t="68275" x="9855200" y="6586538"/>
          <p14:tracePt t="68284" x="9872663" y="6577013"/>
          <p14:tracePt t="68292" x="9890125" y="6569075"/>
          <p14:tracePt t="68299" x="9906000" y="6561138"/>
          <p14:tracePt t="68308" x="9915525" y="6551613"/>
          <p14:tracePt t="68315" x="9923463" y="6535738"/>
          <p14:tracePt t="68324" x="9931400" y="6535738"/>
          <p14:tracePt t="68332" x="9948863" y="6510338"/>
          <p14:tracePt t="68337" x="9956800" y="6492875"/>
          <p14:tracePt t="68348" x="9966325" y="6483350"/>
          <p14:tracePt t="68353" x="9974263" y="6467475"/>
          <p14:tracePt t="68362" x="9983788" y="6424613"/>
          <p14:tracePt t="68369" x="9991725" y="6407150"/>
          <p14:tracePt t="68376" x="9999663" y="6391275"/>
          <p14:tracePt t="68384" x="10009188" y="6381750"/>
          <p14:tracePt t="68392" x="10009188" y="6356350"/>
          <p14:tracePt t="68400" x="10017125" y="6330950"/>
          <p14:tracePt t="68407" x="10017125" y="6323013"/>
          <p14:tracePt t="68416" x="10017125" y="6313488"/>
          <p14:tracePt t="68424" x="10017125" y="6305550"/>
          <p14:tracePt t="68487" x="10017125" y="6297613"/>
          <p14:tracePt t="68493" x="10017125" y="6288088"/>
          <p14:tracePt t="68502" x="10017125" y="6280150"/>
          <p14:tracePt t="68509" x="10034588" y="6280150"/>
          <p14:tracePt t="68517" x="10034588" y="6262688"/>
          <p14:tracePt t="68524" x="10034588" y="6254750"/>
          <p14:tracePt t="68603" x="10042525" y="6254750"/>
          <p14:tracePt t="68610" x="10042525" y="6246813"/>
          <p14:tracePt t="71574" x="10042525" y="6262688"/>
          <p14:tracePt t="71582" x="10050463" y="6297613"/>
          <p14:tracePt t="71588" x="10050463" y="6313488"/>
          <p14:tracePt t="71598" x="10050463" y="6330950"/>
          <p14:tracePt t="71604" x="10050463" y="6338888"/>
          <p14:tracePt t="71616" x="10050463" y="6348413"/>
          <p14:tracePt t="71632" x="10050463" y="6356350"/>
          <p14:tracePt t="71636" x="10050463" y="6365875"/>
          <p14:tracePt t="71645" x="10050463" y="6373813"/>
          <p14:tracePt t="71660" x="10050463" y="6391275"/>
          <p14:tracePt t="71675" x="10050463" y="6407150"/>
          <p14:tracePt t="71683" x="10050463" y="6424613"/>
          <p14:tracePt t="71699" x="10050463" y="6432550"/>
          <p14:tracePt t="71706" x="10050463" y="6442075"/>
          <p14:tracePt t="71722" x="10050463" y="6450013"/>
          <p14:tracePt t="71733" x="10050463" y="6467475"/>
          <p14:tracePt t="71749" x="10042525" y="6467475"/>
          <p14:tracePt t="71752" x="10042525" y="6475413"/>
          <p14:tracePt t="71768" x="10034588" y="6483350"/>
          <p14:tracePt t="71776" x="10025063" y="6483350"/>
          <p14:tracePt t="71784" x="10017125" y="6492875"/>
          <p14:tracePt t="71792" x="9991725" y="6500813"/>
          <p14:tracePt t="71799" x="9956800" y="6510338"/>
          <p14:tracePt t="71807" x="9923463" y="6518275"/>
          <p14:tracePt t="71815" x="9898063" y="6526213"/>
          <p14:tracePt t="71825" x="9872663" y="6535738"/>
          <p14:tracePt t="71831" x="9847263" y="6551613"/>
          <p14:tracePt t="71840" x="9829800" y="6551613"/>
          <p14:tracePt t="71849" x="9796463" y="6551613"/>
          <p14:tracePt t="71854" x="9779000" y="6551613"/>
          <p14:tracePt t="71865" x="9761538" y="6551613"/>
          <p14:tracePt t="71869" x="9736138" y="6551613"/>
          <p14:tracePt t="71877" x="9720263" y="6561138"/>
          <p14:tracePt t="71885" x="9694863" y="6561138"/>
          <p14:tracePt t="71892" x="9667875" y="6561138"/>
          <p14:tracePt t="71901" x="9652000" y="6561138"/>
          <p14:tracePt t="71908" x="9617075" y="6561138"/>
          <p14:tracePt t="71916" x="9591675" y="6561138"/>
          <p14:tracePt t="71924" x="9575800" y="6561138"/>
          <p14:tracePt t="71933" x="9550400" y="6561138"/>
          <p14:tracePt t="71939" x="9532938" y="6561138"/>
          <p14:tracePt t="71948" x="9523413" y="6561138"/>
          <p14:tracePt t="71955" x="9507538" y="6561138"/>
          <p14:tracePt t="71966" x="9498013" y="6561138"/>
          <p14:tracePt t="71971" x="9472613" y="6561138"/>
          <p14:tracePt t="71983" x="9456738" y="6561138"/>
          <p14:tracePt t="71997" x="9447213" y="6561138"/>
          <p14:tracePt t="72002" x="9439275" y="6561138"/>
          <p14:tracePt t="72011" x="9431338" y="6561138"/>
          <p14:tracePt t="72032" x="9421813" y="6561138"/>
          <p14:tracePt t="72041" x="9413875" y="6561138"/>
          <p14:tracePt t="72049" x="9396413" y="6543675"/>
          <p14:tracePt t="72056" x="9380538" y="6543675"/>
          <p14:tracePt t="72064" x="9363075" y="6535738"/>
          <p14:tracePt t="72072" x="9353550" y="6526213"/>
          <p14:tracePt t="72081" x="9328150" y="6518275"/>
          <p14:tracePt t="72089" x="9320213" y="6518275"/>
          <p14:tracePt t="72103" x="9312275" y="6518275"/>
          <p14:tracePt t="72112" x="9302750" y="6518275"/>
          <p14:tracePt t="72119" x="9294813" y="6510338"/>
          <p14:tracePt t="72142" x="9286875" y="6500813"/>
          <p14:tracePt t="72150" x="9277350" y="6483350"/>
          <p14:tracePt t="72157" x="9269413" y="6483350"/>
          <p14:tracePt t="72166" x="9269413" y="6467475"/>
          <p14:tracePt t="72173" x="9269413" y="6457950"/>
          <p14:tracePt t="72189" x="9251950" y="6457950"/>
          <p14:tracePt t="72227" x="9244013" y="6450013"/>
          <p14:tracePt t="72235" x="9244013" y="6442075"/>
          <p14:tracePt t="72243" x="9244013" y="6432550"/>
          <p14:tracePt t="72267" x="9244013" y="6424613"/>
          <p14:tracePt t="72274" x="9244013" y="6416675"/>
          <p14:tracePt t="72298" x="9244013" y="6407150"/>
          <p14:tracePt t="72906" x="9244013" y="6399213"/>
          <p14:tracePt t="72913" x="9244013" y="6391275"/>
          <p14:tracePt t="73560" x="9251950" y="6356350"/>
          <p14:tracePt t="73566" x="9261475" y="6330950"/>
          <p14:tracePt t="73575" x="9277350" y="6313488"/>
          <p14:tracePt t="73584" x="9312275" y="6262688"/>
          <p14:tracePt t="73590" x="9363075" y="6221413"/>
          <p14:tracePt t="73599" x="9421813" y="6169025"/>
          <p14:tracePt t="73607" x="9464675" y="6143625"/>
          <p14:tracePt t="73614" x="9515475" y="6102350"/>
          <p14:tracePt t="73623" x="9566275" y="6059488"/>
          <p14:tracePt t="73632" x="9609138" y="6034088"/>
          <p14:tracePt t="73637" x="9634538" y="6016625"/>
          <p14:tracePt t="73647" x="9667875" y="5991225"/>
          <p14:tracePt t="73652" x="9694863" y="5957888"/>
          <p14:tracePt t="73661" x="9720263" y="5940425"/>
          <p14:tracePt t="73668" x="9753600" y="5922963"/>
          <p14:tracePt t="73676" x="9761538" y="5905500"/>
          <p14:tracePt t="73684" x="9786938" y="5889625"/>
          <p14:tracePt t="73692" x="9812338" y="5864225"/>
          <p14:tracePt t="73700" x="9847263" y="5854700"/>
          <p14:tracePt t="73708" x="9872663" y="5846763"/>
          <p14:tracePt t="73715" x="9890125" y="5838825"/>
          <p14:tracePt t="73724" x="9906000" y="5838825"/>
          <p14:tracePt t="73732" x="9948863" y="5829300"/>
          <p14:tracePt t="73739" x="9974263" y="5821363"/>
          <p14:tracePt t="73749" x="9991725" y="5821363"/>
          <p14:tracePt t="73753" x="10025063" y="5813425"/>
          <p14:tracePt t="73765" x="10034588" y="5813425"/>
          <p14:tracePt t="73769" x="10050463" y="5803900"/>
          <p14:tracePt t="73777" x="10059988" y="5803900"/>
          <p14:tracePt t="73785" x="10085388" y="5803900"/>
          <p14:tracePt t="73793" x="10101263" y="5795963"/>
          <p14:tracePt t="73801" x="10110788" y="5795963"/>
          <p14:tracePt t="73808" x="10126663" y="5778500"/>
          <p14:tracePt t="73816" x="10144125" y="5778500"/>
          <p14:tracePt t="73824" x="10153650" y="5778500"/>
          <p14:tracePt t="73832" x="10179050" y="5778500"/>
          <p14:tracePt t="73840" x="10194925" y="5778500"/>
          <p14:tracePt t="73848" x="10204450" y="5778500"/>
          <p14:tracePt t="73854" x="10220325" y="5778500"/>
          <p14:tracePt t="73867" x="10245725" y="5778500"/>
          <p14:tracePt t="73873" x="10255250" y="5778500"/>
          <p14:tracePt t="73882" x="10271125" y="5778500"/>
          <p14:tracePt t="73886" x="10280650" y="5770563"/>
          <p14:tracePt t="73894" x="10298113" y="5770563"/>
          <p14:tracePt t="73902" x="10313988" y="5770563"/>
          <p14:tracePt t="73911" x="10331450" y="5761038"/>
          <p14:tracePt t="73918" x="10339388" y="5761038"/>
          <p14:tracePt t="73926" x="10356850" y="5761038"/>
          <p14:tracePt t="73942" x="10364788" y="5761038"/>
          <p14:tracePt t="73995" x="10382250" y="5761038"/>
          <p14:tracePt t="74003" x="10390188" y="5761038"/>
          <p14:tracePt t="74010" x="10399713" y="5761038"/>
          <p14:tracePt t="74019" x="10407650" y="5761038"/>
          <p14:tracePt t="75715" x="10407650" y="5770563"/>
          <p14:tracePt t="75722" x="10407650" y="5788025"/>
          <p14:tracePt t="75729" x="10407650" y="5803900"/>
          <p14:tracePt t="75737" x="10399713" y="5838825"/>
          <p14:tracePt t="75749" x="10399713" y="5864225"/>
          <p14:tracePt t="75753" x="10399713" y="5872163"/>
          <p14:tracePt t="75764" x="10390188" y="5889625"/>
          <p14:tracePt t="75769" x="10390188" y="5915025"/>
          <p14:tracePt t="75778" x="10390188" y="5922963"/>
          <p14:tracePt t="75785" x="10390188" y="5932488"/>
          <p14:tracePt t="75793" x="10390188" y="5940425"/>
          <p14:tracePt t="75800" x="10390188" y="5948363"/>
          <p14:tracePt t="75831" x="10382250" y="5957888"/>
          <p14:tracePt t="75839" x="10382250" y="5965825"/>
          <p14:tracePt t="75847" x="10374313" y="5965825"/>
          <p14:tracePt t="75854" x="10374313" y="5991225"/>
          <p14:tracePt t="75866" x="10364788" y="6008688"/>
          <p14:tracePt t="75870" x="10356850" y="6016625"/>
          <p14:tracePt t="75881" x="10356850" y="6024563"/>
          <p14:tracePt t="75885" x="10356850" y="6034088"/>
          <p14:tracePt t="75901" x="10356850" y="6042025"/>
          <p14:tracePt t="75956" x="10348913" y="6049963"/>
          <p14:tracePt t="75963" x="10339388" y="6059488"/>
          <p14:tracePt t="75972" x="10331450" y="6067425"/>
          <p14:tracePt t="75980" x="10323513" y="6076950"/>
          <p14:tracePt t="75986" x="10313988" y="6084888"/>
          <p14:tracePt t="76002" x="10313988" y="6092825"/>
          <p14:tracePt t="76015" x="10313988" y="6102350"/>
          <p14:tracePt t="76034" x="10313988" y="6110288"/>
          <p14:tracePt t="76042" x="10298113" y="6110288"/>
          <p14:tracePt t="76048" x="10288588" y="6118225"/>
          <p14:tracePt t="76057" x="10288588" y="6127750"/>
          <p14:tracePt t="76065" x="10263188" y="6135688"/>
          <p14:tracePt t="76072" x="10245725" y="6143625"/>
          <p14:tracePt t="76080" x="10237788" y="6153150"/>
          <p14:tracePt t="76088" x="10220325" y="6153150"/>
          <p14:tracePt t="76097" x="10194925" y="6161088"/>
          <p14:tracePt t="76104" x="10179050" y="6161088"/>
          <p14:tracePt t="76115" x="10169525" y="6161088"/>
          <p14:tracePt t="76119" x="10161588" y="6161088"/>
          <p14:tracePt t="76136" x="10153650" y="6161088"/>
          <p14:tracePt t="76143" x="10144125" y="6161088"/>
          <p14:tracePt t="79744" x="10144125" y="6178550"/>
          <p14:tracePt t="79751" x="10144125" y="6186488"/>
          <p14:tracePt t="79759" x="10144125" y="6203950"/>
          <p14:tracePt t="79767" x="10144125" y="6211888"/>
          <p14:tracePt t="79774" x="10144125" y="6246813"/>
          <p14:tracePt t="79783" x="10144125" y="6272213"/>
          <p14:tracePt t="79790" x="10144125" y="6280150"/>
          <p14:tracePt t="79798" x="10144125" y="6297613"/>
          <p14:tracePt t="79805" x="10144125" y="6313488"/>
          <p14:tracePt t="79813" x="10144125" y="6330950"/>
          <p14:tracePt t="79822" x="10144125" y="6338888"/>
          <p14:tracePt t="79830" x="10144125" y="6348413"/>
          <p14:tracePt t="79837" x="10144125" y="6356350"/>
          <p14:tracePt t="79852" x="10144125" y="6365875"/>
          <p14:tracePt t="79864" x="10144125" y="6373813"/>
          <p14:tracePt t="79879" x="10144125" y="6381750"/>
          <p14:tracePt t="79883" x="10144125" y="6391275"/>
          <p14:tracePt t="79892" x="10153650" y="6399213"/>
          <p14:tracePt t="79899" x="10153650" y="6416675"/>
          <p14:tracePt t="79907" x="10179050" y="6442075"/>
          <p14:tracePt t="79915" x="10220325" y="6467475"/>
          <p14:tracePt t="79923" x="10255250" y="6510338"/>
          <p14:tracePt t="79932" x="10280650" y="6526213"/>
          <p14:tracePt t="79940" x="10298113" y="6535738"/>
          <p14:tracePt t="79946" x="10313988" y="6543675"/>
          <p14:tracePt t="79956" x="10331450" y="6551613"/>
          <p14:tracePt t="79963" x="10348913" y="6561138"/>
          <p14:tracePt t="79971" x="10364788" y="6569075"/>
          <p14:tracePt t="79980" x="10374313" y="6577013"/>
          <p14:tracePt t="79984" x="10390188" y="6586538"/>
          <p14:tracePt t="79996" x="10407650" y="6594475"/>
          <p14:tracePt t="80000" x="10415588" y="6602413"/>
          <p14:tracePt t="80008" x="10425113" y="6602413"/>
          <p14:tracePt t="80016" x="10442575" y="6602413"/>
          <p14:tracePt t="80033" x="10475913" y="6611938"/>
          <p14:tracePt t="80040" x="10493375" y="6611938"/>
          <p14:tracePt t="80047" x="10501313" y="6611938"/>
          <p14:tracePt t="80056" x="10518775" y="6611938"/>
          <p14:tracePt t="80063" x="10526713" y="6611938"/>
          <p14:tracePt t="80071" x="10560050" y="6611938"/>
          <p14:tracePt t="80080" x="10577513" y="6611938"/>
          <p14:tracePt t="80086" x="10594975" y="6611938"/>
          <p14:tracePt t="80097" x="10612438" y="6611938"/>
          <p14:tracePt t="80102" x="10637838" y="6611938"/>
          <p14:tracePt t="80113" x="10645775" y="6611938"/>
          <p14:tracePt t="80117" x="10653713" y="6611938"/>
          <p14:tracePt t="80125" x="10671175" y="6611938"/>
          <p14:tracePt t="80133" x="10679113" y="6602413"/>
          <p14:tracePt t="80141" x="10704513" y="6594475"/>
          <p14:tracePt t="80148" x="10721975" y="6586538"/>
          <p14:tracePt t="80156" x="10729913" y="6586538"/>
          <p14:tracePt t="80164" x="10739438" y="6577013"/>
          <p14:tracePt t="80172" x="10747375" y="6577013"/>
          <p14:tracePt t="80187" x="10756900" y="6577013"/>
          <p14:tracePt t="80196" x="10764838" y="6577013"/>
          <p14:tracePt t="80204" x="10772775" y="6577013"/>
          <p14:tracePt t="80219" x="10782300" y="6577013"/>
          <p14:tracePt t="80226" x="10790238" y="6577013"/>
          <p14:tracePt t="80234" x="10798175" y="6577013"/>
          <p14:tracePt t="80242" x="10798175" y="6569075"/>
          <p14:tracePt t="80249" x="10807700" y="6561138"/>
          <p14:tracePt t="80257" x="10823575" y="6561138"/>
          <p14:tracePt t="80265" x="10833100" y="6551613"/>
          <p14:tracePt t="80273" x="10848975" y="6551613"/>
          <p14:tracePt t="80281" x="10858500" y="6543675"/>
          <p14:tracePt t="80288" x="10858500" y="6535738"/>
          <p14:tracePt t="80297" x="10866438" y="6535738"/>
          <p14:tracePt t="80305" x="10874375" y="6535738"/>
          <p14:tracePt t="80375" x="10883900" y="6535738"/>
          <p14:tracePt t="80381" x="10891838" y="6526213"/>
          <p14:tracePt t="80748" x="10696575" y="6305550"/>
          <p14:tracePt t="80754" x="10212388" y="5829300"/>
          <p14:tracePt t="80763" x="9507538" y="5099050"/>
          <p14:tracePt t="80772" x="9277350" y="4852988"/>
          <p14:tracePt t="80779" x="8369300" y="3943350"/>
          <p14:tracePt t="80786" x="8147050" y="3722688"/>
          <p14:tracePt t="80798" x="7561263" y="3228975"/>
          <p14:tracePt t="80802" x="7034213" y="2762250"/>
          <p14:tracePt t="80813" x="6889750" y="2600325"/>
          <p14:tracePt t="80817" x="6448425" y="2227263"/>
          <p14:tracePt t="80826" x="6194425" y="2073275"/>
          <p14:tracePt t="80833" x="6075363" y="1989138"/>
          <p14:tracePt t="80842" x="5997575" y="1928813"/>
          <p14:tracePt t="80849" x="5905500" y="1835150"/>
          <p14:tracePt t="80857" x="5845175" y="1776413"/>
          <p14:tracePt t="80864" x="5794375" y="1733550"/>
          <p14:tracePt t="80872" x="5786438" y="1716088"/>
          <p14:tracePt t="80881" x="5768975" y="1700213"/>
          <p14:tracePt t="80889" x="5751513" y="1690688"/>
          <p14:tracePt t="80897" x="5743575" y="1682750"/>
          <p14:tracePt t="81199" x="5421313" y="1546225"/>
          <p14:tracePt t="81206" x="5029200" y="1350963"/>
          <p14:tracePt t="81214" x="4002088" y="815975"/>
          <p14:tracePt t="81223" x="3721100" y="636588"/>
          <p14:tracePt t="81231" x="2727325" y="127000"/>
          <p14:tracePt t="81239" x="2608263" y="8572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235" name="Google Shape;235;p5"/>
          <p:cNvSpPr txBox="1"/>
          <p:nvPr/>
        </p:nvSpPr>
        <p:spPr>
          <a:xfrm>
            <a:off x="62345" y="1162621"/>
            <a:ext cx="9081655" cy="2616060"/>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en-US" altLang="ja-JP" sz="2000" b="1" dirty="0">
                <a:solidFill>
                  <a:schemeClr val="dk1"/>
                </a:solidFill>
                <a:latin typeface="Calibri"/>
                <a:ea typeface="Calibri"/>
                <a:cs typeface="Calibri"/>
                <a:sym typeface="Calibri"/>
              </a:rPr>
              <a:t>Lv2</a:t>
            </a:r>
            <a:r>
              <a:rPr lang="ja-JP" altLang="en-US" b="1" dirty="0">
                <a:solidFill>
                  <a:schemeClr val="dk1"/>
                </a:solidFill>
                <a:latin typeface="Calibri"/>
                <a:ea typeface="Calibri"/>
                <a:cs typeface="Calibri"/>
                <a:sym typeface="Calibri"/>
              </a:rPr>
              <a:t>：自分が賭けた人が評価を多く得れば賭け成功でポイントがもらえます！</a:t>
            </a:r>
          </a:p>
          <a:p>
            <a:pPr>
              <a:buClr>
                <a:srgbClr val="000000"/>
              </a:buClr>
              <a:buSzPts val="2000"/>
            </a:pPr>
            <a:r>
              <a:rPr lang="ja-JP" altLang="en-US" dirty="0">
                <a:solidFill>
                  <a:schemeClr val="dk1"/>
                </a:solidFill>
                <a:latin typeface="Calibri"/>
                <a:ea typeface="Calibri"/>
                <a:cs typeface="Calibri"/>
                <a:sym typeface="Calibri"/>
              </a:rPr>
              <a:t>議論を開始する前に，「この議論で評価を得ることによって最もポイントを獲得しそうな自分以外のユーザー」を選択、自分の所持ポイントから賭けをします。この際、各ユーザーにはオッズが設定されています。この</a:t>
            </a:r>
            <a:r>
              <a:rPr lang="ja-JP" altLang="en-US" b="1" dirty="0">
                <a:solidFill>
                  <a:schemeClr val="dk1"/>
                </a:solidFill>
                <a:latin typeface="Calibri"/>
                <a:ea typeface="Calibri"/>
                <a:cs typeface="Calibri"/>
                <a:sym typeface="Calibri"/>
              </a:rPr>
              <a:t>オッズは議論ゲームでポイントを多く得た人ほど小さく、あまり得ていない人はオッズが大きくなっています。</a:t>
            </a:r>
            <a:r>
              <a:rPr lang="ja-JP" altLang="en-US" dirty="0">
                <a:solidFill>
                  <a:schemeClr val="dk1"/>
                </a:solidFill>
                <a:latin typeface="Calibri"/>
                <a:ea typeface="Calibri"/>
                <a:cs typeface="Calibri"/>
                <a:sym typeface="Calibri"/>
              </a:rPr>
              <a:t>賭けポイントに設定できるのは自分の所持ポイントの</a:t>
            </a:r>
            <a:r>
              <a:rPr lang="en-US" altLang="ja-JP" dirty="0">
                <a:solidFill>
                  <a:schemeClr val="dk1"/>
                </a:solidFill>
                <a:latin typeface="Calibri"/>
                <a:ea typeface="Calibri"/>
                <a:cs typeface="Calibri"/>
                <a:sym typeface="Calibri"/>
              </a:rPr>
              <a:t>10%</a:t>
            </a:r>
            <a:r>
              <a:rPr lang="ja-JP" altLang="en-US" dirty="0">
                <a:solidFill>
                  <a:schemeClr val="dk1"/>
                </a:solidFill>
                <a:latin typeface="Calibri"/>
                <a:ea typeface="Calibri"/>
                <a:cs typeface="Calibri"/>
                <a:sym typeface="Calibri"/>
              </a:rPr>
              <a:t>～</a:t>
            </a:r>
            <a:r>
              <a:rPr lang="en-US" altLang="ja-JP" dirty="0">
                <a:solidFill>
                  <a:schemeClr val="dk1"/>
                </a:solidFill>
                <a:latin typeface="Calibri"/>
                <a:ea typeface="Calibri"/>
                <a:cs typeface="Calibri"/>
                <a:sym typeface="Calibri"/>
              </a:rPr>
              <a:t>20%</a:t>
            </a:r>
            <a:r>
              <a:rPr lang="ja-JP" altLang="en-US" dirty="0">
                <a:solidFill>
                  <a:schemeClr val="dk1"/>
                </a:solidFill>
                <a:latin typeface="Calibri"/>
                <a:ea typeface="Calibri"/>
                <a:cs typeface="Calibri"/>
                <a:sym typeface="Calibri"/>
              </a:rPr>
              <a:t>です。</a:t>
            </a:r>
          </a:p>
          <a:p>
            <a:pPr>
              <a:buClr>
                <a:srgbClr val="000000"/>
              </a:buClr>
              <a:buSzPts val="2000"/>
            </a:pPr>
            <a:endParaRPr lang="ja-JP" altLang="en-US" dirty="0">
              <a:solidFill>
                <a:schemeClr val="dk1"/>
              </a:solidFill>
              <a:latin typeface="Calibri"/>
              <a:ea typeface="Calibri"/>
              <a:cs typeface="Calibri"/>
              <a:sym typeface="Calibri"/>
            </a:endParaRPr>
          </a:p>
          <a:p>
            <a:pPr>
              <a:buClr>
                <a:srgbClr val="000000"/>
              </a:buClr>
              <a:buSzPts val="2000"/>
            </a:pPr>
            <a:r>
              <a:rPr lang="ja-JP" altLang="en-US" dirty="0">
                <a:solidFill>
                  <a:schemeClr val="dk1"/>
                </a:solidFill>
                <a:latin typeface="Calibri"/>
                <a:ea typeface="Calibri"/>
                <a:cs typeface="Calibri"/>
                <a:sym typeface="Calibri"/>
              </a:rPr>
              <a:t>議論の終了時に自分が賭けたユーザーが自分以外の人からもらっていたポイント数、オッズ、賭けポイントに応じてポイントを獲得できます（この計算式は非公開です）</a:t>
            </a:r>
          </a:p>
        </p:txBody>
      </p:sp>
      <p:grpSp>
        <p:nvGrpSpPr>
          <p:cNvPr id="2" name="グループ化 1">
            <a:extLst>
              <a:ext uri="{FF2B5EF4-FFF2-40B4-BE49-F238E27FC236}">
                <a16:creationId xmlns:a16="http://schemas.microsoft.com/office/drawing/2014/main" id="{E260133E-D4E9-4A25-AA78-DE54A3484B5B}"/>
              </a:ext>
            </a:extLst>
          </p:cNvPr>
          <p:cNvGrpSpPr/>
          <p:nvPr/>
        </p:nvGrpSpPr>
        <p:grpSpPr>
          <a:xfrm>
            <a:off x="1047177" y="4060694"/>
            <a:ext cx="7200955" cy="2055736"/>
            <a:chOff x="971522" y="4339170"/>
            <a:chExt cx="7200955" cy="2055736"/>
          </a:xfrm>
        </p:grpSpPr>
        <p:sp>
          <p:nvSpPr>
            <p:cNvPr id="202" name="Google Shape;202;p5"/>
            <p:cNvSpPr/>
            <p:nvPr/>
          </p:nvSpPr>
          <p:spPr>
            <a:xfrm rot="20997372">
              <a:off x="2155146" y="5097391"/>
              <a:ext cx="956274" cy="23992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03" name="Google Shape;203;p5"/>
            <p:cNvSpPr/>
            <p:nvPr/>
          </p:nvSpPr>
          <p:spPr>
            <a:xfrm rot="10197372">
              <a:off x="2223519" y="5548760"/>
              <a:ext cx="956274" cy="239926"/>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nvGrpSpPr>
            <p:cNvPr id="204" name="Google Shape;204;p5"/>
            <p:cNvGrpSpPr/>
            <p:nvPr/>
          </p:nvGrpSpPr>
          <p:grpSpPr>
            <a:xfrm>
              <a:off x="3392008" y="4643799"/>
              <a:ext cx="570054" cy="1039574"/>
              <a:chOff x="736979" y="3096285"/>
              <a:chExt cx="805217" cy="1255872"/>
            </a:xfrm>
          </p:grpSpPr>
          <p:grpSp>
            <p:nvGrpSpPr>
              <p:cNvPr id="205" name="Google Shape;205;p5"/>
              <p:cNvGrpSpPr/>
              <p:nvPr/>
            </p:nvGrpSpPr>
            <p:grpSpPr>
              <a:xfrm>
                <a:off x="736979" y="3096285"/>
                <a:ext cx="805217" cy="1255872"/>
                <a:chOff x="5693392" y="3295657"/>
                <a:chExt cx="805217" cy="1255872"/>
              </a:xfrm>
            </p:grpSpPr>
            <p:sp>
              <p:nvSpPr>
                <p:cNvPr id="206" name="Google Shape;206;p5"/>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07" name="Google Shape;207;p5"/>
                <p:cNvSpPr/>
                <p:nvPr/>
              </p:nvSpPr>
              <p:spPr>
                <a:xfrm>
                  <a:off x="5693392" y="3609833"/>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08" name="Google Shape;208;p5"/>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209" name="Google Shape;209;p5"/>
            <p:cNvSpPr txBox="1"/>
            <p:nvPr/>
          </p:nvSpPr>
          <p:spPr>
            <a:xfrm>
              <a:off x="2209923" y="4690600"/>
              <a:ext cx="992780" cy="376063"/>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a:solidFill>
                    <a:schemeClr val="dk1"/>
                  </a:solidFill>
                  <a:latin typeface="Calibri"/>
                  <a:ea typeface="Calibri"/>
                  <a:cs typeface="Calibri"/>
                  <a:sym typeface="Calibri"/>
                </a:rPr>
                <a:t>(1)</a:t>
              </a:r>
              <a:r>
                <a:rPr lang="ja-JP" altLang="en-US">
                  <a:solidFill>
                    <a:schemeClr val="dk1"/>
                  </a:solidFill>
                  <a:latin typeface="Calibri"/>
                  <a:ea typeface="Calibri"/>
                  <a:cs typeface="Calibri"/>
                  <a:sym typeface="Calibri"/>
                </a:rPr>
                <a:t>賭け</a:t>
              </a:r>
              <a:endParaRPr sz="1400">
                <a:solidFill>
                  <a:srgbClr val="000000"/>
                </a:solidFill>
                <a:latin typeface="Arial"/>
                <a:ea typeface="Arial"/>
                <a:cs typeface="Arial"/>
                <a:sym typeface="Arial"/>
              </a:endParaRPr>
            </a:p>
          </p:txBody>
        </p:sp>
        <p:grpSp>
          <p:nvGrpSpPr>
            <p:cNvPr id="210" name="Google Shape;210;p5"/>
            <p:cNvGrpSpPr/>
            <p:nvPr/>
          </p:nvGrpSpPr>
          <p:grpSpPr>
            <a:xfrm>
              <a:off x="1464533" y="4823058"/>
              <a:ext cx="570054" cy="1039574"/>
              <a:chOff x="736979" y="3096285"/>
              <a:chExt cx="805217" cy="1255872"/>
            </a:xfrm>
          </p:grpSpPr>
          <p:grpSp>
            <p:nvGrpSpPr>
              <p:cNvPr id="211" name="Google Shape;211;p5"/>
              <p:cNvGrpSpPr/>
              <p:nvPr/>
            </p:nvGrpSpPr>
            <p:grpSpPr>
              <a:xfrm>
                <a:off x="736979" y="3096285"/>
                <a:ext cx="805217" cy="1255872"/>
                <a:chOff x="5693392" y="3295657"/>
                <a:chExt cx="805217" cy="1255872"/>
              </a:xfrm>
            </p:grpSpPr>
            <p:sp>
              <p:nvSpPr>
                <p:cNvPr id="212" name="Google Shape;212;p5"/>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13" name="Google Shape;213;p5"/>
                <p:cNvSpPr/>
                <p:nvPr/>
              </p:nvSpPr>
              <p:spPr>
                <a:xfrm>
                  <a:off x="5693392" y="3609833"/>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14" name="Google Shape;214;p5"/>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grpSp>
          <p:nvGrpSpPr>
            <p:cNvPr id="215" name="Google Shape;215;p5"/>
            <p:cNvGrpSpPr/>
            <p:nvPr/>
          </p:nvGrpSpPr>
          <p:grpSpPr>
            <a:xfrm>
              <a:off x="6145093" y="5176784"/>
              <a:ext cx="388192" cy="707923"/>
              <a:chOff x="736979" y="3096285"/>
              <a:chExt cx="805217" cy="1255871"/>
            </a:xfrm>
          </p:grpSpPr>
          <p:grpSp>
            <p:nvGrpSpPr>
              <p:cNvPr id="216" name="Google Shape;216;p5"/>
              <p:cNvGrpSpPr/>
              <p:nvPr/>
            </p:nvGrpSpPr>
            <p:grpSpPr>
              <a:xfrm>
                <a:off x="736979" y="3096285"/>
                <a:ext cx="805217" cy="1255871"/>
                <a:chOff x="5693392" y="3295657"/>
                <a:chExt cx="805217" cy="1255871"/>
              </a:xfrm>
            </p:grpSpPr>
            <p:sp>
              <p:nvSpPr>
                <p:cNvPr id="217" name="Google Shape;217;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18" name="Google Shape;218;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19" name="Google Shape;219;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220" name="Google Shape;220;p5"/>
            <p:cNvGrpSpPr/>
            <p:nvPr/>
          </p:nvGrpSpPr>
          <p:grpSpPr>
            <a:xfrm>
              <a:off x="5836122" y="4339170"/>
              <a:ext cx="388192" cy="707923"/>
              <a:chOff x="736979" y="3096285"/>
              <a:chExt cx="805217" cy="1255871"/>
            </a:xfrm>
          </p:grpSpPr>
          <p:grpSp>
            <p:nvGrpSpPr>
              <p:cNvPr id="221" name="Google Shape;221;p5"/>
              <p:cNvGrpSpPr/>
              <p:nvPr/>
            </p:nvGrpSpPr>
            <p:grpSpPr>
              <a:xfrm>
                <a:off x="736979" y="3096285"/>
                <a:ext cx="805217" cy="1255871"/>
                <a:chOff x="5693392" y="3295657"/>
                <a:chExt cx="805217" cy="1255871"/>
              </a:xfrm>
            </p:grpSpPr>
            <p:sp>
              <p:nvSpPr>
                <p:cNvPr id="222" name="Google Shape;222;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23" name="Google Shape;223;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24" name="Google Shape;224;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225" name="Google Shape;225;p5"/>
            <p:cNvGrpSpPr/>
            <p:nvPr/>
          </p:nvGrpSpPr>
          <p:grpSpPr>
            <a:xfrm>
              <a:off x="5447930" y="5176784"/>
              <a:ext cx="388192" cy="707923"/>
              <a:chOff x="736979" y="3096285"/>
              <a:chExt cx="805217" cy="1255871"/>
            </a:xfrm>
          </p:grpSpPr>
          <p:grpSp>
            <p:nvGrpSpPr>
              <p:cNvPr id="226" name="Google Shape;226;p5"/>
              <p:cNvGrpSpPr/>
              <p:nvPr/>
            </p:nvGrpSpPr>
            <p:grpSpPr>
              <a:xfrm>
                <a:off x="736979" y="3096285"/>
                <a:ext cx="805217" cy="1255871"/>
                <a:chOff x="5693392" y="3295657"/>
                <a:chExt cx="805217" cy="1255871"/>
              </a:xfrm>
            </p:grpSpPr>
            <p:sp>
              <p:nvSpPr>
                <p:cNvPr id="227" name="Google Shape;227;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28" name="Google Shape;228;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29" name="Google Shape;229;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230" name="Google Shape;230;p5"/>
            <p:cNvSpPr/>
            <p:nvPr/>
          </p:nvSpPr>
          <p:spPr>
            <a:xfrm>
              <a:off x="4297069" y="4769628"/>
              <a:ext cx="956274" cy="239926"/>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31" name="Google Shape;231;p5"/>
            <p:cNvSpPr/>
            <p:nvPr/>
          </p:nvSpPr>
          <p:spPr>
            <a:xfrm rot="10800000">
              <a:off x="4297068" y="5219401"/>
              <a:ext cx="956274" cy="239926"/>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232" name="Google Shape;232;p5"/>
            <p:cNvSpPr txBox="1"/>
            <p:nvPr/>
          </p:nvSpPr>
          <p:spPr>
            <a:xfrm>
              <a:off x="4056816" y="4385858"/>
              <a:ext cx="2167600" cy="376031"/>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a:solidFill>
                    <a:schemeClr val="dk1"/>
                  </a:solidFill>
                  <a:latin typeface="Calibri"/>
                  <a:ea typeface="Calibri"/>
                  <a:cs typeface="Calibri"/>
                  <a:sym typeface="Calibri"/>
                </a:rPr>
                <a:t>(2)</a:t>
              </a:r>
              <a:r>
                <a:rPr lang="ja-JP" altLang="en-US">
                  <a:solidFill>
                    <a:schemeClr val="dk1"/>
                  </a:solidFill>
                  <a:latin typeface="Calibri"/>
                  <a:ea typeface="Calibri"/>
                  <a:cs typeface="Calibri"/>
                  <a:sym typeface="Calibri"/>
                </a:rPr>
                <a:t>議論活性化</a:t>
              </a:r>
              <a:endParaRPr sz="1400">
                <a:solidFill>
                  <a:srgbClr val="000000"/>
                </a:solidFill>
                <a:latin typeface="Arial"/>
                <a:ea typeface="Arial"/>
                <a:cs typeface="Arial"/>
                <a:sym typeface="Arial"/>
              </a:endParaRPr>
            </a:p>
          </p:txBody>
        </p:sp>
        <p:sp>
          <p:nvSpPr>
            <p:cNvPr id="233" name="Google Shape;233;p5"/>
            <p:cNvSpPr txBox="1"/>
            <p:nvPr/>
          </p:nvSpPr>
          <p:spPr>
            <a:xfrm>
              <a:off x="4093949" y="5471507"/>
              <a:ext cx="2029719" cy="376063"/>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a:solidFill>
                    <a:schemeClr val="dk1"/>
                  </a:solidFill>
                  <a:latin typeface="Calibri"/>
                  <a:ea typeface="Calibri"/>
                  <a:cs typeface="Calibri"/>
                  <a:sym typeface="Calibri"/>
                </a:rPr>
                <a:t>(3)</a:t>
              </a:r>
              <a:r>
                <a:rPr lang="ja-JP" altLang="en-US">
                  <a:solidFill>
                    <a:schemeClr val="dk1"/>
                  </a:solidFill>
                  <a:latin typeface="Calibri"/>
                  <a:ea typeface="Calibri"/>
                  <a:cs typeface="Calibri"/>
                  <a:sym typeface="Calibri"/>
                </a:rPr>
                <a:t>匿名評価</a:t>
              </a:r>
              <a:endParaRPr sz="1400">
                <a:solidFill>
                  <a:srgbClr val="000000"/>
                </a:solidFill>
                <a:latin typeface="Arial"/>
                <a:ea typeface="Arial"/>
                <a:cs typeface="Arial"/>
                <a:sym typeface="Arial"/>
              </a:endParaRPr>
            </a:p>
          </p:txBody>
        </p:sp>
        <p:sp>
          <p:nvSpPr>
            <p:cNvPr id="239" name="Google Shape;239;p5"/>
            <p:cNvSpPr/>
            <p:nvPr/>
          </p:nvSpPr>
          <p:spPr>
            <a:xfrm>
              <a:off x="971522" y="6057583"/>
              <a:ext cx="7200955" cy="337323"/>
            </a:xfrm>
            <a:prstGeom prst="wedgeRoundRectCallout">
              <a:avLst>
                <a:gd name="adj1" fmla="val -27429"/>
                <a:gd name="adj2" fmla="val -123657"/>
                <a:gd name="adj3"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r>
                <a:rPr lang="en-US" altLang="ja-JP" sz="1400" dirty="0">
                  <a:solidFill>
                    <a:srgbClr val="000000"/>
                  </a:solidFill>
                  <a:latin typeface="Calibri"/>
                  <a:ea typeface="Calibri"/>
                  <a:cs typeface="Calibri"/>
                  <a:sym typeface="Calibri"/>
                </a:rPr>
                <a:t>(4)B</a:t>
              </a:r>
              <a:r>
                <a:rPr lang="ja-JP" altLang="en-US" sz="1400" dirty="0">
                  <a:solidFill>
                    <a:srgbClr val="000000"/>
                  </a:solidFill>
                  <a:latin typeface="Calibri"/>
                  <a:ea typeface="Calibri"/>
                  <a:cs typeface="Calibri"/>
                  <a:sym typeface="Calibri"/>
                </a:rPr>
                <a:t>のオッズ・</a:t>
              </a:r>
              <a:r>
                <a:rPr lang="en-US" altLang="ja-JP" sz="1400" dirty="0">
                  <a:solidFill>
                    <a:srgbClr val="000000"/>
                  </a:solidFill>
                  <a:latin typeface="Calibri"/>
                  <a:ea typeface="Calibri"/>
                  <a:cs typeface="Calibri"/>
                  <a:sym typeface="Calibri"/>
                </a:rPr>
                <a:t>B</a:t>
              </a:r>
              <a:r>
                <a:rPr lang="ja-JP" altLang="en-US" sz="1400" dirty="0">
                  <a:solidFill>
                    <a:srgbClr val="000000"/>
                  </a:solidFill>
                  <a:latin typeface="Calibri"/>
                  <a:ea typeface="Calibri"/>
                  <a:cs typeface="Calibri"/>
                  <a:sym typeface="Calibri"/>
                </a:rPr>
                <a:t>への賭けポイント・</a:t>
              </a:r>
              <a:r>
                <a:rPr lang="en-US" altLang="ja-JP" sz="1400" dirty="0">
                  <a:solidFill>
                    <a:srgbClr val="000000"/>
                  </a:solidFill>
                  <a:latin typeface="Calibri"/>
                  <a:ea typeface="Calibri"/>
                  <a:cs typeface="Calibri"/>
                  <a:sym typeface="Calibri"/>
                </a:rPr>
                <a:t>B</a:t>
              </a:r>
              <a:r>
                <a:rPr lang="ja-JP" altLang="en-US" sz="1400" dirty="0">
                  <a:solidFill>
                    <a:srgbClr val="000000"/>
                  </a:solidFill>
                  <a:latin typeface="Calibri"/>
                  <a:ea typeface="Calibri"/>
                  <a:cs typeface="Calibri"/>
                  <a:sym typeface="Calibri"/>
                </a:rPr>
                <a:t>が得たポイントに応じて</a:t>
              </a:r>
              <a:r>
                <a:rPr lang="en-US" altLang="ja-JP" sz="1400" dirty="0">
                  <a:solidFill>
                    <a:srgbClr val="000000"/>
                  </a:solidFill>
                  <a:latin typeface="Calibri"/>
                  <a:ea typeface="Calibri"/>
                  <a:cs typeface="Calibri"/>
                  <a:sym typeface="Calibri"/>
                </a:rPr>
                <a:t>A</a:t>
              </a:r>
              <a:r>
                <a:rPr lang="ja-JP" altLang="en-US" sz="1400" dirty="0">
                  <a:latin typeface="Calibri"/>
                  <a:ea typeface="Calibri"/>
                  <a:cs typeface="Calibri"/>
                  <a:sym typeface="Calibri"/>
                </a:rPr>
                <a:t>もポイントがもらえる</a:t>
              </a:r>
              <a:endParaRPr sz="1400" dirty="0">
                <a:solidFill>
                  <a:srgbClr val="000000"/>
                </a:solidFill>
                <a:latin typeface="Calibri"/>
                <a:ea typeface="Calibri"/>
                <a:cs typeface="Calibri"/>
                <a:sym typeface="Calibri"/>
              </a:endParaRPr>
            </a:p>
          </p:txBody>
        </p:sp>
      </p:grpSp>
      <p:sp>
        <p:nvSpPr>
          <p:cNvPr id="70" name="四角形: 角を丸くする 69">
            <a:extLst>
              <a:ext uri="{FF2B5EF4-FFF2-40B4-BE49-F238E27FC236}">
                <a16:creationId xmlns:a16="http://schemas.microsoft.com/office/drawing/2014/main" id="{03B94980-3153-4BDC-8FA8-E76861BEA062}"/>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議論ゲーム②</a:t>
            </a:r>
          </a:p>
        </p:txBody>
      </p:sp>
      <p:sp>
        <p:nvSpPr>
          <p:cNvPr id="4" name="雲 3">
            <a:extLst>
              <a:ext uri="{FF2B5EF4-FFF2-40B4-BE49-F238E27FC236}">
                <a16:creationId xmlns:a16="http://schemas.microsoft.com/office/drawing/2014/main" id="{0D9E9292-D44C-4E81-9842-11281932A215}"/>
              </a:ext>
            </a:extLst>
          </p:cNvPr>
          <p:cNvSpPr/>
          <p:nvPr/>
        </p:nvSpPr>
        <p:spPr>
          <a:xfrm>
            <a:off x="6837540" y="2638802"/>
            <a:ext cx="1745351" cy="52270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solidFill>
                  <a:schemeClr val="tx1"/>
                </a:solidFill>
              </a:rPr>
              <a:t>変更点！</a:t>
            </a:r>
          </a:p>
        </p:txBody>
      </p:sp>
    </p:spTree>
    <p:extLst>
      <p:ext uri="{BB962C8B-B14F-4D97-AF65-F5344CB8AC3E}">
        <p14:creationId xmlns:p14="http://schemas.microsoft.com/office/powerpoint/2010/main" val="3689343826"/>
      </p:ext>
    </p:extLst>
  </p:cSld>
  <p:clrMapOvr>
    <a:masterClrMapping/>
  </p:clrMapOvr>
  <mc:AlternateContent xmlns:mc="http://schemas.openxmlformats.org/markup-compatibility/2006" xmlns:p14="http://schemas.microsoft.com/office/powerpoint/2010/main">
    <mc:Choice Requires="p14">
      <p:transition spd="slow" p14:dur="2000" advTm="71271"/>
    </mc:Choice>
    <mc:Fallback xmlns="">
      <p:transition spd="slow" advTm="71271"/>
    </mc:Fallback>
  </mc:AlternateContent>
  <p:extLst>
    <p:ext uri="{3A86A75C-4F4B-4683-9AE1-C65F6400EC91}">
      <p14:laserTraceLst xmlns:p14="http://schemas.microsoft.com/office/powerpoint/2010/main">
        <p14:tracePtLst>
          <p14:tracePt t="4650" x="2965450" y="1546225"/>
          <p14:tracePt t="4657" x="2982913" y="1581150"/>
          <p14:tracePt t="4665" x="2998788" y="1614488"/>
          <p14:tracePt t="4672" x="3008313" y="1639888"/>
          <p14:tracePt t="4681" x="3016250" y="1657350"/>
          <p14:tracePt t="4689" x="3024188" y="1665288"/>
          <p14:tracePt t="4697" x="3033713" y="1690688"/>
          <p14:tracePt t="4705" x="3049588" y="1708150"/>
          <p14:tracePt t="4712" x="3059113" y="1725613"/>
          <p14:tracePt t="4720" x="3074988" y="1733550"/>
          <p14:tracePt t="4728" x="3092450" y="1758950"/>
          <p14:tracePt t="4736" x="3127375" y="1809750"/>
          <p14:tracePt t="4744" x="3143250" y="1827213"/>
          <p14:tracePt t="4752" x="3160713" y="1860550"/>
          <p14:tracePt t="4759" x="3178175" y="1903413"/>
          <p14:tracePt t="4768" x="3194050" y="1920875"/>
          <p14:tracePt t="4779" x="3203575" y="1938338"/>
          <p14:tracePt t="4782" x="3211513" y="1946275"/>
          <p14:tracePt t="4793" x="3211513" y="1954213"/>
          <p14:tracePt t="4807" x="3211513" y="1963738"/>
          <p14:tracePt t="4813" x="3211513" y="1971675"/>
          <p14:tracePt t="4838" x="3219450" y="1979613"/>
          <p14:tracePt t="4845" x="3244850" y="1997075"/>
          <p14:tracePt t="4853" x="3262313" y="2014538"/>
          <p14:tracePt t="4861" x="3287713" y="2022475"/>
          <p14:tracePt t="4869" x="3313113" y="2039938"/>
          <p14:tracePt t="4876" x="3322638" y="2055813"/>
          <p14:tracePt t="4885" x="3338513" y="2055813"/>
          <p14:tracePt t="4894" x="3355975" y="2065338"/>
          <p14:tracePt t="4899" x="3355975" y="2073275"/>
          <p14:tracePt t="4911" x="3381375" y="2082800"/>
          <p14:tracePt t="4914" x="3389313" y="2082800"/>
          <p14:tracePt t="4930" x="3406775" y="2090738"/>
          <p14:tracePt t="4939" x="3414713" y="2098675"/>
          <p14:tracePt t="4954" x="3424238" y="2108200"/>
          <p14:tracePt t="4961" x="3432175" y="2108200"/>
          <p14:tracePt t="4979" x="3449638" y="2108200"/>
          <p14:tracePt t="4994" x="3457575" y="2116138"/>
          <p14:tracePt t="5000" x="3467100" y="2116138"/>
          <p14:tracePt t="5094" x="3475038" y="2116138"/>
          <p14:tracePt t="5171" x="3482975" y="2133600"/>
          <p14:tracePt t="5188" x="3492500" y="2133600"/>
          <p14:tracePt t="5460" x="3508375" y="2141538"/>
          <p14:tracePt t="5474" x="3492500" y="2133600"/>
          <p14:tracePt t="10001" x="3482975" y="2133600"/>
          <p14:tracePt t="10009" x="3467100" y="2133600"/>
          <p14:tracePt t="10017" x="3467100" y="2141538"/>
          <p14:tracePt t="10025" x="3449638" y="2141538"/>
          <p14:tracePt t="10033" x="3441700" y="2141538"/>
          <p14:tracePt t="10043" x="3414713" y="2149475"/>
          <p14:tracePt t="10048" x="3389313" y="2149475"/>
          <p14:tracePt t="10060" x="3373438" y="2159000"/>
          <p14:tracePt t="10064" x="3355975" y="2159000"/>
          <p14:tracePt t="10076" x="3330575" y="2159000"/>
          <p14:tracePt t="10079" x="3322638" y="2159000"/>
          <p14:tracePt t="10088" x="3305175" y="2159000"/>
          <p14:tracePt t="10094" x="3287713" y="2159000"/>
          <p14:tracePt t="10103" x="3279775" y="2159000"/>
          <p14:tracePt t="10110" x="3270250" y="2159000"/>
          <p14:tracePt t="10119" x="3254375" y="2159000"/>
          <p14:tracePt t="10134" x="3236913" y="2159000"/>
          <p14:tracePt t="10142" x="3228975" y="2159000"/>
          <p14:tracePt t="10149" x="3211513" y="2159000"/>
          <p14:tracePt t="10158" x="3186113" y="2159000"/>
          <p14:tracePt t="10165" x="3178175" y="2159000"/>
          <p14:tracePt t="10176" x="3160713" y="2166938"/>
          <p14:tracePt t="10181" x="3143250" y="2166938"/>
          <p14:tracePt t="10189" x="3135313" y="2166938"/>
          <p14:tracePt t="10196" x="3117850" y="2166938"/>
          <p14:tracePt t="10205" x="3100388" y="2166938"/>
          <p14:tracePt t="10212" x="3084513" y="2166938"/>
          <p14:tracePt t="10219" x="3067050" y="2166938"/>
          <p14:tracePt t="10235" x="3049588" y="2166938"/>
          <p14:tracePt t="10243" x="3033713" y="2166938"/>
          <p14:tracePt t="10251" x="3024188" y="2166938"/>
          <p14:tracePt t="10259" x="3008313" y="2166938"/>
          <p14:tracePt t="10275" x="2998788" y="2166938"/>
          <p14:tracePt t="10282" x="2990850" y="2166938"/>
          <p14:tracePt t="10294" x="2982913" y="2166938"/>
          <p14:tracePt t="10310" x="2965450" y="2166938"/>
          <p14:tracePt t="10353" x="2955925" y="2166938"/>
          <p14:tracePt t="10390" x="2947988" y="2166938"/>
          <p14:tracePt t="10407" x="2940050" y="2166938"/>
          <p14:tracePt t="12959" x="2982913" y="2174875"/>
          <p14:tracePt t="12965" x="3084513" y="2174875"/>
          <p14:tracePt t="12973" x="3211513" y="2174875"/>
          <p14:tracePt t="12984" x="3322638" y="2192338"/>
          <p14:tracePt t="12991" x="3424238" y="2200275"/>
          <p14:tracePt t="12998" x="3482975" y="2209800"/>
          <p14:tracePt t="13005" x="3559175" y="2209800"/>
          <p14:tracePt t="13011" x="3602038" y="2217738"/>
          <p14:tracePt t="13020" x="3670300" y="2217738"/>
          <p14:tracePt t="13028" x="3738563" y="2227263"/>
          <p14:tracePt t="13036" x="3763963" y="2227263"/>
          <p14:tracePt t="13043" x="3832225" y="2227263"/>
          <p14:tracePt t="13051" x="3873500" y="2227263"/>
          <p14:tracePt t="13059" x="3925888" y="2235200"/>
          <p14:tracePt t="13067" x="3951288" y="2235200"/>
          <p14:tracePt t="13075" x="3984625" y="2235200"/>
          <p14:tracePt t="13083" x="4017963" y="2235200"/>
          <p14:tracePt t="13092" x="4035425" y="2243138"/>
          <p14:tracePt t="13098" x="4052888" y="2243138"/>
          <p14:tracePt t="13109" x="4070350" y="2243138"/>
          <p14:tracePt t="13124" x="4086225" y="2243138"/>
          <p14:tracePt t="13129" x="4095750" y="2243138"/>
          <p14:tracePt t="13144" x="4111625" y="2243138"/>
          <p14:tracePt t="13152" x="4121150" y="2243138"/>
          <p14:tracePt t="13160" x="4129088" y="2243138"/>
          <p14:tracePt t="13168" x="4146550" y="2243138"/>
          <p14:tracePt t="13177" x="4162425" y="2243138"/>
          <p14:tracePt t="13183" x="4179888" y="2243138"/>
          <p14:tracePt t="13193" x="4197350" y="2243138"/>
          <p14:tracePt t="13209" x="4205288" y="2243138"/>
          <p14:tracePt t="13215" x="4214813" y="2243138"/>
          <p14:tracePt t="13230" x="4230688" y="2243138"/>
          <p14:tracePt t="13241" x="4240213" y="2243138"/>
          <p14:tracePt t="13254" x="4248150" y="2252663"/>
          <p14:tracePt t="13261" x="4265613" y="2252663"/>
          <p14:tracePt t="13270" x="4265613" y="2260600"/>
          <p14:tracePt t="13277" x="4281488" y="2260600"/>
          <p14:tracePt t="13293" x="4291013" y="2268538"/>
          <p14:tracePt t="13300" x="4306888" y="2268538"/>
          <p14:tracePt t="13308" x="4316413" y="2268538"/>
          <p14:tracePt t="13564" x="4324350" y="2268538"/>
          <p14:tracePt t="13573" x="4332288" y="2268538"/>
          <p14:tracePt t="14328" x="4367213" y="2268538"/>
          <p14:tracePt t="14335" x="4435475" y="2268538"/>
          <p14:tracePt t="14343" x="4468813" y="2268538"/>
          <p14:tracePt t="14351" x="4537075" y="2268538"/>
          <p14:tracePt t="14360" x="4595813" y="2268538"/>
          <p14:tracePt t="14367" x="4664075" y="2268538"/>
          <p14:tracePt t="14375" x="4765675" y="2268538"/>
          <p14:tracePt t="14382" x="4826000" y="2260600"/>
          <p14:tracePt t="14393" x="4910138" y="2252663"/>
          <p14:tracePt t="14398" x="4987925" y="2252663"/>
          <p14:tracePt t="14409" x="5029200" y="2243138"/>
          <p14:tracePt t="14413" x="5089525" y="2243138"/>
          <p14:tracePt t="14424" x="5114925" y="2243138"/>
          <p14:tracePt t="14429" x="5165725" y="2235200"/>
          <p14:tracePt t="14437" x="5216525" y="2235200"/>
          <p14:tracePt t="14445" x="5267325" y="2217738"/>
          <p14:tracePt t="14452" x="5327650" y="2217738"/>
          <p14:tracePt t="14460" x="5353050" y="2217738"/>
          <p14:tracePt t="14468" x="5403850" y="2217738"/>
          <p14:tracePt t="14475" x="5421313" y="2217738"/>
          <p14:tracePt t="14483" x="5446713" y="2217738"/>
          <p14:tracePt t="14492" x="5480050" y="2217738"/>
          <p14:tracePt t="14499" x="5487988" y="2217738"/>
          <p14:tracePt t="14508" x="5513388" y="2217738"/>
          <p14:tracePt t="14515" x="5538788" y="2217738"/>
          <p14:tracePt t="14528" x="5565775" y="2217738"/>
          <p14:tracePt t="14531" x="5591175" y="2217738"/>
          <p14:tracePt t="14541" x="5632450" y="2200275"/>
          <p14:tracePt t="14546" x="5657850" y="2200275"/>
          <p14:tracePt t="14554" x="5692775" y="2200275"/>
          <p14:tracePt t="14561" x="5735638" y="2200275"/>
          <p14:tracePt t="14570" x="5768975" y="2200275"/>
          <p14:tracePt t="14576" x="5794375" y="2200275"/>
          <p14:tracePt t="14585" x="5827713" y="2200275"/>
          <p14:tracePt t="14592" x="5853113" y="2200275"/>
          <p14:tracePt t="14601" x="5862638" y="2200275"/>
          <p14:tracePt t="14609" x="5888038" y="2200275"/>
          <p14:tracePt t="14616" x="5913438" y="2200275"/>
          <p14:tracePt t="14624" x="5921375" y="2200275"/>
          <p14:tracePt t="14631" x="5946775" y="2200275"/>
          <p14:tracePt t="14642" x="5964238" y="2200275"/>
          <p14:tracePt t="14646" x="5989638" y="2200275"/>
          <p14:tracePt t="14658" x="6007100" y="2200275"/>
          <p14:tracePt t="14662" x="6015038" y="2200275"/>
          <p14:tracePt t="14670" x="6040438" y="2200275"/>
          <p14:tracePt t="14678" x="6065838" y="2200275"/>
          <p14:tracePt t="14686" x="6075363" y="2200275"/>
          <p14:tracePt t="14694" x="6091238" y="2200275"/>
          <p14:tracePt t="14701" x="6108700" y="2200275"/>
          <p14:tracePt t="14708" x="6116638" y="2200275"/>
          <p14:tracePt t="14717" x="6142038" y="2200275"/>
          <p14:tracePt t="14725" x="6159500" y="2200275"/>
          <p14:tracePt t="14732" x="6167438" y="2200275"/>
          <p14:tracePt t="14742" x="6184900" y="2200275"/>
          <p14:tracePt t="14748" x="6194425" y="2200275"/>
          <p14:tracePt t="14760" x="6219825" y="2200275"/>
          <p14:tracePt t="14764" x="6227763" y="2200275"/>
          <p14:tracePt t="14775" x="6235700" y="2200275"/>
          <p14:tracePt t="14779" x="6245225" y="2200275"/>
          <p14:tracePt t="14787" x="6253163" y="2209800"/>
          <p14:tracePt t="14794" x="6261100" y="2209800"/>
          <p14:tracePt t="14803" x="6270625" y="2209800"/>
          <p14:tracePt t="14810" x="6286500" y="2209800"/>
          <p14:tracePt t="14818" x="6303963" y="2209800"/>
          <p14:tracePt t="14826" x="6321425" y="2209800"/>
          <p14:tracePt t="14834" x="6321425" y="2217738"/>
          <p14:tracePt t="14842" x="6338888" y="2217738"/>
          <p14:tracePt t="14849" x="6346825" y="2217738"/>
          <p14:tracePt t="14857" x="6354763" y="2217738"/>
          <p14:tracePt t="14865" x="6364288" y="2217738"/>
          <p14:tracePt t="14880" x="6372225" y="2217738"/>
          <p14:tracePt t="14891" x="6380163" y="2217738"/>
          <p14:tracePt t="14896" x="6389688" y="2217738"/>
          <p14:tracePt t="14911" x="6397625" y="2227263"/>
          <p14:tracePt t="15720" x="6456363" y="2227263"/>
          <p14:tracePt t="15728" x="6524625" y="2227263"/>
          <p14:tracePt t="15736" x="6584950" y="2235200"/>
          <p14:tracePt t="15746" x="6643688" y="2235200"/>
          <p14:tracePt t="15753" x="6704013" y="2235200"/>
          <p14:tracePt t="15759" x="6762750" y="2243138"/>
          <p14:tracePt t="15767" x="6813550" y="2243138"/>
          <p14:tracePt t="15775" x="6873875" y="2243138"/>
          <p14:tracePt t="15782" x="6958013" y="2243138"/>
          <p14:tracePt t="15791" x="7018338" y="2260600"/>
          <p14:tracePt t="15798" x="7094538" y="2260600"/>
          <p14:tracePt t="15809" x="7145338" y="2260600"/>
          <p14:tracePt t="15813" x="7196138" y="2260600"/>
          <p14:tracePt t="15825" x="7239000" y="2260600"/>
          <p14:tracePt t="15829" x="7297738" y="2260600"/>
          <p14:tracePt t="15841" x="7348538" y="2260600"/>
          <p14:tracePt t="15845" x="7408863" y="2260600"/>
          <p14:tracePt t="15853" x="7467600" y="2260600"/>
          <p14:tracePt t="15861" x="7527925" y="2260600"/>
          <p14:tracePt t="15870" x="7578725" y="2260600"/>
          <p14:tracePt t="15877" x="7612063" y="2260600"/>
          <p14:tracePt t="15884" x="7654925" y="2260600"/>
          <p14:tracePt t="15892" x="7688263" y="2260600"/>
          <p14:tracePt t="15899" x="7723188" y="2260600"/>
          <p14:tracePt t="15907" x="7766050" y="2252663"/>
          <p14:tracePt t="15915" x="7791450" y="2252663"/>
          <p14:tracePt t="15924" x="7824788" y="2252663"/>
          <p14:tracePt t="15931" x="7842250" y="2252663"/>
          <p14:tracePt t="15942" x="7867650" y="2243138"/>
          <p14:tracePt t="15946" x="7885113" y="2243138"/>
          <p14:tracePt t="15958" x="7893050" y="2243138"/>
          <p14:tracePt t="15961" x="7910513" y="2243138"/>
          <p14:tracePt t="15970" x="7918450" y="2243138"/>
          <p14:tracePt t="16063" x="7926388" y="2243138"/>
          <p14:tracePt t="16070" x="7935913" y="2243138"/>
          <p14:tracePt t="18739" x="7910513" y="2252663"/>
          <p14:tracePt t="18746" x="7850188" y="2286000"/>
          <p14:tracePt t="18755" x="7799388" y="2319338"/>
          <p14:tracePt t="18763" x="7748588" y="2344738"/>
          <p14:tracePt t="18770" x="7688263" y="2354263"/>
          <p14:tracePt t="18776" x="7612063" y="2362200"/>
          <p14:tracePt t="18786" x="7570788" y="2362200"/>
          <p14:tracePt t="18793" x="7510463" y="2362200"/>
          <p14:tracePt t="18801" x="7467600" y="2362200"/>
          <p14:tracePt t="18808" x="7408863" y="2354263"/>
          <p14:tracePt t="18817" x="7323138" y="2336800"/>
          <p14:tracePt t="18825" x="7264400" y="2336800"/>
          <p14:tracePt t="18832" x="7162800" y="2319338"/>
          <p14:tracePt t="18840" x="7102475" y="2311400"/>
          <p14:tracePt t="18849" x="7026275" y="2303463"/>
          <p14:tracePt t="18858" x="6983413" y="2293938"/>
          <p14:tracePt t="18862" x="6924675" y="2286000"/>
          <p14:tracePt t="18874" x="6848475" y="2268538"/>
          <p14:tracePt t="18878" x="6780213" y="2260600"/>
          <p14:tracePt t="18891" x="6694488" y="2252663"/>
          <p14:tracePt t="18894" x="6618288" y="2252663"/>
          <p14:tracePt t="18902" x="6550025" y="2243138"/>
          <p14:tracePt t="18910" x="6491288" y="2243138"/>
          <p14:tracePt t="18917" x="6448425" y="2243138"/>
          <p14:tracePt t="18925" x="6405563" y="2243138"/>
          <p14:tracePt t="18933" x="6372225" y="2243138"/>
          <p14:tracePt t="18941" x="6338888" y="2243138"/>
          <p14:tracePt t="18948" x="6296025" y="2243138"/>
          <p14:tracePt t="18958" x="6253163" y="2243138"/>
          <p14:tracePt t="18964" x="6194425" y="2243138"/>
          <p14:tracePt t="18974" x="6151563" y="2235200"/>
          <p14:tracePt t="18995" x="5964238" y="2235200"/>
          <p14:tracePt t="19004" x="5905500" y="2235200"/>
          <p14:tracePt t="19011" x="5870575" y="2235200"/>
          <p14:tracePt t="19019" x="5819775" y="2235200"/>
          <p14:tracePt t="19027" x="5794375" y="2235200"/>
          <p14:tracePt t="19034" x="5751513" y="2235200"/>
          <p14:tracePt t="19042" x="5692775" y="2235200"/>
          <p14:tracePt t="19050" x="5649913" y="2235200"/>
          <p14:tracePt t="19058" x="5607050" y="2235200"/>
          <p14:tracePt t="19065" x="5573713" y="2235200"/>
          <p14:tracePt t="19074" x="5556250" y="2235200"/>
          <p14:tracePt t="19081" x="5522913" y="2235200"/>
          <p14:tracePt t="19091" x="5505450" y="2235200"/>
          <p14:tracePt t="19097" x="5497513" y="2235200"/>
          <p14:tracePt t="19108" x="5480050" y="2235200"/>
          <p14:tracePt t="19112" x="5472113" y="2235200"/>
          <p14:tracePt t="19121" x="5462588" y="2235200"/>
          <p14:tracePt t="19129" x="5454650" y="2235200"/>
          <p14:tracePt t="19144" x="5446713" y="2217738"/>
          <p14:tracePt t="19549" x="5378450" y="2235200"/>
          <p14:tracePt t="19555" x="5259388" y="2278063"/>
          <p14:tracePt t="19564" x="5173663" y="2293938"/>
          <p14:tracePt t="19575" x="5097463" y="2328863"/>
          <p14:tracePt t="19579" x="5021263" y="2336800"/>
          <p14:tracePt t="19590" x="4919663" y="2354263"/>
          <p14:tracePt t="19595" x="4808538" y="2362200"/>
          <p14:tracePt t="19602" x="4706938" y="2362200"/>
          <p14:tracePt t="19610" x="4613275" y="2362200"/>
          <p14:tracePt t="19618" x="4537075" y="2362200"/>
          <p14:tracePt t="19626" x="4468813" y="2362200"/>
          <p14:tracePt t="19634" x="4425950" y="2362200"/>
          <p14:tracePt t="19642" x="4349750" y="2362200"/>
          <p14:tracePt t="19649" x="4298950" y="2362200"/>
          <p14:tracePt t="19658" x="4205288" y="2362200"/>
          <p14:tracePt t="19665" x="4137025" y="2362200"/>
          <p14:tracePt t="19673" x="4078288" y="2344738"/>
          <p14:tracePt t="19680" x="4017963" y="2336800"/>
          <p14:tracePt t="19692" x="3976688" y="2336800"/>
          <p14:tracePt t="19696" x="3916363" y="2336800"/>
          <p14:tracePt t="19707" x="3873500" y="2336800"/>
          <p14:tracePt t="19711" x="3814763" y="2336800"/>
          <p14:tracePt t="19720" x="3771900" y="2336800"/>
          <p14:tracePt t="19727" x="3713163" y="2336800"/>
          <p14:tracePt t="19736" x="3670300" y="2336800"/>
          <p14:tracePt t="19743" x="3627438" y="2336800"/>
          <p14:tracePt t="19750" x="3602038" y="2336800"/>
          <p14:tracePt t="19758" x="3576638" y="2336800"/>
          <p14:tracePt t="19766" x="3551238" y="2336800"/>
          <p14:tracePt t="19774" x="3525838" y="2336800"/>
          <p14:tracePt t="19782" x="3500438" y="2336800"/>
          <p14:tracePt t="19790" x="3475038" y="2336800"/>
          <p14:tracePt t="19797" x="3449638" y="2336800"/>
          <p14:tracePt t="19808" x="3432175" y="2336800"/>
          <p14:tracePt t="19813" x="3424238" y="2336800"/>
          <p14:tracePt t="19824" x="3398838" y="2336800"/>
          <p14:tracePt t="19828" x="3381375" y="2336800"/>
          <p14:tracePt t="19840" x="3373438" y="2336800"/>
          <p14:tracePt t="19843" x="3355975" y="2336800"/>
          <p14:tracePt t="19852" x="3348038" y="2336800"/>
          <p14:tracePt t="19860" x="3330575" y="2336800"/>
          <p14:tracePt t="19868" x="3297238" y="2336800"/>
          <p14:tracePt t="19874" x="3270250" y="2319338"/>
          <p14:tracePt t="19883" x="3262313" y="2319338"/>
          <p14:tracePt t="19892" x="3236913" y="2319338"/>
          <p14:tracePt t="19899" x="3228975" y="2319338"/>
          <p14:tracePt t="19907" x="3211513" y="2319338"/>
          <p14:tracePt t="19915" x="3203575" y="2319338"/>
          <p14:tracePt t="19930" x="3194050" y="2319338"/>
          <p14:tracePt t="19944" x="3186113" y="2319338"/>
          <p14:tracePt t="20352" x="3194050" y="2319338"/>
          <p14:tracePt t="20358" x="3228975" y="2311400"/>
          <p14:tracePt t="20366" x="3244850" y="2311400"/>
          <p14:tracePt t="20375" x="3279775" y="2311400"/>
          <p14:tracePt t="20381" x="3287713" y="2311400"/>
          <p14:tracePt t="20390" x="3322638" y="2311400"/>
          <p14:tracePt t="20397" x="3338513" y="2311400"/>
          <p14:tracePt t="20409" x="3355975" y="2311400"/>
          <p14:tracePt t="20412" x="3373438" y="2311400"/>
          <p14:tracePt t="20423" x="3406775" y="2311400"/>
          <p14:tracePt t="20428" x="3414713" y="2311400"/>
          <p14:tracePt t="20436" x="3441700" y="2311400"/>
          <p14:tracePt t="20444" x="3457575" y="2311400"/>
          <p14:tracePt t="20451" x="3467100" y="2311400"/>
          <p14:tracePt t="20460" x="3492500" y="2311400"/>
          <p14:tracePt t="20467" x="3508375" y="2311400"/>
          <p14:tracePt t="20474" x="3517900" y="2311400"/>
          <p14:tracePt t="20482" x="3533775" y="2311400"/>
          <p14:tracePt t="20491" x="3551238" y="2311400"/>
          <p14:tracePt t="20498" x="3568700" y="2311400"/>
          <p14:tracePt t="20507" x="3586163" y="2311400"/>
          <p14:tracePt t="20514" x="3611563" y="2311400"/>
          <p14:tracePt t="20525" x="3644900" y="2311400"/>
          <p14:tracePt t="20529" x="3670300" y="2311400"/>
          <p14:tracePt t="20541" x="3687763" y="2311400"/>
          <p14:tracePt t="20545" x="3721100" y="2311400"/>
          <p14:tracePt t="20557" x="3738563" y="2311400"/>
          <p14:tracePt t="20560" x="3746500" y="2311400"/>
          <p14:tracePt t="20569" x="3763963" y="2311400"/>
          <p14:tracePt t="20576" x="3781425" y="2311400"/>
          <p14:tracePt t="20584" x="3789363" y="2311400"/>
          <p14:tracePt t="20591" x="3814763" y="2311400"/>
          <p14:tracePt t="20599" x="3832225" y="2319338"/>
          <p14:tracePt t="20607" x="3840163" y="2319338"/>
          <p14:tracePt t="20615" x="3857625" y="2328863"/>
          <p14:tracePt t="20624" x="3883025" y="2328863"/>
          <p14:tracePt t="20632" x="3890963" y="2336800"/>
          <p14:tracePt t="20640" x="3908425" y="2336800"/>
          <p14:tracePt t="20647" x="3925888" y="2344738"/>
          <p14:tracePt t="20657" x="3933825" y="2344738"/>
          <p14:tracePt t="20662" x="3941763" y="2354263"/>
          <p14:tracePt t="20669" x="3959225" y="2354263"/>
          <p14:tracePt t="20678" x="3967163" y="2354263"/>
          <p14:tracePt t="20685" x="3976688" y="2354263"/>
          <p14:tracePt t="20693" x="3976688" y="2362200"/>
          <p14:tracePt t="20700" x="3992563" y="2379663"/>
          <p14:tracePt t="20709" x="4002088" y="2379663"/>
          <p14:tracePt t="20716" x="4010025" y="2379663"/>
          <p14:tracePt t="20725" x="4044950" y="2387600"/>
          <p14:tracePt t="20732" x="4070350" y="2387600"/>
          <p14:tracePt t="20740" x="4103688" y="2397125"/>
          <p14:tracePt t="20748" x="4121150" y="2397125"/>
          <p14:tracePt t="20757" x="4154488" y="2405063"/>
          <p14:tracePt t="20764" x="4179888" y="2405063"/>
          <p14:tracePt t="20774" x="4197350" y="2413000"/>
          <p14:tracePt t="20778" x="4214813" y="2413000"/>
          <p14:tracePt t="20790" x="4230688" y="2413000"/>
          <p14:tracePt t="20794" x="4240213" y="2413000"/>
          <p14:tracePt t="20802" x="4256088" y="2422525"/>
          <p14:tracePt t="20810" x="4281488" y="2422525"/>
          <p14:tracePt t="20818" x="4298950" y="2422525"/>
          <p14:tracePt t="20825" x="4316413" y="2430463"/>
          <p14:tracePt t="20833" x="4341813" y="2430463"/>
          <p14:tracePt t="20841" x="4375150" y="2438400"/>
          <p14:tracePt t="20848" x="4400550" y="2438400"/>
          <p14:tracePt t="20857" x="4443413" y="2438400"/>
          <p14:tracePt t="20866" x="4494213" y="2447925"/>
          <p14:tracePt t="20873" x="4519613" y="2447925"/>
          <p14:tracePt t="20881" x="4579938" y="2447925"/>
          <p14:tracePt t="20891" x="4613275" y="2447925"/>
          <p14:tracePt t="20895" x="4646613" y="2447925"/>
          <p14:tracePt t="20908" x="4689475" y="2463800"/>
          <p14:tracePt t="20911" x="4714875" y="2463800"/>
          <p14:tracePt t="20919" x="4749800" y="2463800"/>
          <p14:tracePt t="20927" x="4765675" y="2473325"/>
          <p14:tracePt t="20934" x="4775200" y="2473325"/>
          <p14:tracePt t="20942" x="4791075" y="2481263"/>
          <p14:tracePt t="20949" x="4826000" y="2489200"/>
          <p14:tracePt t="20958" x="4843463" y="2489200"/>
          <p14:tracePt t="20967" x="4851400" y="2489200"/>
          <p14:tracePt t="20973" x="4868863" y="2489200"/>
          <p14:tracePt t="20982" x="4894263" y="2489200"/>
          <p14:tracePt t="20992" x="4902200" y="2489200"/>
          <p14:tracePt t="20996" x="4927600" y="2489200"/>
          <p14:tracePt t="21008" x="4962525" y="2498725"/>
          <p14:tracePt t="21012" x="4978400" y="2498725"/>
          <p14:tracePt t="21023" x="4995863" y="2498725"/>
          <p14:tracePt t="21027" x="5013325" y="2506663"/>
          <p14:tracePt t="21036" x="5021263" y="2506663"/>
          <p14:tracePt t="21043" x="5046663" y="2516188"/>
          <p14:tracePt t="21051" x="5064125" y="2516188"/>
          <p14:tracePt t="21059" x="5089525" y="2524125"/>
          <p14:tracePt t="21067" x="5140325" y="2532063"/>
          <p14:tracePt t="21075" x="5173663" y="2532063"/>
          <p14:tracePt t="21083" x="5183188" y="2541588"/>
          <p14:tracePt t="21091" x="5224463" y="2541588"/>
          <p14:tracePt t="21099" x="5241925" y="2557463"/>
          <p14:tracePt t="21107" x="5259388" y="2557463"/>
          <p14:tracePt t="21114" x="5267325" y="2566988"/>
          <p14:tracePt t="21124" x="5276850" y="2566988"/>
          <p14:tracePt t="21129" x="5292725" y="2566988"/>
          <p14:tracePt t="21141" x="5310188" y="2566988"/>
          <p14:tracePt t="21144" x="5327650" y="2566988"/>
          <p14:tracePt t="21152" x="5335588" y="2566988"/>
          <p14:tracePt t="21159" x="5343525" y="2566988"/>
          <p14:tracePt t="21168" x="5353050" y="2574925"/>
          <p14:tracePt t="21176" x="5360988" y="2574925"/>
          <p14:tracePt t="21183" x="5378450" y="2574925"/>
          <p14:tracePt t="21199" x="5386388" y="2574925"/>
          <p14:tracePt t="21317" x="5394325" y="2574925"/>
          <p14:tracePt t="21380" x="5403850" y="2574925"/>
          <p14:tracePt t="21417" x="5411788" y="2574925"/>
          <p14:tracePt t="21425" x="5421313" y="2574925"/>
          <p14:tracePt t="21432" x="5437188" y="2574925"/>
          <p14:tracePt t="21441" x="5454650" y="2574925"/>
          <p14:tracePt t="21448" x="5472113" y="2566988"/>
          <p14:tracePt t="21457" x="5480050" y="2549525"/>
          <p14:tracePt t="21465" x="5497513" y="2532063"/>
          <p14:tracePt t="21473" x="5530850" y="2506663"/>
          <p14:tracePt t="21480" x="5556250" y="2473325"/>
          <p14:tracePt t="21491" x="5591175" y="2422525"/>
          <p14:tracePt t="21494" x="5624513" y="2379663"/>
          <p14:tracePt t="21503" x="5641975" y="2362200"/>
          <p14:tracePt t="21510" x="5649913" y="2336800"/>
          <p14:tracePt t="21518" x="5657850" y="2319338"/>
          <p14:tracePt t="21526" x="5667375" y="2303463"/>
          <p14:tracePt t="21533" x="5675313" y="2293938"/>
          <p14:tracePt t="21541" x="5675313" y="2286000"/>
          <p14:tracePt t="21549" x="5675313" y="2278063"/>
          <p14:tracePt t="26279" x="5683250" y="2278063"/>
          <p14:tracePt t="26373" x="5683250" y="2286000"/>
          <p14:tracePt t="26379" x="5667375" y="2293938"/>
          <p14:tracePt t="26388" x="5632450" y="2319338"/>
          <p14:tracePt t="26395" x="5530850" y="2354263"/>
          <p14:tracePt t="26406" x="5429250" y="2405063"/>
          <p14:tracePt t="26411" x="5310188" y="2430463"/>
          <p14:tracePt t="26423" x="5241925" y="2438400"/>
          <p14:tracePt t="26426" x="5183188" y="2447925"/>
          <p14:tracePt t="26435" x="5132388" y="2455863"/>
          <p14:tracePt t="26442" x="5064125" y="2463800"/>
          <p14:tracePt t="26450" x="5013325" y="2473325"/>
          <p14:tracePt t="26458" x="4927600" y="2473325"/>
          <p14:tracePt t="26466" x="4843463" y="2473325"/>
          <p14:tracePt t="26474" x="4783138" y="2498725"/>
          <p14:tracePt t="26481" x="4699000" y="2498725"/>
          <p14:tracePt t="26491" x="4638675" y="2498725"/>
          <p14:tracePt t="26498" x="4595813" y="2506663"/>
          <p14:tracePt t="26505" x="4554538" y="2506663"/>
          <p14:tracePt t="26513" x="4529138" y="2506663"/>
          <p14:tracePt t="26524" x="4503738" y="2516188"/>
          <p14:tracePt t="26528" x="4468813" y="2516188"/>
          <p14:tracePt t="26541" x="4451350" y="2524125"/>
          <p14:tracePt t="26544" x="4425950" y="2524125"/>
          <p14:tracePt t="26552" x="4400550" y="2524125"/>
          <p14:tracePt t="26560" x="4375150" y="2524125"/>
          <p14:tracePt t="26567" x="4359275" y="2524125"/>
          <p14:tracePt t="26575" x="4332288" y="2524125"/>
          <p14:tracePt t="26582" x="4324350" y="2524125"/>
          <p14:tracePt t="26590" x="4298950" y="2524125"/>
          <p14:tracePt t="26598" x="4273550" y="2524125"/>
          <p14:tracePt t="26607" x="4265613" y="2524125"/>
          <p14:tracePt t="26614" x="4248150" y="2524125"/>
          <p14:tracePt t="26622" x="4222750" y="2524125"/>
          <p14:tracePt t="26639" x="4214813" y="2524125"/>
          <p14:tracePt t="26645" x="4205288" y="2524125"/>
          <p14:tracePt t="26676" x="4197350" y="2524125"/>
          <p14:tracePt t="26683" x="4179888" y="2524125"/>
          <p14:tracePt t="26691" x="4171950" y="2524125"/>
          <p14:tracePt t="26699" x="4146550" y="2532063"/>
          <p14:tracePt t="26707" x="4137025" y="2532063"/>
          <p14:tracePt t="26715" x="4129088" y="2532063"/>
          <p14:tracePt t="26723" x="4121150" y="2532063"/>
          <p14:tracePt t="26730" x="4111625" y="2532063"/>
          <p14:tracePt t="26747" x="4103688" y="2532063"/>
          <p14:tracePt t="26757" x="4086225" y="2532063"/>
          <p14:tracePt t="26878" x="4086225" y="2541588"/>
          <p14:tracePt t="26887" x="4078288" y="2549525"/>
          <p14:tracePt t="26893" x="4070350" y="2549525"/>
          <p14:tracePt t="26902" x="4070350" y="2557463"/>
          <p14:tracePt t="26909" x="4060825" y="2557463"/>
          <p14:tracePt t="26918" x="4052888" y="2557463"/>
          <p14:tracePt t="27003" x="4044950" y="2574925"/>
          <p14:tracePt t="27010" x="4035425" y="2574925"/>
          <p14:tracePt t="31390" x="4010025" y="2625725"/>
          <p14:tracePt t="31397" x="3976688" y="2686050"/>
          <p14:tracePt t="31405" x="3951288" y="2744788"/>
          <p14:tracePt t="31412" x="3908425" y="2820988"/>
          <p14:tracePt t="31421" x="3873500" y="2922588"/>
          <p14:tracePt t="31428" x="3848100" y="2990850"/>
          <p14:tracePt t="31438" x="3806825" y="3076575"/>
          <p14:tracePt t="31445" x="3789363" y="3127375"/>
          <p14:tracePt t="31457" x="3763963" y="3186113"/>
          <p14:tracePt t="31459" x="3738563" y="3238500"/>
          <p14:tracePt t="31468" x="3713163" y="3297238"/>
          <p14:tracePt t="31475" x="3687763" y="3348038"/>
          <p14:tracePt t="31484" x="3662363" y="3398838"/>
          <p14:tracePt t="31491" x="3662363" y="3416300"/>
          <p14:tracePt t="31499" x="3652838" y="3441700"/>
          <p14:tracePt t="31507" x="3644900" y="3467100"/>
          <p14:tracePt t="31514" x="3636963" y="3502025"/>
          <p14:tracePt t="31522" x="3627438" y="3527425"/>
          <p14:tracePt t="31529" x="3619500" y="3543300"/>
          <p14:tracePt t="31538" x="3602038" y="3568700"/>
          <p14:tracePt t="31545" x="3594100" y="3594100"/>
          <p14:tracePt t="31554" x="3586163" y="3611563"/>
          <p14:tracePt t="31562" x="3576638" y="3629025"/>
          <p14:tracePt t="31570" x="3576638" y="3646488"/>
          <p14:tracePt t="31579" x="3568700" y="3671888"/>
          <p14:tracePt t="31588" x="3559175" y="3679825"/>
          <p14:tracePt t="31591" x="3551238" y="3697288"/>
          <p14:tracePt t="31599" x="3543300" y="3713163"/>
          <p14:tracePt t="31607" x="3533775" y="3730625"/>
          <p14:tracePt t="31615" x="3517900" y="3730625"/>
          <p14:tracePt t="31623" x="3517900" y="3756025"/>
          <p14:tracePt t="31631" x="3508375" y="3763963"/>
          <p14:tracePt t="31638" x="3508375" y="3773488"/>
          <p14:tracePt t="31655" x="3508375" y="3781425"/>
          <p14:tracePt t="31662" x="3500438" y="3790950"/>
          <p14:tracePt t="31671" x="3492500" y="3790950"/>
          <p14:tracePt t="31678" x="3492500" y="3798888"/>
          <p14:tracePt t="31690" x="3492500" y="3806825"/>
          <p14:tracePt t="31693" x="3492500" y="3816350"/>
          <p14:tracePt t="31701" x="3492500" y="3824288"/>
          <p14:tracePt t="31709" x="3492500" y="3832225"/>
          <p14:tracePt t="31772" x="3482975" y="3841750"/>
          <p14:tracePt t="31787" x="3482975" y="3849688"/>
          <p14:tracePt t="31794" x="3482975" y="3857625"/>
          <p14:tracePt t="31810" x="3482975" y="3867150"/>
          <p14:tracePt t="31819" x="3482975" y="3875088"/>
          <p14:tracePt t="31833" x="3482975" y="3883025"/>
          <p14:tracePt t="31903" x="3482975" y="3900488"/>
          <p14:tracePt t="31920" x="3482975" y="3908425"/>
          <p14:tracePt t="31927" x="3482975" y="3917950"/>
          <p14:tracePt t="31936" x="3482975" y="3925888"/>
          <p14:tracePt t="31950" x="3482975" y="3935413"/>
          <p14:tracePt t="32223" x="3492500" y="3935413"/>
          <p14:tracePt t="32231" x="3525838" y="3917950"/>
          <p14:tracePt t="32238" x="3543300" y="3900488"/>
          <p14:tracePt t="32247" x="3568700" y="3883025"/>
          <p14:tracePt t="32254" x="3586163" y="3867150"/>
          <p14:tracePt t="32261" x="3611563" y="3849688"/>
          <p14:tracePt t="32272" x="3636963" y="3832225"/>
          <p14:tracePt t="32277" x="3644900" y="3816350"/>
          <p14:tracePt t="32289" x="3662363" y="3806825"/>
          <p14:tracePt t="32293" x="3687763" y="3790950"/>
          <p14:tracePt t="32301" x="3703638" y="3781425"/>
          <p14:tracePt t="32308" x="3703638" y="3773488"/>
          <p14:tracePt t="32317" x="3713163" y="3763963"/>
          <p14:tracePt t="32324" x="3729038" y="3756025"/>
          <p14:tracePt t="32339" x="3746500" y="3748088"/>
          <p14:tracePt t="32348" x="3771900" y="3738563"/>
          <p14:tracePt t="32355" x="3789363" y="3722688"/>
          <p14:tracePt t="32363" x="3797300" y="3705225"/>
          <p14:tracePt t="32371" x="3814763" y="3687763"/>
          <p14:tracePt t="32381" x="3832225" y="3671888"/>
          <p14:tracePt t="32388" x="3857625" y="3654425"/>
          <p14:tracePt t="32396" x="3873500" y="3636963"/>
          <p14:tracePt t="32406" x="3883025" y="3619500"/>
          <p14:tracePt t="32410" x="3900488" y="3603625"/>
          <p14:tracePt t="32421" x="3925888" y="3586163"/>
          <p14:tracePt t="32425" x="3941763" y="3578225"/>
          <p14:tracePt t="32434" x="3941763" y="3568700"/>
          <p14:tracePt t="32442" x="3959225" y="3560763"/>
          <p14:tracePt t="32449" x="3976688" y="3543300"/>
          <p14:tracePt t="32458" x="4002088" y="3517900"/>
          <p14:tracePt t="32464" x="4010025" y="3502025"/>
          <p14:tracePt t="32473" x="4027488" y="3484563"/>
          <p14:tracePt t="32480" x="4044950" y="3475038"/>
          <p14:tracePt t="32488" x="4052888" y="3459163"/>
          <p14:tracePt t="32497" x="4070350" y="3433763"/>
          <p14:tracePt t="32504" x="4078288" y="3424238"/>
          <p14:tracePt t="32512" x="4086225" y="3424238"/>
          <p14:tracePt t="32523" x="4095750" y="3408363"/>
          <p14:tracePt t="32527" x="4095750" y="3398838"/>
          <p14:tracePt t="32538" x="4103688" y="3398838"/>
          <p14:tracePt t="32542" x="4103688" y="3390900"/>
          <p14:tracePt t="32550" x="4103688" y="3382963"/>
          <p14:tracePt t="32557" x="4111625" y="3373438"/>
          <p14:tracePt t="32566" x="4121150" y="3373438"/>
          <p14:tracePt t="32573" x="4129088" y="3348038"/>
          <p14:tracePt t="32581" x="4137025" y="3340100"/>
          <p14:tracePt t="32589" x="4154488" y="3322638"/>
          <p14:tracePt t="32597" x="4171950" y="3305175"/>
          <p14:tracePt t="32604" x="4179888" y="3297238"/>
          <p14:tracePt t="32621" x="4179888" y="3279775"/>
          <p14:tracePt t="32630" x="4179888" y="3271838"/>
          <p14:tracePt t="32651" x="4187825" y="3271838"/>
          <p14:tracePt t="32659" x="4197350" y="3254375"/>
          <p14:tracePt t="32668" x="4205288" y="3238500"/>
          <p14:tracePt t="32674" x="4205288" y="3228975"/>
          <p14:tracePt t="32682" x="4222750" y="3203575"/>
          <p14:tracePt t="32690" x="4230688" y="3186113"/>
          <p14:tracePt t="32698" x="4248150" y="3152775"/>
          <p14:tracePt t="32705" x="4256088" y="3135313"/>
          <p14:tracePt t="32714" x="4265613" y="3127375"/>
          <p14:tracePt t="32721" x="4265613" y="3109913"/>
          <p14:tracePt t="32731" x="4265613" y="3101975"/>
          <p14:tracePt t="32745" x="4265613" y="3094038"/>
          <p14:tracePt t="32807" x="4265613" y="3084513"/>
          <p14:tracePt t="33228" x="4265613" y="3076575"/>
          <p14:tracePt t="33235" x="4265613" y="3067050"/>
          <p14:tracePt t="35291" x="4291013" y="3203575"/>
          <p14:tracePt t="35298" x="4316413" y="3289300"/>
          <p14:tracePt t="35306" x="4324350" y="3365500"/>
          <p14:tracePt t="35314" x="4349750" y="3449638"/>
          <p14:tracePt t="35321" x="4375150" y="3568700"/>
          <p14:tracePt t="35329" x="4410075" y="3748088"/>
          <p14:tracePt t="35337" x="4435475" y="3849688"/>
          <p14:tracePt t="35344" x="4460875" y="3994150"/>
          <p14:tracePt t="35351" x="4468813" y="4052888"/>
          <p14:tracePt t="35360" x="4476750" y="4130675"/>
          <p14:tracePt t="35368" x="4486275" y="4197350"/>
          <p14:tracePt t="35375" x="4511675" y="4291013"/>
          <p14:tracePt t="35385" x="4511675" y="4402138"/>
          <p14:tracePt t="35391" x="4519613" y="4486275"/>
          <p14:tracePt t="35400" x="4519613" y="4546600"/>
          <p14:tracePt t="35408" x="4529138" y="4648200"/>
          <p14:tracePt t="35417" x="4529138" y="4691063"/>
          <p14:tracePt t="35424" x="4529138" y="4733925"/>
          <p14:tracePt t="35431" x="4529138" y="4775200"/>
          <p14:tracePt t="35439" x="4529138" y="4835525"/>
          <p14:tracePt t="35447" x="4529138" y="4878388"/>
          <p14:tracePt t="35455" x="4529138" y="4937125"/>
          <p14:tracePt t="35462" x="4529138" y="4972050"/>
          <p14:tracePt t="35471" x="4519613" y="5030788"/>
          <p14:tracePt t="35479" x="4519613" y="5048250"/>
          <p14:tracePt t="35487" x="4519613" y="5073650"/>
          <p14:tracePt t="35494" x="4503738" y="5099050"/>
          <p14:tracePt t="35506" x="4503738" y="5132388"/>
          <p14:tracePt t="35509" x="4503738" y="5141913"/>
          <p14:tracePt t="35521" x="4503738" y="5167313"/>
          <p14:tracePt t="35525" x="4494213" y="5200650"/>
          <p14:tracePt t="35533" x="4486275" y="5218113"/>
          <p14:tracePt t="35540" x="4476750" y="5243513"/>
          <p14:tracePt t="35548" x="4468813" y="5260975"/>
          <p14:tracePt t="35556" x="4460875" y="5294313"/>
          <p14:tracePt t="35564" x="4443413" y="5337175"/>
          <p14:tracePt t="35571" x="4425950" y="5362575"/>
          <p14:tracePt t="35579" x="4418013" y="5395913"/>
          <p14:tracePt t="35588" x="4410075" y="5421313"/>
          <p14:tracePt t="35597" x="4400550" y="5430838"/>
          <p14:tracePt t="35604" x="4400550" y="5446713"/>
          <p14:tracePt t="35613" x="4392613" y="5472113"/>
          <p14:tracePt t="35621" x="4384675" y="5489575"/>
          <p14:tracePt t="35626" x="4375150" y="5497513"/>
          <p14:tracePt t="35637" x="4375150" y="5514975"/>
          <p14:tracePt t="35642" x="4367213" y="5540375"/>
          <p14:tracePt t="35650" x="4359275" y="5575300"/>
          <p14:tracePt t="35657" x="4349750" y="5583238"/>
          <p14:tracePt t="35665" x="4341813" y="5600700"/>
          <p14:tracePt t="35673" x="4332288" y="5616575"/>
          <p14:tracePt t="35680" x="4324350" y="5626100"/>
          <p14:tracePt t="35688" x="4316413" y="5651500"/>
          <p14:tracePt t="35696" x="4306888" y="5668963"/>
          <p14:tracePt t="35705" x="4291013" y="5684838"/>
          <p14:tracePt t="35714" x="4265613" y="5702300"/>
          <p14:tracePt t="35720" x="4248150" y="5710238"/>
          <p14:tracePt t="35728" x="4230688" y="5735638"/>
          <p14:tracePt t="35738" x="4214813" y="5753100"/>
          <p14:tracePt t="35742" x="4197350" y="5761038"/>
          <p14:tracePt t="35754" x="4171950" y="5778500"/>
          <p14:tracePt t="35758" x="4146550" y="5788025"/>
          <p14:tracePt t="35767" x="4129088" y="5795963"/>
          <p14:tracePt t="35774" x="4095750" y="5795963"/>
          <p14:tracePt t="35782" x="4060825" y="5795963"/>
          <p14:tracePt t="36118" x="4027488" y="5829300"/>
          <p14:tracePt t="36124" x="3951288" y="5922963"/>
          <p14:tracePt t="36133" x="3900488" y="5991225"/>
          <p14:tracePt t="36141" x="3840163" y="6059488"/>
          <p14:tracePt t="36147" x="3781425" y="6110288"/>
          <p14:tracePt t="36157" x="3738563" y="6161088"/>
          <p14:tracePt t="36165" x="3687763" y="6203950"/>
          <p14:tracePt t="36171" x="3636963" y="6246813"/>
          <p14:tracePt t="36178" x="3568700" y="6297613"/>
          <p14:tracePt t="36187" x="3517900" y="6338888"/>
          <p14:tracePt t="36196" x="3457575" y="6373813"/>
          <p14:tracePt t="36203" x="3373438" y="6424613"/>
          <p14:tracePt t="36210" x="3305175" y="6457950"/>
          <p14:tracePt t="36221" x="3236913" y="6492875"/>
          <p14:tracePt t="36225" x="3160713" y="6535738"/>
          <p14:tracePt t="36234" x="3100388" y="6551613"/>
          <p14:tracePt t="36241" x="3041650" y="6586538"/>
          <p14:tracePt t="36248" x="2965450" y="6602413"/>
          <p14:tracePt t="36257" x="2889250" y="6637338"/>
          <p14:tracePt t="36265" x="2828925" y="6662738"/>
          <p14:tracePt t="36272" x="2752725" y="6680200"/>
          <p14:tracePt t="36280" x="2693988" y="6705600"/>
          <p14:tracePt t="36288" x="2633663" y="6713538"/>
          <p14:tracePt t="36297" x="2582863" y="6721475"/>
          <p14:tracePt t="36303" x="2524125" y="6731000"/>
          <p14:tracePt t="36312" x="2463800" y="6731000"/>
          <p14:tracePt t="36322" x="2413000" y="6731000"/>
          <p14:tracePt t="36328" x="2311400" y="6731000"/>
          <p14:tracePt t="36339" x="2192338" y="6705600"/>
          <p14:tracePt t="36342" x="2081213" y="6670675"/>
          <p14:tracePt t="36355" x="2012950" y="6645275"/>
          <p14:tracePt t="36358" x="1928813" y="6602413"/>
          <p14:tracePt t="36365" x="1878013" y="6577013"/>
          <p14:tracePt t="36373" x="1801813" y="6543675"/>
          <p14:tracePt t="36381" x="1724025" y="6510338"/>
          <p14:tracePt t="36389" x="1665288" y="6467475"/>
          <p14:tracePt t="36396" x="1597025" y="6432550"/>
          <p14:tracePt t="36405" x="1546225" y="6407150"/>
          <p14:tracePt t="36414" x="1487488" y="6365875"/>
          <p14:tracePt t="36420" x="1419225" y="6330950"/>
          <p14:tracePt t="36431" x="1358900" y="6288088"/>
          <p14:tracePt t="36437" x="1282700" y="6221413"/>
          <p14:tracePt t="36445" x="1214438" y="6153150"/>
          <p14:tracePt t="36455" x="1147763" y="6076950"/>
          <p14:tracePt t="36459" x="1087438" y="5999163"/>
          <p14:tracePt t="36471" x="1036638" y="5948363"/>
          <p14:tracePt t="36474" x="993775" y="5880100"/>
          <p14:tracePt t="36482" x="968375" y="5846763"/>
          <p14:tracePt t="36490" x="917575" y="5795963"/>
          <p14:tracePt t="36498" x="884238" y="5745163"/>
          <p14:tracePt t="36506" x="849313" y="5651500"/>
          <p14:tracePt t="36514" x="831850" y="5583238"/>
          <p14:tracePt t="36522" x="806450" y="5481638"/>
          <p14:tracePt t="36529" x="806450" y="5395913"/>
          <p14:tracePt t="36538" x="806450" y="5337175"/>
          <p14:tracePt t="36546" x="823913" y="5260975"/>
          <p14:tracePt t="36553" x="841375" y="5200650"/>
          <p14:tracePt t="36561" x="866775" y="5124450"/>
          <p14:tracePt t="36571" x="892175" y="5030788"/>
          <p14:tracePt t="36576" x="942975" y="4972050"/>
          <p14:tracePt t="36588" x="985838" y="4878388"/>
          <p14:tracePt t="36591" x="1044575" y="4775200"/>
          <p14:tracePt t="36599" x="1079500" y="4741863"/>
          <p14:tracePt t="36607" x="1147763" y="4648200"/>
          <p14:tracePt t="36615" x="1257300" y="4564063"/>
          <p14:tracePt t="36622" x="1419225" y="4445000"/>
          <p14:tracePt t="36630" x="1538288" y="4359275"/>
          <p14:tracePt t="36638" x="1639888" y="4308475"/>
          <p14:tracePt t="36648" x="1716088" y="4265613"/>
          <p14:tracePt t="36654" x="1784350" y="4224338"/>
          <p14:tracePt t="36663" x="1860550" y="4189413"/>
          <p14:tracePt t="36670" x="1946275" y="4171950"/>
          <p14:tracePt t="36679" x="2022475" y="4156075"/>
          <p14:tracePt t="36689" x="2106613" y="4146550"/>
          <p14:tracePt t="36693" x="2174875" y="4146550"/>
          <p14:tracePt t="36703" x="2251075" y="4146550"/>
          <p14:tracePt t="36708" x="2311400" y="4164013"/>
          <p14:tracePt t="36716" x="2413000" y="4171950"/>
          <p14:tracePt t="36723" x="2524125" y="4197350"/>
          <p14:tracePt t="36731" x="2668588" y="4197350"/>
          <p14:tracePt t="36739" x="2795588" y="4197350"/>
          <p14:tracePt t="36747" x="2897188" y="4206875"/>
          <p14:tracePt t="36754" x="2982913" y="4214813"/>
          <p14:tracePt t="36763" x="3067050" y="4224338"/>
          <p14:tracePt t="36770" x="3168650" y="4240213"/>
          <p14:tracePt t="36778" x="3244850" y="4257675"/>
          <p14:tracePt t="36787" x="3305175" y="4265613"/>
          <p14:tracePt t="36794" x="3389313" y="4291013"/>
          <p14:tracePt t="36805" x="3441700" y="4308475"/>
          <p14:tracePt t="36809" x="3500438" y="4333875"/>
          <p14:tracePt t="36820" x="3533775" y="4351338"/>
          <p14:tracePt t="36825" x="3568700" y="4376738"/>
          <p14:tracePt t="36833" x="3627438" y="4394200"/>
          <p14:tracePt t="36840" x="3678238" y="4427538"/>
          <p14:tracePt t="36851" x="3756025" y="4460875"/>
          <p14:tracePt t="36857" x="3832225" y="4503738"/>
          <p14:tracePt t="36865" x="3873500" y="4529138"/>
          <p14:tracePt t="36873" x="3908425" y="4554538"/>
          <p14:tracePt t="36880" x="3959225" y="4597400"/>
          <p14:tracePt t="36888" x="3984625" y="4614863"/>
          <p14:tracePt t="36896" x="4002088" y="4630738"/>
          <p14:tracePt t="36903" x="4044950" y="4665663"/>
          <p14:tracePt t="36912" x="4060825" y="4699000"/>
          <p14:tracePt t="36921" x="4078288" y="4724400"/>
          <p14:tracePt t="36926" x="4095750" y="4749800"/>
          <p14:tracePt t="36938" x="4111625" y="4775200"/>
          <p14:tracePt t="36941" x="4129088" y="4810125"/>
          <p14:tracePt t="36949" x="4146550" y="4843463"/>
          <p14:tracePt t="36957" x="4179888" y="4919663"/>
          <p14:tracePt t="36967" x="4197350" y="4954588"/>
          <p14:tracePt t="36974" x="4222750" y="5013325"/>
          <p14:tracePt t="36982" x="4230688" y="5038725"/>
          <p14:tracePt t="36990" x="4248150" y="5081588"/>
          <p14:tracePt t="36998" x="4256088" y="5132388"/>
          <p14:tracePt t="37005" x="4265613" y="5167313"/>
          <p14:tracePt t="37013" x="4265613" y="5192713"/>
          <p14:tracePt t="37020" x="4265613" y="5226050"/>
          <p14:tracePt t="37028" x="4265613" y="5243513"/>
          <p14:tracePt t="37039" x="4265613" y="5251450"/>
          <p14:tracePt t="37043" x="4265613" y="5268913"/>
          <p14:tracePt t="37053" x="4265613" y="5294313"/>
          <p14:tracePt t="37067" x="4265613" y="5302250"/>
          <p14:tracePt t="37074" x="4265613" y="5319713"/>
          <p14:tracePt t="37090" x="4265613" y="5337175"/>
          <p14:tracePt t="37097" x="4265613" y="5345113"/>
          <p14:tracePt t="37105" x="4273550" y="5370513"/>
          <p14:tracePt t="37113" x="4273550" y="5387975"/>
          <p14:tracePt t="37122" x="4273550" y="5405438"/>
          <p14:tracePt t="37129" x="4273550" y="5421313"/>
          <p14:tracePt t="37138" x="4273550" y="5446713"/>
          <p14:tracePt t="37145" x="4273550" y="5464175"/>
          <p14:tracePt t="37154" x="4273550" y="5489575"/>
          <p14:tracePt t="37160" x="4265613" y="5507038"/>
          <p14:tracePt t="37171" x="4256088" y="5540375"/>
          <p14:tracePt t="37175" x="4248150" y="5549900"/>
          <p14:tracePt t="37183" x="4240213" y="5565775"/>
          <p14:tracePt t="37190" x="4240213" y="5583238"/>
          <p14:tracePt t="37198" x="4230688" y="5591175"/>
          <p14:tracePt t="37206" x="4214813" y="5616575"/>
          <p14:tracePt t="37214" x="4205288" y="5634038"/>
          <p14:tracePt t="37222" x="4205288" y="5651500"/>
          <p14:tracePt t="37229" x="4197350" y="5659438"/>
          <p14:tracePt t="37238" x="4187825" y="5676900"/>
          <p14:tracePt t="37247" x="4179888" y="5702300"/>
          <p14:tracePt t="37253" x="4171950" y="5719763"/>
          <p14:tracePt t="37262" x="4154488" y="5727700"/>
          <p14:tracePt t="37270" x="4146550" y="5735638"/>
          <p14:tracePt t="37278" x="4137025" y="5745163"/>
          <p14:tracePt t="37286" x="4129088" y="5753100"/>
          <p14:tracePt t="37291" x="4121150" y="5753100"/>
          <p14:tracePt t="37301" x="4111625" y="5761038"/>
          <p14:tracePt t="37307" x="4103688" y="5770563"/>
          <p14:tracePt t="37315" x="4095750" y="5778500"/>
          <p14:tracePt t="37323" x="4095750" y="5788025"/>
          <p14:tracePt t="37330" x="4078288" y="5795963"/>
          <p14:tracePt t="37338" x="4070350" y="5803900"/>
          <p14:tracePt t="37355" x="4052888" y="5821363"/>
          <p14:tracePt t="37363" x="4035425" y="5838825"/>
          <p14:tracePt t="37371" x="4027488" y="5846763"/>
          <p14:tracePt t="37377" x="4027488" y="5872163"/>
          <p14:tracePt t="37388" x="4010025" y="5880100"/>
          <p14:tracePt t="37393" x="3992563" y="5897563"/>
          <p14:tracePt t="37403" x="3984625" y="5897563"/>
          <p14:tracePt t="37408" x="3984625" y="5905500"/>
          <p14:tracePt t="37421" x="3976688" y="5915025"/>
          <p14:tracePt t="37424" x="3959225" y="5932488"/>
          <p14:tracePt t="37432" x="3959225" y="5940425"/>
          <p14:tracePt t="37439" x="3941763" y="5957888"/>
          <p14:tracePt t="37448" x="3925888" y="5957888"/>
          <p14:tracePt t="37456" x="3916363" y="5973763"/>
          <p14:tracePt t="37463" x="3900488" y="5991225"/>
          <p14:tracePt t="37472" x="3883025" y="6008688"/>
          <p14:tracePt t="37479" x="3865563" y="6034088"/>
          <p14:tracePt t="37487" x="3848100" y="6042025"/>
          <p14:tracePt t="37496" x="3832225" y="6049963"/>
          <p14:tracePt t="37504" x="3814763" y="6067425"/>
          <p14:tracePt t="37510" x="3797300" y="6084888"/>
          <p14:tracePt t="37522" x="3771900" y="6102350"/>
          <p14:tracePt t="37525" x="3746500" y="6127750"/>
          <p14:tracePt t="37537" x="3729038" y="6135688"/>
          <p14:tracePt t="37540" x="3703638" y="6153150"/>
          <p14:tracePt t="37549" x="3662363" y="6161088"/>
          <p14:tracePt t="37557" x="3636963" y="6169025"/>
          <p14:tracePt t="37564" x="3611563" y="6178550"/>
          <p14:tracePt t="37571" x="3576638" y="6186488"/>
          <p14:tracePt t="37580" x="3568700" y="6194425"/>
          <p14:tracePt t="37588" x="3551238" y="6194425"/>
          <p14:tracePt t="37595" x="3533775" y="6194425"/>
          <p14:tracePt t="37604" x="3525838" y="6194425"/>
          <p14:tracePt t="37611" x="3508375" y="6211888"/>
          <p14:tracePt t="37620" x="3475038" y="6221413"/>
          <p14:tracePt t="37627" x="3441700" y="6229350"/>
          <p14:tracePt t="37638" x="3381375" y="6229350"/>
          <p14:tracePt t="37642" x="3338513" y="6237288"/>
          <p14:tracePt t="37650" x="3279775" y="6246813"/>
          <p14:tracePt t="37657" x="3236913" y="6246813"/>
          <p14:tracePt t="37666" x="3178175" y="6246813"/>
          <p14:tracePt t="37673" x="3135313" y="6254750"/>
          <p14:tracePt t="37680" x="3092450" y="6254750"/>
          <p14:tracePt t="37689" x="3067050" y="6262688"/>
          <p14:tracePt t="37697" x="3041650" y="6262688"/>
          <p14:tracePt t="37705" x="3033713" y="6262688"/>
          <p14:tracePt t="37713" x="2998788" y="6272213"/>
          <p14:tracePt t="37720" x="2982913" y="6272213"/>
          <p14:tracePt t="37729" x="2955925" y="6280150"/>
          <p14:tracePt t="37736" x="2940050" y="6280150"/>
          <p14:tracePt t="37744" x="2914650" y="6297613"/>
          <p14:tracePt t="37754" x="2879725" y="6297613"/>
          <p14:tracePt t="37758" x="2838450" y="6297613"/>
          <p14:tracePt t="37766" x="2795588" y="6297613"/>
          <p14:tracePt t="37774" x="2770188" y="6297613"/>
          <p14:tracePt t="37782" x="2727325" y="6297613"/>
          <p14:tracePt t="37790" x="2701925" y="6297613"/>
          <p14:tracePt t="37798" x="2659063" y="6297613"/>
          <p14:tracePt t="37806" x="2633663" y="6297613"/>
          <p14:tracePt t="37813" x="2608263" y="6297613"/>
          <p14:tracePt t="37822" x="2600325" y="6297613"/>
          <p14:tracePt t="37829" x="2574925" y="6297613"/>
          <p14:tracePt t="37838" x="2557463" y="6297613"/>
          <p14:tracePt t="37854" x="2549525" y="6297613"/>
          <p14:tracePt t="37860" x="2540000" y="6297613"/>
          <p14:tracePt t="37875" x="2532063" y="6297613"/>
          <p14:tracePt t="37923" x="2524125" y="6297613"/>
          <p14:tracePt t="40164" x="2574925" y="6288088"/>
          <p14:tracePt t="40171" x="2693988" y="6254750"/>
          <p14:tracePt t="40179" x="2803525" y="6229350"/>
          <p14:tracePt t="40187" x="2905125" y="6194425"/>
          <p14:tracePt t="40196" x="2998788" y="6153150"/>
          <p14:tracePt t="40203" x="3059113" y="6118225"/>
          <p14:tracePt t="40211" x="3135313" y="6084888"/>
          <p14:tracePt t="40222" x="3244850" y="6024563"/>
          <p14:tracePt t="40225" x="3330575" y="5983288"/>
          <p14:tracePt t="40238" x="3449638" y="5932488"/>
          <p14:tracePt t="40241" x="3543300" y="5889625"/>
          <p14:tracePt t="40254" x="3627438" y="5872163"/>
          <p14:tracePt t="40258" x="3662363" y="5864225"/>
          <p14:tracePt t="40266" x="3721100" y="5846763"/>
          <p14:tracePt t="40273" x="3781425" y="5829300"/>
          <p14:tracePt t="40281" x="3822700" y="5821363"/>
          <p14:tracePt t="40289" x="3890963" y="5803900"/>
          <p14:tracePt t="40297" x="3951288" y="5788025"/>
          <p14:tracePt t="40304" x="3984625" y="5778500"/>
          <p14:tracePt t="40313" x="4002088" y="5778500"/>
          <p14:tracePt t="40319" x="4027488" y="5778500"/>
          <p14:tracePt t="40328" x="4035425" y="5778500"/>
          <p14:tracePt t="40343" x="4044950" y="5778500"/>
          <p14:tracePt t="40366" x="4052888" y="5778500"/>
          <p14:tracePt t="40381" x="4070350" y="5778500"/>
          <p14:tracePt t="40389" x="4086225" y="5778500"/>
          <p14:tracePt t="40397" x="4103688" y="5778500"/>
          <p14:tracePt t="40405" x="4121150" y="5778500"/>
          <p14:tracePt t="40413" x="4129088" y="5778500"/>
          <p14:tracePt t="40421" x="4137025" y="5778500"/>
          <p14:tracePt t="40428" x="4146550" y="5778500"/>
          <p14:tracePt t="40437" x="4154488" y="5778500"/>
          <p14:tracePt t="40562" x="4162425" y="5778500"/>
          <p14:tracePt t="40569" x="4171950" y="5778500"/>
          <p14:tracePt t="40591" x="4179888" y="5778500"/>
          <p14:tracePt t="40607" x="4187825" y="5778500"/>
          <p14:tracePt t="40686" x="4197350" y="5778500"/>
          <p14:tracePt t="40693" x="4197350" y="5788025"/>
          <p14:tracePt t="40701" x="4205288" y="5795963"/>
          <p14:tracePt t="40709" x="4214813" y="5803900"/>
          <p14:tracePt t="40719" x="4214813" y="5813425"/>
          <p14:tracePt t="40818" x="4214813" y="5821363"/>
          <p14:tracePt t="40857" x="4222750" y="5821363"/>
          <p14:tracePt t="40863" x="4248150" y="5829300"/>
          <p14:tracePt t="42063" x="4256088" y="5846763"/>
          <p14:tracePt t="42070" x="4273550" y="5864225"/>
          <p14:tracePt t="42078" x="4281488" y="5872163"/>
          <p14:tracePt t="42088" x="4291013" y="5889625"/>
          <p14:tracePt t="42095" x="4298950" y="5905500"/>
          <p14:tracePt t="42103" x="4306888" y="5922963"/>
          <p14:tracePt t="42109" x="4306888" y="5932488"/>
          <p14:tracePt t="42125" x="4332288" y="5957888"/>
          <p14:tracePt t="42134" x="4341813" y="5965825"/>
          <p14:tracePt t="42140" x="4349750" y="5983288"/>
          <p14:tracePt t="42150" x="4349750" y="6008688"/>
          <p14:tracePt t="42156" x="4349750" y="6016625"/>
          <p14:tracePt t="42165" x="4349750" y="6034088"/>
          <p14:tracePt t="42172" x="4349750" y="6049963"/>
          <p14:tracePt t="42179" x="4349750" y="6059488"/>
          <p14:tracePt t="42187" x="4349750" y="6084888"/>
          <p14:tracePt t="42195" x="4349750" y="6102350"/>
          <p14:tracePt t="42203" x="4349750" y="6110288"/>
          <p14:tracePt t="42210" x="4341813" y="6118225"/>
          <p14:tracePt t="42220" x="4332288" y="6135688"/>
          <p14:tracePt t="42227" x="4324350" y="6135688"/>
          <p14:tracePt t="42237" x="4316413" y="6143625"/>
          <p14:tracePt t="42240" x="4306888" y="6161088"/>
          <p14:tracePt t="42257" x="4306888" y="6169025"/>
          <p14:tracePt t="42265" x="4306888" y="6178550"/>
          <p14:tracePt t="42273" x="4306888" y="6186488"/>
          <p14:tracePt t="42304" x="4298950" y="6186488"/>
          <p14:tracePt t="42311" x="4298950" y="6194425"/>
          <p14:tracePt t="42320" x="4291013" y="6203950"/>
          <p14:tracePt t="42327" x="4281488" y="6203950"/>
          <p14:tracePt t="42343" x="4281488" y="6211888"/>
          <p14:tracePt t="43759" x="4248150" y="6229350"/>
          <p14:tracePt t="43766" x="4197350" y="6237288"/>
          <p14:tracePt t="43775" x="4137025" y="6237288"/>
          <p14:tracePt t="43785" x="4086225" y="6237288"/>
          <p14:tracePt t="43790" x="4052888" y="6237288"/>
          <p14:tracePt t="43798" x="4010025" y="6237288"/>
          <p14:tracePt t="43805" x="3976688" y="6237288"/>
          <p14:tracePt t="43813" x="3941763" y="6237288"/>
          <p14:tracePt t="43821" x="3925888" y="6237288"/>
          <p14:tracePt t="43829" x="3883025" y="6237288"/>
          <p14:tracePt t="43837" x="3848100" y="6237288"/>
          <p14:tracePt t="43844" x="3806825" y="6237288"/>
          <p14:tracePt t="43853" x="3763963" y="6237288"/>
          <p14:tracePt t="43860" x="3703638" y="6229350"/>
          <p14:tracePt t="43869" x="3678238" y="6221413"/>
          <p14:tracePt t="43876" x="3644900" y="6211888"/>
          <p14:tracePt t="43887" x="3586163" y="6203950"/>
          <p14:tracePt t="43890" x="3551238" y="6194425"/>
          <p14:tracePt t="43902" x="3508375" y="6186488"/>
          <p14:tracePt t="43906" x="3475038" y="6178550"/>
          <p14:tracePt t="43915" x="3441700" y="6169025"/>
          <p14:tracePt t="43922" x="3381375" y="6143625"/>
          <p14:tracePt t="43929" x="3348038" y="6127750"/>
          <p14:tracePt t="43937" x="3297238" y="6102350"/>
          <p14:tracePt t="43946" x="3244850" y="6084888"/>
          <p14:tracePt t="43954" x="3203575" y="6059488"/>
          <p14:tracePt t="43962" x="3160713" y="6042025"/>
          <p14:tracePt t="43969" x="3135313" y="6034088"/>
          <p14:tracePt t="43978" x="3084513" y="6024563"/>
          <p14:tracePt t="43985" x="3059113" y="6016625"/>
          <p14:tracePt t="43994" x="3024188" y="5999163"/>
          <p14:tracePt t="44003" x="3008313" y="5991225"/>
          <p14:tracePt t="44007" x="2990850" y="5983288"/>
          <p14:tracePt t="44019" x="2973388" y="5983288"/>
          <p14:tracePt t="44023" x="2955925" y="5973763"/>
          <p14:tracePt t="44039" x="2940050" y="5965825"/>
          <p14:tracePt t="44055" x="2930525" y="5965825"/>
          <p14:tracePt t="44062" x="2922588" y="5965825"/>
          <p14:tracePt t="44071" x="2914650" y="5965825"/>
          <p14:tracePt t="44078" x="2914650" y="5957888"/>
          <p14:tracePt t="44087" x="2905125" y="5957888"/>
          <p14:tracePt t="44094" x="2889250" y="5948363"/>
          <p14:tracePt t="44102" x="2871788" y="5940425"/>
          <p14:tracePt t="44109" x="2854325" y="5932488"/>
          <p14:tracePt t="44124" x="2770188" y="5889625"/>
          <p14:tracePt t="44136" x="2735263" y="5872163"/>
          <p14:tracePt t="44140" x="2701925" y="5864225"/>
          <p14:tracePt t="44149" x="2651125" y="5854700"/>
          <p14:tracePt t="44161" x="2633663" y="5854700"/>
          <p14:tracePt t="44166" x="2608263" y="5854700"/>
          <p14:tracePt t="44172" x="2582863" y="5854700"/>
          <p14:tracePt t="44181" x="2574925" y="5854700"/>
          <p14:tracePt t="44187" x="2557463" y="5854700"/>
          <p14:tracePt t="44195" x="2549525" y="5854700"/>
          <p14:tracePt t="44203" x="2540000" y="5854700"/>
          <p14:tracePt t="44210" x="2532063" y="5854700"/>
          <p14:tracePt t="44219" x="2524125" y="5854700"/>
          <p14:tracePt t="44225" x="2514600" y="5854700"/>
          <p14:tracePt t="44237" x="2497138" y="5854700"/>
          <p14:tracePt t="44253" x="2489200" y="5854700"/>
          <p14:tracePt t="44257" x="2481263" y="5854700"/>
          <p14:tracePt t="44266" x="2471738" y="5854700"/>
          <p14:tracePt t="44273" x="2463800" y="5854700"/>
          <p14:tracePt t="44280" x="2455863" y="5854700"/>
          <p14:tracePt t="44288" x="2446338" y="5854700"/>
          <p14:tracePt t="44296" x="2438400" y="5854700"/>
          <p14:tracePt t="44303" x="2430463" y="5854700"/>
          <p14:tracePt t="45837" x="2420938" y="5872163"/>
          <p14:tracePt t="45844" x="2420938" y="5889625"/>
          <p14:tracePt t="45852" x="2413000" y="5889625"/>
          <p14:tracePt t="45860" x="2413000" y="5897563"/>
          <p14:tracePt t="45868" x="2405063" y="5905500"/>
          <p14:tracePt t="45886" x="2405063" y="5932488"/>
          <p14:tracePt t="45892" x="2395538" y="5948363"/>
          <p14:tracePt t="45903" x="2387600" y="5957888"/>
          <p14:tracePt t="45906" x="2379663" y="5973763"/>
          <p14:tracePt t="45915" x="2362200" y="5991225"/>
          <p14:tracePt t="45922" x="2352675" y="6008688"/>
          <p14:tracePt t="45930" x="2352675" y="6024563"/>
          <p14:tracePt t="45937" x="2344738" y="6034088"/>
          <p14:tracePt t="45946" x="2336800" y="6042025"/>
          <p14:tracePt t="45961" x="2336800" y="6049963"/>
          <p14:tracePt t="45992" x="2327275" y="6059488"/>
          <p14:tracePt t="46008" x="2319338" y="6084888"/>
          <p14:tracePt t="46016" x="2311400" y="6102350"/>
          <p14:tracePt t="46024" x="2301875" y="6110288"/>
          <p14:tracePt t="46032" x="2293938" y="6127750"/>
          <p14:tracePt t="46038" x="2286000" y="6135688"/>
          <p14:tracePt t="46048" x="2276475" y="6143625"/>
          <p14:tracePt t="46056" x="2268538" y="6143625"/>
          <p14:tracePt t="46062" x="2268538" y="6161088"/>
          <p14:tracePt t="46124" x="2260600" y="6169025"/>
          <p14:tracePt t="46133" x="2260600" y="6178550"/>
          <p14:tracePt t="46140" x="2251075" y="6186488"/>
          <p14:tracePt t="46149" x="2243138" y="6186488"/>
          <p14:tracePt t="46155" x="2243138" y="6194425"/>
          <p14:tracePt t="46163" x="2243138" y="6203950"/>
          <p14:tracePt t="48443" x="2311400" y="6135688"/>
          <p14:tracePt t="48449" x="2438400" y="6042025"/>
          <p14:tracePt t="48457" x="2557463" y="5940425"/>
          <p14:tracePt t="48469" x="2651125" y="5880100"/>
          <p14:tracePt t="48474" x="2727325" y="5838825"/>
          <p14:tracePt t="48485" x="2820988" y="5770563"/>
          <p14:tracePt t="48489" x="2914650" y="5727700"/>
          <p14:tracePt t="48501" x="3033713" y="5641975"/>
          <p14:tracePt t="48505" x="3135313" y="5575300"/>
          <p14:tracePt t="48513" x="3254375" y="5472113"/>
          <p14:tracePt t="48521" x="3363913" y="5387975"/>
          <p14:tracePt t="48529" x="3441700" y="5311775"/>
          <p14:tracePt t="48537" x="3551238" y="5200650"/>
          <p14:tracePt t="48544" x="3670300" y="5106988"/>
          <p14:tracePt t="48553" x="3763963" y="5048250"/>
          <p14:tracePt t="48560" x="3840163" y="4979988"/>
          <p14:tracePt t="48568" x="3908425" y="4937125"/>
          <p14:tracePt t="48576" x="3941763" y="4911725"/>
          <p14:tracePt t="48584" x="3992563" y="4868863"/>
          <p14:tracePt t="48591" x="4017963" y="4843463"/>
          <p14:tracePt t="48602" x="4035425" y="4827588"/>
          <p14:tracePt t="48606" x="4060825" y="4810125"/>
          <p14:tracePt t="48615" x="4103688" y="4767263"/>
          <p14:tracePt t="48622" x="4129088" y="4741863"/>
          <p14:tracePt t="48631" x="4154488" y="4708525"/>
          <p14:tracePt t="48638" x="4197350" y="4665663"/>
          <p14:tracePt t="48647" x="4240213" y="4630738"/>
          <p14:tracePt t="48653" x="4256088" y="4605338"/>
          <p14:tracePt t="48663" x="4298950" y="4572000"/>
          <p14:tracePt t="48669" x="4316413" y="4564063"/>
          <p14:tracePt t="48678" x="4324350" y="4546600"/>
          <p14:tracePt t="48685" x="4359275" y="4529138"/>
          <p14:tracePt t="48693" x="4375150" y="4513263"/>
          <p14:tracePt t="48702" x="4392613" y="4486275"/>
          <p14:tracePt t="48707" x="4418013" y="4470400"/>
          <p14:tracePt t="48719" x="4443413" y="4460875"/>
          <p14:tracePt t="48722" x="4460875" y="4445000"/>
          <p14:tracePt t="48730" x="4503738" y="4394200"/>
          <p14:tracePt t="48738" x="4529138" y="4359275"/>
          <p14:tracePt t="48746" x="4570413" y="4316413"/>
          <p14:tracePt t="48754" x="4613275" y="4257675"/>
          <p14:tracePt t="48762" x="4638675" y="4206875"/>
          <p14:tracePt t="48769" x="4681538" y="4138613"/>
          <p14:tracePt t="48778" x="4714875" y="4095750"/>
          <p14:tracePt t="48786" x="4732338" y="4027488"/>
          <p14:tracePt t="48794" x="4749800" y="3994150"/>
          <p14:tracePt t="48802" x="4775200" y="3960813"/>
          <p14:tracePt t="48809" x="4783138" y="3908425"/>
          <p14:tracePt t="48818" x="4791075" y="3883025"/>
          <p14:tracePt t="48826" x="4800600" y="3857625"/>
          <p14:tracePt t="48836" x="4818063" y="3816350"/>
          <p14:tracePt t="48839" x="4826000" y="3781425"/>
          <p14:tracePt t="48852" x="4833938" y="3730625"/>
          <p14:tracePt t="48855" x="4833938" y="3713163"/>
          <p14:tracePt t="48864" x="4833938" y="3687763"/>
          <p14:tracePt t="48870" x="4833938" y="3654425"/>
          <p14:tracePt t="48878" x="4833938" y="3636963"/>
          <p14:tracePt t="48887" x="4833938" y="3611563"/>
          <p14:tracePt t="48894" x="4833938" y="3586163"/>
          <p14:tracePt t="48903" x="4833938" y="3552825"/>
          <p14:tracePt t="48909" x="4826000" y="3543300"/>
          <p14:tracePt t="48918" x="4826000" y="3527425"/>
          <p14:tracePt t="48925" x="4818063" y="3509963"/>
          <p14:tracePt t="48935" x="4808538" y="3509963"/>
          <p14:tracePt t="48942" x="4800600" y="3492500"/>
          <p14:tracePt t="48952" x="4791075" y="3475038"/>
          <p14:tracePt t="48967" x="4791075" y="3467100"/>
          <p14:tracePt t="48972" x="4775200" y="3459163"/>
          <p14:tracePt t="48980" x="4765675" y="3449638"/>
          <p14:tracePt t="49004" x="4749800" y="3433763"/>
          <p14:tracePt t="49019" x="4740275" y="3424238"/>
          <p14:tracePt t="49073" x="4732338" y="3408363"/>
          <p14:tracePt t="49082" x="4706938" y="3390900"/>
          <p14:tracePt t="49089" x="4699000" y="3382963"/>
          <p14:tracePt t="49098" x="4681538" y="3373438"/>
          <p14:tracePt t="49104" x="4664075" y="3365500"/>
          <p14:tracePt t="49113" x="4656138" y="3355975"/>
          <p14:tracePt t="49128" x="4646613" y="3348038"/>
          <p14:tracePt t="49136" x="4638675" y="3348038"/>
          <p14:tracePt t="49145" x="4630738" y="3348038"/>
          <p14:tracePt t="49151" x="4621213" y="3348038"/>
          <p14:tracePt t="49159" x="4613275" y="3330575"/>
          <p14:tracePt t="49580" x="4664075" y="3330575"/>
          <p14:tracePt t="49586" x="4791075" y="3330575"/>
          <p14:tracePt t="49595" x="4935538" y="3330575"/>
          <p14:tracePt t="49605" x="5089525" y="3330575"/>
          <p14:tracePt t="49611" x="5199063" y="3340100"/>
          <p14:tracePt t="49619" x="5276850" y="3340100"/>
          <p14:tracePt t="49626" x="5378450" y="3348038"/>
          <p14:tracePt t="49634" x="5472113" y="3355975"/>
          <p14:tracePt t="49642" x="5573713" y="3373438"/>
          <p14:tracePt t="49650" x="5649913" y="3373438"/>
          <p14:tracePt t="49659" x="5718175" y="3373438"/>
          <p14:tracePt t="49668" x="5768975" y="3382963"/>
          <p14:tracePt t="49672" x="5819775" y="3382963"/>
          <p14:tracePt t="49681" x="5853113" y="3382963"/>
          <p14:tracePt t="49687" x="5895975" y="3382963"/>
          <p14:tracePt t="49696" x="5930900" y="3382963"/>
          <p14:tracePt t="49703" x="5964238" y="3382963"/>
          <p14:tracePt t="49711" x="6007100" y="3382963"/>
          <p14:tracePt t="49720" x="6032500" y="3382963"/>
          <p14:tracePt t="49726" x="6091238" y="3382963"/>
          <p14:tracePt t="49736" x="6116638" y="3382963"/>
          <p14:tracePt t="49743" x="6167438" y="3382963"/>
          <p14:tracePt t="49751" x="6194425" y="3382963"/>
          <p14:tracePt t="49758" x="6227763" y="3382963"/>
          <p14:tracePt t="49769" x="6270625" y="3382963"/>
          <p14:tracePt t="49773" x="6296025" y="3382963"/>
          <p14:tracePt t="49785" x="6303963" y="3382963"/>
          <p14:tracePt t="49789" x="6311900" y="3382963"/>
          <p14:tracePt t="49801" x="6329363" y="3382963"/>
          <p14:tracePt t="51765" x="6483350" y="3365500"/>
          <p14:tracePt t="51773" x="6669088" y="3355975"/>
          <p14:tracePt t="51780" x="6805613" y="3348038"/>
          <p14:tracePt t="51789" x="7112000" y="3330575"/>
          <p14:tracePt t="51797" x="7281863" y="3330575"/>
          <p14:tracePt t="51804" x="7408863" y="3330575"/>
          <p14:tracePt t="51812" x="7535863" y="3314700"/>
          <p14:tracePt t="51820" x="7662863" y="3314700"/>
          <p14:tracePt t="51828" x="7781925" y="3305175"/>
          <p14:tracePt t="51835" x="7910513" y="3305175"/>
          <p14:tracePt t="51843" x="7977188" y="3305175"/>
          <p14:tracePt t="51852" x="8012113" y="3305175"/>
          <p14:tracePt t="51859" x="8054975" y="3305175"/>
          <p14:tracePt t="51868" x="8105775" y="3305175"/>
          <p14:tracePt t="51874" x="8156575" y="3305175"/>
          <p14:tracePt t="51884" x="8181975" y="3305175"/>
          <p14:tracePt t="51890" x="8224838" y="3305175"/>
          <p14:tracePt t="51902" x="8250238" y="3305175"/>
          <p14:tracePt t="51906" x="8275638" y="3305175"/>
          <p14:tracePt t="51913" x="8283575" y="3305175"/>
          <p14:tracePt t="51920" x="8308975" y="3305175"/>
          <p14:tracePt t="51928" x="8334375" y="3305175"/>
          <p14:tracePt t="51936" x="8343900" y="3305175"/>
          <p14:tracePt t="51944" x="8359775" y="3305175"/>
          <p14:tracePt t="51952" x="8369300" y="3305175"/>
          <p14:tracePt t="51960" x="8385175" y="3305175"/>
          <p14:tracePt t="51968" x="8402638" y="3305175"/>
          <p14:tracePt t="51976" x="8410575" y="3305175"/>
          <p14:tracePt t="51984" x="8428038" y="3305175"/>
          <p14:tracePt t="51991" x="8445500" y="3305175"/>
          <p14:tracePt t="52006" x="8462963" y="3305175"/>
          <p14:tracePt t="52022" x="8470900" y="3305175"/>
          <p14:tracePt t="52109" x="8478838" y="3305175"/>
          <p14:tracePt t="52115" x="8488363" y="3305175"/>
          <p14:tracePt t="52132" x="8496300" y="3305175"/>
          <p14:tracePt t="52139" x="8504238" y="3305175"/>
          <p14:tracePt t="52155" x="8521700" y="3305175"/>
          <p14:tracePt t="52373" x="8488363" y="3297238"/>
          <p14:tracePt t="52380" x="8453438" y="3289300"/>
          <p14:tracePt t="52388" x="8410575" y="3279775"/>
          <p14:tracePt t="52396" x="8343900" y="3263900"/>
          <p14:tracePt t="52404" x="8301038" y="3254375"/>
          <p14:tracePt t="52411" x="8240713" y="3238500"/>
          <p14:tracePt t="52419" x="8189913" y="3228975"/>
          <p14:tracePt t="52426" x="8139113" y="3228975"/>
          <p14:tracePt t="52435" x="8105775" y="3228975"/>
          <p14:tracePt t="52442" x="8070850" y="3228975"/>
          <p14:tracePt t="52450" x="8062913" y="3228975"/>
          <p14:tracePt t="52458" x="8045450" y="3228975"/>
          <p14:tracePt t="52468" x="8037513" y="3228975"/>
          <p14:tracePt t="52485" x="8029575" y="3228975"/>
          <p14:tracePt t="52489" x="8020050" y="3228975"/>
          <p14:tracePt t="52500" x="8012113" y="3228975"/>
          <p14:tracePt t="52575" x="8004175" y="3228975"/>
          <p14:tracePt t="52582" x="7994650" y="3228975"/>
          <p14:tracePt t="52607" x="7986713" y="3228975"/>
          <p14:tracePt t="53720" x="7961313" y="3238500"/>
          <p14:tracePt t="53726" x="7935913" y="3246438"/>
          <p14:tracePt t="53734" x="7867650" y="3263900"/>
          <p14:tracePt t="53742" x="7824788" y="3271838"/>
          <p14:tracePt t="53751" x="7766050" y="3271838"/>
          <p14:tracePt t="53758" x="7723188" y="3271838"/>
          <p14:tracePt t="53770" x="7662863" y="3271838"/>
          <p14:tracePt t="53773" x="7621588" y="3271838"/>
          <p14:tracePt t="53784" x="7553325" y="3271838"/>
          <p14:tracePt t="53788" x="7467600" y="3271838"/>
          <p14:tracePt t="53800" x="7408863" y="3271838"/>
          <p14:tracePt t="53804" x="7323138" y="3271838"/>
          <p14:tracePt t="53812" x="7246938" y="3271838"/>
          <p14:tracePt t="53820" x="7204075" y="3271838"/>
          <p14:tracePt t="53828" x="7162800" y="3271838"/>
          <p14:tracePt t="53835" x="7102475" y="3271838"/>
          <p14:tracePt t="53843" x="7077075" y="3271838"/>
          <p14:tracePt t="53851" x="7018338" y="3271838"/>
          <p14:tracePt t="53858" x="6975475" y="3271838"/>
          <p14:tracePt t="53868" x="6915150" y="3271838"/>
          <p14:tracePt t="53874" x="6873875" y="3271838"/>
          <p14:tracePt t="53885" x="6813550" y="3271838"/>
          <p14:tracePt t="53889" x="6770688" y="3263900"/>
          <p14:tracePt t="53901" x="6729413" y="3263900"/>
          <p14:tracePt t="53905" x="6704013" y="3263900"/>
          <p14:tracePt t="53913" x="6661150" y="3263900"/>
          <p14:tracePt t="53921" x="6626225" y="3263900"/>
          <p14:tracePt t="53928" x="6600825" y="3263900"/>
          <p14:tracePt t="53936" x="6559550" y="3263900"/>
          <p14:tracePt t="53944" x="6516688" y="3254375"/>
          <p14:tracePt t="53952" x="6473825" y="3254375"/>
          <p14:tracePt t="53960" x="6430963" y="3254375"/>
          <p14:tracePt t="53968" x="6389688" y="3254375"/>
          <p14:tracePt t="53976" x="6354763" y="3254375"/>
          <p14:tracePt t="53983" x="6321425" y="3254375"/>
          <p14:tracePt t="53992" x="6286500" y="3254375"/>
          <p14:tracePt t="54002" x="6261100" y="3246438"/>
          <p14:tracePt t="54006" x="6235700" y="3246438"/>
          <p14:tracePt t="54017" x="6202363" y="3246438"/>
          <p14:tracePt t="54023" x="6167438" y="3246438"/>
          <p14:tracePt t="54030" x="6151563" y="3246438"/>
          <p14:tracePt t="54037" x="6091238" y="3238500"/>
          <p14:tracePt t="54046" x="6065838" y="3238500"/>
          <p14:tracePt t="54053" x="6007100" y="3228975"/>
          <p14:tracePt t="54061" x="5972175" y="3228975"/>
          <p14:tracePt t="54068" x="5946775" y="3228975"/>
          <p14:tracePt t="54077" x="5913438" y="3228975"/>
          <p14:tracePt t="54085" x="5880100" y="3228975"/>
          <p14:tracePt t="54093" x="5845175" y="3228975"/>
          <p14:tracePt t="54101" x="5827713" y="3228975"/>
          <p14:tracePt t="54108" x="5811838" y="3228975"/>
          <p14:tracePt t="54118" x="5794375" y="3228975"/>
          <p14:tracePt t="54123" x="5786438" y="3228975"/>
          <p14:tracePt t="54135" x="5761038" y="3228975"/>
          <p14:tracePt t="54138" x="5751513" y="3228975"/>
          <p14:tracePt t="54154" x="5743575" y="3228975"/>
          <p14:tracePt t="54162" x="5735638" y="3228975"/>
          <p14:tracePt t="54178" x="5726113" y="3211513"/>
          <p14:tracePt t="54185" x="5718175" y="3203575"/>
          <p14:tracePt t="55298" x="5667375" y="3203575"/>
          <p14:tracePt t="55305" x="5573713" y="3211513"/>
          <p14:tracePt t="55314" x="5487988" y="3221038"/>
          <p14:tracePt t="55322" x="5421313" y="3238500"/>
          <p14:tracePt t="55329" x="5360988" y="3246438"/>
          <p14:tracePt t="55337" x="5310188" y="3263900"/>
          <p14:tracePt t="55345" x="5249863" y="3271838"/>
          <p14:tracePt t="55353" x="5199063" y="3279775"/>
          <p14:tracePt t="55360" x="5157788" y="3305175"/>
          <p14:tracePt t="55369" x="5122863" y="3314700"/>
          <p14:tracePt t="55375" x="5064125" y="3330575"/>
          <p14:tracePt t="55385" x="5003800" y="3348038"/>
          <p14:tracePt t="55391" x="4927600" y="3365500"/>
          <p14:tracePt t="55400" x="4868863" y="3373438"/>
          <p14:tracePt t="55409" x="4791075" y="3382963"/>
          <p14:tracePt t="55417" x="4732338" y="3390900"/>
          <p14:tracePt t="55423" x="4699000" y="3408363"/>
          <p14:tracePt t="55434" x="4664075" y="3416300"/>
          <p14:tracePt t="55438" x="4621213" y="3424238"/>
          <p14:tracePt t="55450" x="4587875" y="3433763"/>
          <p14:tracePt t="55454" x="4529138" y="3441700"/>
          <p14:tracePt t="55461" x="4494213" y="3449638"/>
          <p14:tracePt t="55469" x="4460875" y="3459163"/>
          <p14:tracePt t="55477" x="4410075" y="3459163"/>
          <p14:tracePt t="55484" x="4384675" y="3459163"/>
          <p14:tracePt t="55492" x="4332288" y="3459163"/>
          <p14:tracePt t="55501" x="4298950" y="3459163"/>
          <p14:tracePt t="55508" x="4265613" y="3459163"/>
          <p14:tracePt t="55517" x="4240213" y="3459163"/>
          <p14:tracePt t="55524" x="4214813" y="3459163"/>
          <p14:tracePt t="55533" x="4187825" y="3459163"/>
          <p14:tracePt t="55539" x="4154488" y="3459163"/>
          <p14:tracePt t="55551" x="4137025" y="3459163"/>
          <p14:tracePt t="55555" x="4111625" y="3459163"/>
          <p14:tracePt t="55566" x="4086225" y="3459163"/>
          <p14:tracePt t="55570" x="4070350" y="3459163"/>
          <p14:tracePt t="55579" x="4044950" y="3459163"/>
          <p14:tracePt t="55587" x="4017963" y="3459163"/>
          <p14:tracePt t="55594" x="4002088" y="3459163"/>
          <p14:tracePt t="55602" x="3984625" y="3459163"/>
          <p14:tracePt t="55609" x="3959225" y="3459163"/>
          <p14:tracePt t="55617" x="3951288" y="3459163"/>
          <p14:tracePt t="61217" x="4078288" y="3543300"/>
          <p14:tracePt t="61224" x="4154488" y="3611563"/>
          <p14:tracePt t="61232" x="4248150" y="3662363"/>
          <p14:tracePt t="61240" x="4341813" y="3738563"/>
          <p14:tracePt t="61248" x="4443413" y="3806825"/>
          <p14:tracePt t="61255" x="4537075" y="3883025"/>
          <p14:tracePt t="61267" x="4638675" y="3943350"/>
          <p14:tracePt t="61270" x="4749800" y="4011613"/>
          <p14:tracePt t="61282" x="4826000" y="4062413"/>
          <p14:tracePt t="61286" x="4876800" y="4095750"/>
          <p14:tracePt t="61295" x="4935538" y="4156075"/>
          <p14:tracePt t="61302" x="5003800" y="4197350"/>
          <p14:tracePt t="61309" x="5080000" y="4265613"/>
          <p14:tracePt t="61318" x="5157788" y="4316413"/>
          <p14:tracePt t="61325" x="5249863" y="4394200"/>
          <p14:tracePt t="61333" x="5343525" y="4445000"/>
          <p14:tracePt t="61341" x="5394325" y="4478338"/>
          <p14:tracePt t="61349" x="5454650" y="4521200"/>
          <p14:tracePt t="61356" x="5505450" y="4546600"/>
          <p14:tracePt t="61365" x="5556250" y="4564063"/>
          <p14:tracePt t="61374" x="5591175" y="4589463"/>
          <p14:tracePt t="61383" x="5641975" y="4614863"/>
          <p14:tracePt t="61387" x="5675313" y="4630738"/>
          <p14:tracePt t="61399" x="5708650" y="4657725"/>
          <p14:tracePt t="61402" x="5761038" y="4683125"/>
          <p14:tracePt t="61412" x="5786438" y="4699000"/>
          <p14:tracePt t="61419" x="5819775" y="4724400"/>
          <p14:tracePt t="61427" x="5853113" y="4741863"/>
          <p14:tracePt t="61434" x="5888038" y="4759325"/>
          <p14:tracePt t="61442" x="5921375" y="4767263"/>
          <p14:tracePt t="61450" x="5946775" y="4784725"/>
          <p14:tracePt t="61458" x="5956300" y="4784725"/>
          <p14:tracePt t="61467" x="5981700" y="4810125"/>
          <p14:tracePt t="61475" x="6007100" y="4818063"/>
          <p14:tracePt t="61482" x="6015038" y="4827588"/>
          <p14:tracePt t="61490" x="6024563" y="4835525"/>
          <p14:tracePt t="61504" x="6032500" y="4835525"/>
          <p14:tracePt t="61516" x="6040438" y="4835525"/>
          <p14:tracePt t="61669" x="6049963" y="4835525"/>
          <p14:tracePt t="61675" x="6057900" y="4835525"/>
          <p14:tracePt t="61683" x="6065838" y="4843463"/>
          <p14:tracePt t="61707" x="6075363" y="4843463"/>
          <p14:tracePt t="61716" x="6083300" y="4843463"/>
          <p14:tracePt t="61754" x="6091238" y="4843463"/>
          <p14:tracePt t="61761" x="6100763" y="4843463"/>
          <p14:tracePt t="61785" x="6108700" y="4843463"/>
          <p14:tracePt t="61800" x="6116638" y="4843463"/>
          <p14:tracePt t="61808" x="6126163" y="4843463"/>
          <p14:tracePt t="61816" x="6134100" y="4843463"/>
          <p14:tracePt t="61824" x="6142038" y="4843463"/>
          <p14:tracePt t="61832" x="6151563" y="4843463"/>
          <p14:tracePt t="61848" x="6159500" y="4843463"/>
          <p14:tracePt t="61855" x="6167438" y="4843463"/>
          <p14:tracePt t="61933" x="6176963" y="4843463"/>
          <p14:tracePt t="61940" x="6184900" y="4835525"/>
          <p14:tracePt t="61948" x="6194425" y="4827588"/>
          <p14:tracePt t="61957" x="6210300" y="4818063"/>
          <p14:tracePt t="61965" x="6227763" y="4818063"/>
          <p14:tracePt t="61972" x="6235700" y="4802188"/>
          <p14:tracePt t="61983" x="6245225" y="4792663"/>
          <p14:tracePt t="61996" x="6261100" y="4784725"/>
          <p14:tracePt t="62011" x="6278563" y="4784725"/>
          <p14:tracePt t="62018" x="6286500" y="4775200"/>
          <p14:tracePt t="62034" x="6303963" y="4767263"/>
          <p14:tracePt t="62042" x="6311900" y="4759325"/>
          <p14:tracePt t="62050" x="6321425" y="4759325"/>
          <p14:tracePt t="62059" x="6338888" y="4749800"/>
          <p14:tracePt t="62065" x="6364288" y="4733925"/>
          <p14:tracePt t="62074" x="6364288" y="4724400"/>
          <p14:tracePt t="62082" x="6380163" y="4716463"/>
          <p14:tracePt t="62089" x="6389688" y="4716463"/>
          <p14:tracePt t="62100" x="6389688" y="4708525"/>
          <p14:tracePt t="62104" x="6397625" y="4708525"/>
          <p14:tracePt t="62151" x="6405563" y="4708525"/>
          <p14:tracePt t="62174" x="6415088" y="4699000"/>
          <p14:tracePt t="62182" x="6423025" y="4691063"/>
          <p14:tracePt t="62206" x="6430963" y="4683125"/>
          <p14:tracePt t="62213" x="6440488" y="4673600"/>
          <p14:tracePt t="62275" x="6448425" y="4673600"/>
          <p14:tracePt t="62283" x="6456363" y="4648200"/>
          <p14:tracePt t="62291" x="6465888" y="4640263"/>
          <p14:tracePt t="62306" x="6473825" y="4622800"/>
          <p14:tracePt t="62315" x="6483350" y="4605338"/>
          <p14:tracePt t="62323" x="6491288" y="4597400"/>
          <p14:tracePt t="62333" x="6508750" y="4572000"/>
          <p14:tracePt t="62337" x="6508750" y="4554538"/>
          <p14:tracePt t="62349" x="6516688" y="4546600"/>
          <p14:tracePt t="62353" x="6524625" y="4538663"/>
          <p14:tracePt t="62361" x="6534150" y="4529138"/>
          <p14:tracePt t="62369" x="6534150" y="4521200"/>
          <p14:tracePt t="62377" x="6542088" y="4521200"/>
          <p14:tracePt t="62385" x="6542088" y="4513263"/>
          <p14:tracePt t="62394" x="6550025" y="4495800"/>
          <p14:tracePt t="62400" x="6559550" y="4495800"/>
          <p14:tracePt t="62408" x="6567488" y="4486275"/>
          <p14:tracePt t="62417" x="6575425" y="4478338"/>
          <p14:tracePt t="62424" x="6584950" y="4470400"/>
          <p14:tracePt t="62440" x="6584950" y="4460875"/>
          <p14:tracePt t="62452" x="6584950" y="4452938"/>
          <p14:tracePt t="63140" x="6600825" y="4452938"/>
          <p14:tracePt t="63147" x="6626225" y="4460875"/>
          <p14:tracePt t="63156" x="6635750" y="4470400"/>
          <p14:tracePt t="63166" x="6669088" y="4478338"/>
          <p14:tracePt t="63171" x="6686550" y="4486275"/>
          <p14:tracePt t="63182" x="6711950" y="4495800"/>
          <p14:tracePt t="63186" x="6729413" y="4503738"/>
          <p14:tracePt t="63199" x="6762750" y="4521200"/>
          <p14:tracePt t="63202" x="6788150" y="4538663"/>
          <p14:tracePt t="63210" x="6805613" y="4554538"/>
          <p14:tracePt t="63218" x="6823075" y="4564063"/>
          <p14:tracePt t="63226" x="6848475" y="4572000"/>
          <p14:tracePt t="63234" x="6856413" y="4579938"/>
          <p14:tracePt t="63241" x="6873875" y="4597400"/>
          <p14:tracePt t="63249" x="6899275" y="4605338"/>
          <p14:tracePt t="63258" x="6924675" y="4614863"/>
          <p14:tracePt t="63265" x="6932613" y="4622800"/>
          <p14:tracePt t="63274" x="6942138" y="4630738"/>
          <p14:tracePt t="63281" x="6958013" y="4640263"/>
          <p14:tracePt t="63301" x="6975475" y="4648200"/>
          <p14:tracePt t="63304" x="6983413" y="4657725"/>
          <p14:tracePt t="63311" x="6983413" y="4665663"/>
          <p14:tracePt t="63319" x="7000875" y="4665663"/>
          <p14:tracePt t="63335" x="7000875" y="4673600"/>
          <p14:tracePt t="63342" x="7008813" y="4683125"/>
          <p14:tracePt t="65454" x="7008813" y="4691063"/>
          <p14:tracePt t="65461" x="7000875" y="4691063"/>
          <p14:tracePt t="65468" x="6992938" y="4691063"/>
          <p14:tracePt t="65484" x="6975475" y="4691063"/>
          <p14:tracePt t="65493" x="6967538" y="4691063"/>
          <p14:tracePt t="65547" x="6958013" y="4699000"/>
          <p14:tracePt t="65554" x="6950075" y="4699000"/>
          <p14:tracePt t="65571" x="6942138" y="4708525"/>
          <p14:tracePt t="65579" x="6932613" y="4708525"/>
          <p14:tracePt t="65586" x="6924675" y="4708525"/>
          <p14:tracePt t="65594" x="6899275" y="4708525"/>
          <p14:tracePt t="65601" x="6889750" y="4708525"/>
          <p14:tracePt t="65617" x="6881813" y="4708525"/>
          <p14:tracePt t="65624" x="6873875" y="4708525"/>
          <p14:tracePt t="65634" x="6864350" y="4708525"/>
          <p14:tracePt t="65968" x="6856413" y="4708525"/>
          <p14:tracePt t="66030" x="6848475" y="4708525"/>
          <p14:tracePt t="66077" x="6838950" y="4708525"/>
          <p14:tracePt t="66083" x="6823075" y="4708525"/>
          <p14:tracePt t="69399" x="6737350" y="4691063"/>
          <p14:tracePt t="69405" x="6626225" y="4640263"/>
          <p14:tracePt t="69413" x="6508750" y="4605338"/>
          <p14:tracePt t="69421" x="6389688" y="4538663"/>
          <p14:tracePt t="69429" x="6227763" y="4445000"/>
          <p14:tracePt t="69435" x="6065838" y="4359275"/>
          <p14:tracePt t="69448" x="5946775" y="4275138"/>
          <p14:tracePt t="69452" x="5827713" y="4206875"/>
          <p14:tracePt t="69460" x="5726113" y="4121150"/>
          <p14:tracePt t="69468" x="5607050" y="4037013"/>
          <p14:tracePt t="69476" x="5480050" y="3943350"/>
          <p14:tracePt t="69484" x="5403850" y="3849688"/>
          <p14:tracePt t="69490" x="5310188" y="3790950"/>
          <p14:tracePt t="69499" x="5233988" y="3722688"/>
          <p14:tracePt t="69507" x="5165725" y="3662363"/>
          <p14:tracePt t="69515" x="5097463" y="3568700"/>
          <p14:tracePt t="69523" x="5038725" y="3492500"/>
          <p14:tracePt t="69530" x="4987925" y="3424238"/>
          <p14:tracePt t="69539" x="4945063" y="3355975"/>
          <p14:tracePt t="69548" x="4902200" y="3322638"/>
          <p14:tracePt t="69553" x="4884738" y="3297238"/>
          <p14:tracePt t="69564" x="4884738" y="3271838"/>
          <p14:tracePt t="69568" x="4876800" y="3271838"/>
          <p14:tracePt t="69826" x="4511675" y="3016250"/>
          <p14:tracePt t="69833" x="3713163" y="2549525"/>
          <p14:tracePt t="69840" x="3467100" y="2336800"/>
          <p14:tracePt t="69849" x="2489200" y="1581150"/>
          <p14:tracePt t="69857" x="2405063" y="1546225"/>
          <p14:tracePt t="69866" x="1903413" y="1257300"/>
          <p14:tracePt t="69873" x="1733550" y="1163638"/>
          <p14:tracePt t="69881" x="1614488" y="1079500"/>
          <p14:tracePt t="69888" x="1528763" y="1019175"/>
          <p14:tracePt t="69897" x="1419225" y="942975"/>
          <p14:tracePt t="69905" x="1325563" y="884238"/>
          <p14:tracePt t="69915" x="1274763" y="849313"/>
          <p14:tracePt t="69918" x="1257300" y="841375"/>
          <p14:tracePt t="69931" x="1231900" y="823913"/>
          <p14:tracePt t="69934" x="1214438" y="815975"/>
          <p14:tracePt t="69942" x="1198563" y="798513"/>
          <p14:tracePt t="70169" x="1044575" y="704850"/>
          <p14:tracePt t="70175" x="917575" y="603250"/>
          <p14:tracePt t="70184" x="755650" y="433388"/>
          <p14:tracePt t="70192" x="544513" y="255588"/>
          <p14:tracePt t="70199" x="357188" y="101600"/>
          <p14:tracePt t="70207" x="263525" y="428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235" name="Google Shape;235;p5"/>
          <p:cNvSpPr txBox="1"/>
          <p:nvPr/>
        </p:nvSpPr>
        <p:spPr>
          <a:xfrm>
            <a:off x="75654" y="1186050"/>
            <a:ext cx="9144001" cy="4801274"/>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ja-JP" altLang="en-US" dirty="0">
                <a:solidFill>
                  <a:schemeClr val="dk1"/>
                </a:solidFill>
                <a:latin typeface="Calibri"/>
                <a:ea typeface="Calibri"/>
                <a:cs typeface="Calibri"/>
                <a:sym typeface="Calibri"/>
              </a:rPr>
              <a:t>注意点</a:t>
            </a:r>
            <a:endParaRPr lang="en-US" altLang="ja-JP"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議論に参加した場合、</a:t>
            </a:r>
            <a:r>
              <a:rPr lang="ja-JP" altLang="en-US" b="1" u="sng" dirty="0">
                <a:solidFill>
                  <a:schemeClr val="dk1"/>
                </a:solidFill>
                <a:latin typeface="Calibri"/>
                <a:ea typeface="Calibri"/>
                <a:cs typeface="Calibri"/>
                <a:sym typeface="Calibri"/>
              </a:rPr>
              <a:t>必ず一回は評価を行ってください</a:t>
            </a:r>
            <a:r>
              <a:rPr lang="ja-JP" altLang="en-US" dirty="0">
                <a:solidFill>
                  <a:schemeClr val="dk1"/>
                </a:solidFill>
                <a:latin typeface="Calibri"/>
                <a:ea typeface="Calibri"/>
                <a:cs typeface="Calibri"/>
                <a:sym typeface="Calibri"/>
              </a:rPr>
              <a:t>。</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今回はテキスト議論も定期的な議論の中に組み込まれているので、行ってもらいます！</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ポイント</a:t>
            </a:r>
            <a:r>
              <a:rPr lang="en-US" altLang="ja-JP" dirty="0" err="1">
                <a:solidFill>
                  <a:schemeClr val="dk1"/>
                </a:solidFill>
                <a:latin typeface="Calibri"/>
                <a:ea typeface="Calibri"/>
                <a:cs typeface="Calibri"/>
                <a:sym typeface="Calibri"/>
              </a:rPr>
              <a:t>Lv</a:t>
            </a:r>
            <a:r>
              <a:rPr lang="ja-JP" altLang="en-US" dirty="0">
                <a:solidFill>
                  <a:schemeClr val="dk1"/>
                </a:solidFill>
                <a:latin typeface="Calibri"/>
                <a:ea typeface="Calibri"/>
                <a:cs typeface="Calibri"/>
                <a:sym typeface="Calibri"/>
              </a:rPr>
              <a:t>２が計算されるのは議論を行う人が</a:t>
            </a:r>
            <a:r>
              <a:rPr lang="en-US" altLang="ja-JP" dirty="0">
                <a:solidFill>
                  <a:schemeClr val="dk1"/>
                </a:solidFill>
                <a:latin typeface="Calibri"/>
                <a:ea typeface="Calibri"/>
                <a:cs typeface="Calibri"/>
                <a:sym typeface="Calibri"/>
              </a:rPr>
              <a:t>4</a:t>
            </a:r>
            <a:r>
              <a:rPr lang="ja-JP" altLang="en-US" dirty="0">
                <a:solidFill>
                  <a:schemeClr val="dk1"/>
                </a:solidFill>
                <a:latin typeface="Calibri"/>
                <a:ea typeface="Calibri"/>
                <a:cs typeface="Calibri"/>
                <a:sym typeface="Calibri"/>
              </a:rPr>
              <a:t>人以上の時です。議論が</a:t>
            </a:r>
            <a:r>
              <a:rPr lang="en-US" altLang="ja-JP" dirty="0">
                <a:solidFill>
                  <a:schemeClr val="dk1"/>
                </a:solidFill>
                <a:latin typeface="Calibri"/>
                <a:ea typeface="Calibri"/>
                <a:cs typeface="Calibri"/>
                <a:sym typeface="Calibri"/>
              </a:rPr>
              <a:t>4</a:t>
            </a:r>
            <a:r>
              <a:rPr lang="ja-JP" altLang="en-US" dirty="0">
                <a:solidFill>
                  <a:schemeClr val="dk1"/>
                </a:solidFill>
                <a:latin typeface="Calibri"/>
                <a:ea typeface="Calibri"/>
                <a:cs typeface="Calibri"/>
                <a:sym typeface="Calibri"/>
              </a:rPr>
              <a:t>人未満だった時（評価を行った人が</a:t>
            </a:r>
            <a:r>
              <a:rPr lang="en-US" altLang="ja-JP" dirty="0">
                <a:solidFill>
                  <a:schemeClr val="dk1"/>
                </a:solidFill>
                <a:latin typeface="Calibri"/>
                <a:ea typeface="Calibri"/>
                <a:cs typeface="Calibri"/>
                <a:sym typeface="Calibri"/>
              </a:rPr>
              <a:t>4</a:t>
            </a:r>
            <a:r>
              <a:rPr lang="ja-JP" altLang="en-US" dirty="0">
                <a:solidFill>
                  <a:schemeClr val="dk1"/>
                </a:solidFill>
                <a:latin typeface="Calibri"/>
                <a:ea typeface="Calibri"/>
                <a:cs typeface="Calibri"/>
                <a:sym typeface="Calibri"/>
              </a:rPr>
              <a:t>人未満だった時）は賭けに使用したポイントがすべて返却されます。</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議題・議論時間は被験者で決めることができます。議題を募集します。</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議論は</a:t>
            </a:r>
            <a:r>
              <a:rPr lang="en-US" altLang="ja-JP" dirty="0">
                <a:solidFill>
                  <a:schemeClr val="dk1"/>
                </a:solidFill>
                <a:latin typeface="Calibri"/>
                <a:ea typeface="Calibri"/>
                <a:cs typeface="Calibri"/>
                <a:sym typeface="Calibri"/>
              </a:rPr>
              <a:t>4</a:t>
            </a:r>
            <a:r>
              <a:rPr lang="ja-JP" altLang="en-US" dirty="0">
                <a:solidFill>
                  <a:schemeClr val="dk1"/>
                </a:solidFill>
                <a:latin typeface="Calibri"/>
                <a:ea typeface="Calibri"/>
                <a:cs typeface="Calibri"/>
                <a:sym typeface="Calibri"/>
              </a:rPr>
              <a:t>人集めれば実験者抜きでも、勝手に始めることができます！</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議題はサンプルでこちらからも用意します。サンプルの中から議論したいと思った議題で議論を行っても構いません。</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ポイント</a:t>
            </a:r>
            <a:r>
              <a:rPr lang="en-US" altLang="ja-JP" dirty="0" err="1">
                <a:solidFill>
                  <a:schemeClr val="dk1"/>
                </a:solidFill>
                <a:latin typeface="Calibri"/>
                <a:ea typeface="Calibri"/>
                <a:cs typeface="Calibri"/>
                <a:sym typeface="Calibri"/>
              </a:rPr>
              <a:t>Lv</a:t>
            </a:r>
            <a:r>
              <a:rPr lang="ja-JP" altLang="en-US" dirty="0">
                <a:solidFill>
                  <a:schemeClr val="dk1"/>
                </a:solidFill>
                <a:latin typeface="Calibri"/>
                <a:ea typeface="Calibri"/>
                <a:cs typeface="Calibri"/>
                <a:sym typeface="Calibri"/>
              </a:rPr>
              <a:t>２の計算では自分の評価ポイントは計算に入りません。そのため、賭け対象に多く評価を行うと</a:t>
            </a:r>
            <a:r>
              <a:rPr lang="en-US" altLang="ja-JP" dirty="0" err="1">
                <a:solidFill>
                  <a:schemeClr val="dk1"/>
                </a:solidFill>
                <a:latin typeface="Calibri"/>
                <a:ea typeface="Calibri"/>
                <a:cs typeface="Calibri"/>
                <a:sym typeface="Calibri"/>
              </a:rPr>
              <a:t>Lv</a:t>
            </a:r>
            <a:r>
              <a:rPr lang="ja-JP" altLang="en-US" dirty="0">
                <a:solidFill>
                  <a:schemeClr val="dk1"/>
                </a:solidFill>
                <a:latin typeface="Calibri"/>
                <a:ea typeface="Calibri"/>
                <a:cs typeface="Calibri"/>
                <a:sym typeface="Calibri"/>
              </a:rPr>
              <a:t>２のポイントが多く得られることはありません。</a:t>
            </a:r>
            <a:endParaRPr lang="en-US" altLang="ja-JP" dirty="0">
              <a:solidFill>
                <a:schemeClr val="dk1"/>
              </a:solidFill>
              <a:latin typeface="Calibri"/>
              <a:ea typeface="Calibri"/>
              <a:cs typeface="Calibri"/>
              <a:sym typeface="Calibri"/>
            </a:endParaRPr>
          </a:p>
          <a:p>
            <a:pPr marL="342900" indent="-342900">
              <a:buClr>
                <a:srgbClr val="000000"/>
              </a:buClr>
              <a:buSzPts val="2000"/>
              <a:buFont typeface="Wingdings" panose="05000000000000000000" pitchFamily="2" charset="2"/>
              <a:buChar char="p"/>
            </a:pPr>
            <a:r>
              <a:rPr lang="ja-JP" altLang="en-US" dirty="0">
                <a:solidFill>
                  <a:schemeClr val="dk1"/>
                </a:solidFill>
                <a:latin typeface="Calibri"/>
                <a:ea typeface="Calibri"/>
                <a:cs typeface="Calibri"/>
                <a:sym typeface="Calibri"/>
              </a:rPr>
              <a:t>一度行った評価は取り消せません。</a:t>
            </a:r>
            <a:endParaRPr lang="en-US" altLang="ja-JP" dirty="0">
              <a:solidFill>
                <a:schemeClr val="dk1"/>
              </a:solidFill>
              <a:latin typeface="Calibri"/>
              <a:ea typeface="Calibri"/>
              <a:cs typeface="Calibri"/>
              <a:sym typeface="Calibri"/>
            </a:endParaRPr>
          </a:p>
          <a:p>
            <a:pPr>
              <a:buClr>
                <a:srgbClr val="000000"/>
              </a:buClr>
              <a:buSzPts val="2000"/>
            </a:pPr>
            <a:endParaRPr lang="ja-JP" altLang="en-US" dirty="0">
              <a:solidFill>
                <a:schemeClr val="dk1"/>
              </a:solidFill>
              <a:latin typeface="Calibri"/>
              <a:ea typeface="Calibri"/>
              <a:cs typeface="Calibri"/>
              <a:sym typeface="Calibri"/>
            </a:endParaRPr>
          </a:p>
          <a:p>
            <a:pPr>
              <a:buClr>
                <a:srgbClr val="000000"/>
              </a:buClr>
              <a:buSzPts val="2000"/>
            </a:pPr>
            <a:endParaRPr lang="en-US" altLang="ja-JP" dirty="0">
              <a:solidFill>
                <a:schemeClr val="dk1"/>
              </a:solidFill>
              <a:latin typeface="Calibri"/>
              <a:ea typeface="Calibri"/>
              <a:cs typeface="Calibri"/>
              <a:sym typeface="Calibri"/>
            </a:endParaRPr>
          </a:p>
        </p:txBody>
      </p:sp>
      <p:sp>
        <p:nvSpPr>
          <p:cNvPr id="70" name="四角形: 角を丸くする 69">
            <a:extLst>
              <a:ext uri="{FF2B5EF4-FFF2-40B4-BE49-F238E27FC236}">
                <a16:creationId xmlns:a16="http://schemas.microsoft.com/office/drawing/2014/main" id="{03B94980-3153-4BDC-8FA8-E76861BEA062}"/>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議論ゲーム③</a:t>
            </a:r>
          </a:p>
        </p:txBody>
      </p:sp>
    </p:spTree>
    <p:extLst>
      <p:ext uri="{BB962C8B-B14F-4D97-AF65-F5344CB8AC3E}">
        <p14:creationId xmlns:p14="http://schemas.microsoft.com/office/powerpoint/2010/main" val="1971774851"/>
      </p:ext>
    </p:extLst>
  </p:cSld>
  <p:clrMapOvr>
    <a:masterClrMapping/>
  </p:clrMapOvr>
  <mc:AlternateContent xmlns:mc="http://schemas.openxmlformats.org/markup-compatibility/2006" xmlns:p14="http://schemas.microsoft.com/office/powerpoint/2010/main">
    <mc:Choice Requires="p14">
      <p:transition spd="slow" p14:dur="2000" advTm="97012"/>
    </mc:Choice>
    <mc:Fallback xmlns="">
      <p:transition spd="slow" advTm="97012"/>
    </mc:Fallback>
  </mc:AlternateContent>
  <p:extLst>
    <p:ext uri="{3A86A75C-4F4B-4683-9AE1-C65F6400EC91}">
      <p14:laserTraceLst xmlns:p14="http://schemas.microsoft.com/office/powerpoint/2010/main">
        <p14:tracePtLst>
          <p14:tracePt t="119" x="466725" y="1860550"/>
          <p14:tracePt t="129" x="458788" y="1860550"/>
          <p14:tracePt t="145" x="458788" y="1870075"/>
          <p14:tracePt t="153" x="450850" y="1870075"/>
          <p14:tracePt t="162" x="441325" y="1878013"/>
          <p14:tracePt t="168" x="433388" y="1885950"/>
          <p14:tracePt t="176" x="425450" y="1895475"/>
          <p14:tracePt t="192" x="415925" y="1903413"/>
          <p14:tracePt t="199" x="407988" y="1903413"/>
          <p14:tracePt t="215" x="400050" y="1911350"/>
          <p14:tracePt t="223" x="390525" y="1911350"/>
          <p14:tracePt t="231" x="382588" y="1920875"/>
          <p14:tracePt t="239" x="373063" y="1920875"/>
          <p14:tracePt t="247" x="365125" y="1928813"/>
          <p14:tracePt t="255" x="357188" y="1938338"/>
          <p14:tracePt t="271" x="347663" y="1946275"/>
          <p14:tracePt t="279" x="339725" y="1954213"/>
          <p14:tracePt t="286" x="331788" y="1971675"/>
          <p14:tracePt t="294" x="322263" y="1989138"/>
          <p14:tracePt t="301" x="296863" y="2005013"/>
          <p14:tracePt t="309" x="288925" y="2022475"/>
          <p14:tracePt t="317" x="280988" y="2022475"/>
          <p14:tracePt t="328" x="280988" y="2030413"/>
          <p14:tracePt t="333" x="271463" y="2039938"/>
          <p14:tracePt t="341" x="263525" y="2047875"/>
          <p14:tracePt t="348" x="255588" y="2047875"/>
          <p14:tracePt t="357" x="255588" y="2055813"/>
          <p14:tracePt t="21464" x="246063" y="2055813"/>
          <p14:tracePt t="21473" x="238125" y="2055813"/>
          <p14:tracePt t="21487" x="238125" y="2065338"/>
          <p14:tracePt t="21494" x="230188" y="2065338"/>
          <p14:tracePt t="21503" x="220663" y="2065338"/>
          <p14:tracePt t="21518" x="212725" y="2073275"/>
          <p14:tracePt t="21534" x="203200" y="2073275"/>
          <p14:tracePt t="21541" x="195263" y="2082800"/>
          <p14:tracePt t="21549" x="187325" y="2082800"/>
          <p14:tracePt t="21565" x="187325" y="2090738"/>
          <p14:tracePt t="21576" x="177800" y="2090738"/>
          <p14:tracePt t="21580" x="169863" y="2090738"/>
          <p14:tracePt t="21596" x="169863" y="2098675"/>
          <p14:tracePt t="21613" x="161925" y="2108200"/>
          <p14:tracePt t="21627" x="152400" y="2108200"/>
          <p14:tracePt t="21643" x="152400" y="2116138"/>
          <p14:tracePt t="21650" x="144463" y="2133600"/>
          <p14:tracePt t="21659" x="136525" y="2133600"/>
          <p14:tracePt t="21666" x="127000" y="2141538"/>
          <p14:tracePt t="21674" x="119063" y="2149475"/>
          <p14:tracePt t="21682" x="111125" y="2166938"/>
          <p14:tracePt t="21692" x="101600" y="2166938"/>
          <p14:tracePt t="21697" x="93663" y="2174875"/>
          <p14:tracePt t="21708" x="93663" y="2192338"/>
          <p14:tracePt t="21712" x="85725" y="2192338"/>
          <p14:tracePt t="21720" x="76200" y="2209800"/>
          <p14:tracePt t="21727" x="76200" y="2217738"/>
          <p14:tracePt t="21736" x="68263" y="2235200"/>
          <p14:tracePt t="21744" x="68263" y="2252663"/>
          <p14:tracePt t="21751" x="68263" y="2260600"/>
          <p14:tracePt t="21759" x="68263" y="2278063"/>
          <p14:tracePt t="21768" x="50800" y="2303463"/>
          <p14:tracePt t="21774" x="50800" y="2319338"/>
          <p14:tracePt t="21783" x="50800" y="2336800"/>
          <p14:tracePt t="21791" x="50800" y="2354263"/>
          <p14:tracePt t="21798" x="50800" y="2371725"/>
          <p14:tracePt t="21809" x="50800" y="2387600"/>
          <p14:tracePt t="21814" x="50800" y="2405063"/>
          <p14:tracePt t="21823" x="50800" y="2413000"/>
          <p14:tracePt t="21829" x="50800" y="2430463"/>
          <p14:tracePt t="21838" x="50800" y="2455863"/>
          <p14:tracePt t="21844" x="50800" y="2463800"/>
          <p14:tracePt t="21853" x="50800" y="2473325"/>
          <p14:tracePt t="21861" x="50800" y="2481263"/>
          <p14:tracePt t="21868" x="50800" y="2489200"/>
          <p14:tracePt t="21876" x="50800" y="2506663"/>
          <p14:tracePt t="21892" x="50800" y="2532063"/>
          <p14:tracePt t="21900" x="50800" y="2541588"/>
          <p14:tracePt t="21908" x="50800" y="2557463"/>
          <p14:tracePt t="21915" x="50800" y="2566988"/>
          <p14:tracePt t="21923" x="58738" y="2592388"/>
          <p14:tracePt t="21930" x="58738" y="2617788"/>
          <p14:tracePt t="21942" x="58738" y="2633663"/>
          <p14:tracePt t="21955" x="58738" y="2643188"/>
          <p14:tracePt t="21961" x="58738" y="2651125"/>
          <p14:tracePt t="21977" x="58738" y="2660650"/>
          <p14:tracePt t="21986" x="58738" y="2668588"/>
          <p14:tracePt t="22007" x="58738" y="2676525"/>
          <p14:tracePt t="22016" x="58738" y="2686050"/>
          <p14:tracePt t="22024" x="58738" y="2693988"/>
          <p14:tracePt t="22042" x="58738" y="2701925"/>
          <p14:tracePt t="22048" x="58738" y="2719388"/>
          <p14:tracePt t="22057" x="58738" y="2727325"/>
          <p14:tracePt t="22063" x="58738" y="2736850"/>
          <p14:tracePt t="22071" x="58738" y="2744788"/>
          <p14:tracePt t="22078" x="58738" y="2752725"/>
          <p14:tracePt t="22086" x="58738" y="2762250"/>
          <p14:tracePt t="22094" x="58738" y="2770188"/>
          <p14:tracePt t="22141" x="58738" y="2778125"/>
          <p14:tracePt t="22148" x="68263" y="2787650"/>
          <p14:tracePt t="22156" x="68263" y="2795588"/>
          <p14:tracePt t="22164" x="76200" y="2795588"/>
          <p14:tracePt t="22174" x="76200" y="2805113"/>
          <p14:tracePt t="22179" x="76200" y="2813050"/>
          <p14:tracePt t="22195" x="76200" y="2830513"/>
          <p14:tracePt t="22203" x="76200" y="2838450"/>
          <p14:tracePt t="22281" x="85725" y="2838450"/>
          <p14:tracePt t="22289" x="85725" y="2846388"/>
          <p14:tracePt t="23752" x="93663" y="2846388"/>
          <p14:tracePt t="23758" x="101600" y="2846388"/>
          <p14:tracePt t="23774" x="111125" y="2846388"/>
          <p14:tracePt t="23783" x="119063" y="2846388"/>
          <p14:tracePt t="23798" x="127000" y="2846388"/>
          <p14:tracePt t="23829" x="136525" y="2846388"/>
          <p14:tracePt t="23946" x="144463" y="2846388"/>
          <p14:tracePt t="23970" x="161925" y="2846388"/>
          <p14:tracePt t="24047" x="169863" y="2846388"/>
          <p14:tracePt t="24072" x="177800" y="2846388"/>
          <p14:tracePt t="24078" x="187325" y="2846388"/>
          <p14:tracePt t="41342" x="187325" y="2855913"/>
          <p14:tracePt t="41349" x="177800" y="2855913"/>
          <p14:tracePt t="41373" x="169863" y="2863850"/>
          <p14:tracePt t="41381" x="169863" y="2871788"/>
          <p14:tracePt t="41388" x="161925" y="2881313"/>
          <p14:tracePt t="41396" x="152400" y="2881313"/>
          <p14:tracePt t="41404" x="152400" y="2889250"/>
          <p14:tracePt t="41411" x="144463" y="2897188"/>
          <p14:tracePt t="41428" x="136525" y="2906713"/>
          <p14:tracePt t="41438" x="136525" y="2932113"/>
          <p14:tracePt t="41442" x="127000" y="2940050"/>
          <p14:tracePt t="41453" x="127000" y="2949575"/>
          <p14:tracePt t="41458" x="127000" y="2957513"/>
          <p14:tracePt t="41467" x="119063" y="2957513"/>
          <p14:tracePt t="41474" x="119063" y="2965450"/>
          <p14:tracePt t="41481" x="119063" y="2974975"/>
          <p14:tracePt t="41489" x="119063" y="2982913"/>
          <p14:tracePt t="41497" x="119063" y="2990850"/>
          <p14:tracePt t="41505" x="119063" y="3000375"/>
          <p14:tracePt t="41513" x="119063" y="3008313"/>
          <p14:tracePt t="41521" x="119063" y="3025775"/>
          <p14:tracePt t="41528" x="119063" y="3041650"/>
          <p14:tracePt t="41538" x="119063" y="3051175"/>
          <p14:tracePt t="41544" x="119063" y="3076575"/>
          <p14:tracePt t="41554" x="119063" y="3084513"/>
          <p14:tracePt t="41560" x="119063" y="3101975"/>
          <p14:tracePt t="41570" x="119063" y="3109913"/>
          <p14:tracePt t="41584" x="119063" y="3119438"/>
          <p14:tracePt t="41591" x="119063" y="3127375"/>
          <p14:tracePt t="41599" x="119063" y="3135313"/>
          <p14:tracePt t="41614" x="119063" y="3144838"/>
          <p14:tracePt t="41621" x="119063" y="3152775"/>
          <p14:tracePt t="41638" x="119063" y="3160713"/>
          <p14:tracePt t="41645" x="119063" y="3170238"/>
          <p14:tracePt t="41654" x="119063" y="3178175"/>
          <p14:tracePt t="41671" x="119063" y="3186113"/>
          <p14:tracePt t="41677" x="119063" y="3195638"/>
          <p14:tracePt t="41693" x="119063" y="3203575"/>
          <p14:tracePt t="41700" x="119063" y="3221038"/>
          <p14:tracePt t="41716" x="119063" y="3228975"/>
          <p14:tracePt t="41723" x="127000" y="3238500"/>
          <p14:tracePt t="41738" x="127000" y="3246438"/>
          <p14:tracePt t="41754" x="136525" y="3254375"/>
          <p14:tracePt t="41763" x="136525" y="3263900"/>
          <p14:tracePt t="41778" x="144463" y="3279775"/>
          <p14:tracePt t="41802" x="144463" y="3289300"/>
          <p14:tracePt t="41872" x="152400" y="3297238"/>
          <p14:tracePt t="45900" x="152400" y="3305175"/>
          <p14:tracePt t="45940" x="152400" y="3314700"/>
          <p14:tracePt t="45962" x="152400" y="3322638"/>
          <p14:tracePt t="45978" x="144463" y="3322638"/>
          <p14:tracePt t="45985" x="136525" y="3330575"/>
          <p14:tracePt t="45993" x="127000" y="3330575"/>
          <p14:tracePt t="46004" x="127000" y="3340100"/>
          <p14:tracePt t="46008" x="119063" y="3355975"/>
          <p14:tracePt t="46024" x="111125" y="3373438"/>
          <p14:tracePt t="46032" x="111125" y="3382963"/>
          <p14:tracePt t="46049" x="111125" y="3390900"/>
          <p14:tracePt t="46055" x="111125" y="3398838"/>
          <p14:tracePt t="46067" x="111125" y="3408363"/>
          <p14:tracePt t="46070" x="101600" y="3408363"/>
          <p14:tracePt t="46078" x="101600" y="3416300"/>
          <p14:tracePt t="46086" x="101600" y="3424238"/>
          <p14:tracePt t="46094" x="101600" y="3441700"/>
          <p14:tracePt t="46102" x="101600" y="3459163"/>
          <p14:tracePt t="46110" x="93663" y="3467100"/>
          <p14:tracePt t="46120" x="93663" y="3484563"/>
          <p14:tracePt t="46125" x="93663" y="3502025"/>
          <p14:tracePt t="46141" x="93663" y="3517900"/>
          <p14:tracePt t="46149" x="93663" y="3527425"/>
          <p14:tracePt t="46172" x="93663" y="3535363"/>
          <p14:tracePt t="46220" x="93663" y="3543300"/>
          <p14:tracePt t="46235" x="93663" y="3552825"/>
          <p14:tracePt t="46242" x="93663" y="3560763"/>
          <p14:tracePt t="46251" x="93663" y="3568700"/>
          <p14:tracePt t="46359" x="93663" y="3578225"/>
          <p14:tracePt t="46367" x="93663" y="3586163"/>
          <p14:tracePt t="46374" x="93663" y="3594100"/>
          <p14:tracePt t="46383" x="93663" y="3603625"/>
          <p14:tracePt t="46390" x="93663" y="3611563"/>
          <p14:tracePt t="46407" x="93663" y="3619500"/>
          <p14:tracePt t="46453" x="93663" y="3629025"/>
          <p14:tracePt t="55900" x="85725" y="3629025"/>
          <p14:tracePt t="55907" x="76200" y="3636963"/>
          <p14:tracePt t="55916" x="76200" y="3646488"/>
          <p14:tracePt t="55923" x="68263" y="3654425"/>
          <p14:tracePt t="55931" x="58738" y="3654425"/>
          <p14:tracePt t="55938" x="58738" y="3662363"/>
          <p14:tracePt t="55946" x="50800" y="3671888"/>
          <p14:tracePt t="55962" x="50800" y="3679825"/>
          <p14:tracePt t="55969" x="50800" y="3697288"/>
          <p14:tracePt t="55985" x="50800" y="3705225"/>
          <p14:tracePt t="55993" x="50800" y="3713163"/>
          <p14:tracePt t="56008" x="42863" y="3722688"/>
          <p14:tracePt t="56018" x="42863" y="3730625"/>
          <p14:tracePt t="56025" x="42863" y="3738563"/>
          <p14:tracePt t="56035" x="42863" y="3748088"/>
          <p14:tracePt t="56039" x="42863" y="3763963"/>
          <p14:tracePt t="56057" x="42863" y="3773488"/>
          <p14:tracePt t="56067" x="42863" y="3781425"/>
          <p14:tracePt t="56072" x="42863" y="3790950"/>
          <p14:tracePt t="56094" x="42863" y="3798888"/>
          <p14:tracePt t="56101" x="33338" y="3806825"/>
          <p14:tracePt t="56118" x="33338" y="3824288"/>
          <p14:tracePt t="56125" x="33338" y="3849688"/>
          <p14:tracePt t="56133" x="33338" y="3857625"/>
          <p14:tracePt t="56141" x="33338" y="3883025"/>
          <p14:tracePt t="56151" x="33338" y="3892550"/>
          <p14:tracePt t="56157" x="33338" y="3908425"/>
          <p14:tracePt t="56166" x="33338" y="3935413"/>
          <p14:tracePt t="56180" x="33338" y="3943350"/>
          <p14:tracePt t="56187" x="33338" y="3951288"/>
          <p14:tracePt t="56196" x="33338" y="3960813"/>
          <p14:tracePt t="56242" x="33338" y="3968750"/>
          <p14:tracePt t="56249" x="33338" y="3976688"/>
          <p14:tracePt t="56257" x="33338" y="3986213"/>
          <p14:tracePt t="56269" x="33338" y="3994150"/>
          <p14:tracePt t="56273" x="33338" y="4002088"/>
          <p14:tracePt t="66516" x="33338" y="4011613"/>
          <p14:tracePt t="66522" x="33338" y="4019550"/>
          <p14:tracePt t="66531" x="33338" y="4027488"/>
          <p14:tracePt t="66547" x="33338" y="4037013"/>
          <p14:tracePt t="66554" x="33338" y="4044950"/>
          <p14:tracePt t="66570" x="25400" y="4052888"/>
          <p14:tracePt t="66578" x="25400" y="4062413"/>
          <p14:tracePt t="66593" x="25400" y="4079875"/>
          <p14:tracePt t="66601" x="25400" y="4087813"/>
          <p14:tracePt t="66609" x="17463" y="4095750"/>
          <p14:tracePt t="66617" x="17463" y="4105275"/>
          <p14:tracePt t="66624" x="17463" y="4113213"/>
          <p14:tracePt t="66633" x="17463" y="4130675"/>
          <p14:tracePt t="66641" x="17463" y="4146550"/>
          <p14:tracePt t="66648" x="17463" y="4156075"/>
          <p14:tracePt t="66655" x="17463" y="4171950"/>
          <p14:tracePt t="66666" x="17463" y="4181475"/>
          <p14:tracePt t="66671" x="17463" y="4189413"/>
          <p14:tracePt t="66682" x="17463" y="4197350"/>
          <p14:tracePt t="66687" x="17463" y="4206875"/>
          <p14:tracePt t="66694" x="17463" y="4224338"/>
          <p14:tracePt t="66702" x="17463" y="4240213"/>
          <p14:tracePt t="66717" x="17463" y="4249738"/>
          <p14:tracePt t="66726" x="17463" y="4257675"/>
          <p14:tracePt t="66733" x="17463" y="4265613"/>
          <p14:tracePt t="66741" x="17463" y="4275138"/>
          <p14:tracePt t="66750" x="17463" y="4283075"/>
          <p14:tracePt t="66764" x="17463" y="4308475"/>
          <p14:tracePt t="66782" x="25400" y="4316413"/>
          <p14:tracePt t="66788" x="25400" y="4333875"/>
          <p14:tracePt t="66798" x="33338" y="4341813"/>
          <p14:tracePt t="66803" x="33338" y="4359275"/>
          <p14:tracePt t="66812" x="42863" y="4368800"/>
          <p14:tracePt t="66819" x="42863" y="4376738"/>
          <p14:tracePt t="66827" x="50800" y="4384675"/>
          <p14:tracePt t="66834" x="50800" y="4394200"/>
          <p14:tracePt t="66850" x="50800" y="4402138"/>
          <p14:tracePt t="66858" x="58738" y="4410075"/>
          <p14:tracePt t="66866" x="58738" y="4419600"/>
          <p14:tracePt t="66873" x="68263" y="4419600"/>
          <p14:tracePt t="66881" x="68263" y="4427538"/>
          <p14:tracePt t="66889" x="76200" y="4445000"/>
          <p14:tracePt t="66900" x="85725" y="4452938"/>
          <p14:tracePt t="66904" x="85725" y="4470400"/>
          <p14:tracePt t="66914" x="93663" y="4486275"/>
          <p14:tracePt t="66920" x="111125" y="4495800"/>
          <p14:tracePt t="66928" x="111125" y="4503738"/>
          <p14:tracePt t="66936" x="119063" y="4513263"/>
          <p14:tracePt t="66943" x="119063" y="4521200"/>
          <p14:tracePt t="66952" x="119063" y="4529138"/>
          <p14:tracePt t="66960" x="119063" y="4538663"/>
          <p14:tracePt t="66975" x="119063" y="4546600"/>
          <p14:tracePt t="66990" x="127000" y="4554538"/>
          <p14:tracePt t="66999" x="127000" y="4564063"/>
          <p14:tracePt t="67006" x="136525" y="4564063"/>
          <p14:tracePt t="67021" x="144463" y="4572000"/>
          <p14:tracePt t="67032" x="144463" y="4579938"/>
          <p14:tracePt t="67131" x="152400" y="4579938"/>
          <p14:tracePt t="67137" x="161925" y="4579938"/>
          <p14:tracePt t="67147" x="161925" y="4597400"/>
          <p14:tracePt t="74923" x="161925" y="4605338"/>
          <p14:tracePt t="74929" x="152400" y="4605338"/>
          <p14:tracePt t="74937" x="152400" y="4614863"/>
          <p14:tracePt t="74948" x="144463" y="4622800"/>
          <p14:tracePt t="74954" x="136525" y="4630738"/>
          <p14:tracePt t="74963" x="127000" y="4630738"/>
          <p14:tracePt t="74969" x="127000" y="4648200"/>
          <p14:tracePt t="74979" x="119063" y="4665663"/>
          <p14:tracePt t="74985" x="111125" y="4683125"/>
          <p14:tracePt t="74993" x="111125" y="4699000"/>
          <p14:tracePt t="75000" x="111125" y="4708525"/>
          <p14:tracePt t="75008" x="111125" y="4716463"/>
          <p14:tracePt t="75015" x="111125" y="4724400"/>
          <p14:tracePt t="75023" x="111125" y="4733925"/>
          <p14:tracePt t="75030" x="111125" y="4741863"/>
          <p14:tracePt t="75039" x="111125" y="4767263"/>
          <p14:tracePt t="75056" x="111125" y="4784725"/>
          <p14:tracePt t="75065" x="111125" y="4792663"/>
          <p14:tracePt t="75071" x="111125" y="4802188"/>
          <p14:tracePt t="75081" x="111125" y="4810125"/>
          <p14:tracePt t="75086" x="111125" y="4827588"/>
          <p14:tracePt t="75096" x="111125" y="4835525"/>
          <p14:tracePt t="75101" x="111125" y="4843463"/>
          <p14:tracePt t="75110" x="111125" y="4852988"/>
          <p14:tracePt t="75117" x="111125" y="4860925"/>
          <p14:tracePt t="75125" x="111125" y="4868863"/>
          <p14:tracePt t="75140" x="111125" y="4878388"/>
          <p14:tracePt t="75147" x="111125" y="4886325"/>
          <p14:tracePt t="75172" x="111125" y="4894263"/>
          <p14:tracePt t="75188" x="111125" y="4903788"/>
          <p14:tracePt t="75198" x="111125" y="4911725"/>
          <p14:tracePt t="92616" x="111125" y="4929188"/>
          <p14:tracePt t="92622" x="111125" y="4937125"/>
          <p14:tracePt t="92629" x="111125" y="4954588"/>
          <p14:tracePt t="92638" x="111125" y="4962525"/>
          <p14:tracePt t="92646" x="101600" y="4972050"/>
          <p14:tracePt t="92653" x="101600" y="4997450"/>
          <p14:tracePt t="92660" x="101600" y="5013325"/>
          <p14:tracePt t="92669" x="93663" y="5022850"/>
          <p14:tracePt t="92678" x="93663" y="5038725"/>
          <p14:tracePt t="92686" x="93663" y="5056188"/>
          <p14:tracePt t="92693" x="93663" y="5073650"/>
          <p14:tracePt t="92700" x="93663" y="5091113"/>
          <p14:tracePt t="92711" x="93663" y="5099050"/>
          <p14:tracePt t="92716" x="93663" y="5116513"/>
          <p14:tracePt t="92727" x="93663" y="5132388"/>
          <p14:tracePt t="92731" x="93663" y="5149850"/>
          <p14:tracePt t="92740" x="93663" y="5167313"/>
          <p14:tracePt t="92747" x="93663" y="5183188"/>
          <p14:tracePt t="92755" x="93663" y="5192713"/>
          <p14:tracePt t="92762" x="93663" y="5208588"/>
          <p14:tracePt t="92771" x="93663" y="5218113"/>
          <p14:tracePt t="92778" x="93663" y="5235575"/>
          <p14:tracePt t="92787" x="93663" y="5243513"/>
          <p14:tracePt t="92802" x="93663" y="5251450"/>
          <p14:tracePt t="92810" x="93663" y="5260975"/>
          <p14:tracePt t="92817" x="93663" y="5268913"/>
          <p14:tracePt t="92833" x="93663" y="5286375"/>
          <p14:tracePt t="92840" x="93663" y="5294313"/>
          <p14:tracePt t="92849" x="101600" y="5311775"/>
          <p14:tracePt t="92857" x="111125" y="5327650"/>
          <p14:tracePt t="92864" x="111125" y="5337175"/>
          <p14:tracePt t="92872" x="119063" y="5337175"/>
          <p14:tracePt t="92879" x="127000" y="5353050"/>
          <p14:tracePt t="92886" x="127000" y="5362575"/>
          <p14:tracePt t="92902" x="136525" y="5380038"/>
          <p14:tracePt t="92918" x="136525" y="5387975"/>
          <p14:tracePt t="92926" x="136525" y="5395913"/>
          <p14:tracePt t="92934" x="136525" y="5405438"/>
          <p14:tracePt t="92965" x="144463" y="5405438"/>
          <p14:tracePt t="92973" x="152400" y="5413375"/>
          <p14:tracePt t="92980" x="152400" y="5421313"/>
          <p14:tracePt t="92988" x="161925" y="5421313"/>
          <p14:tracePt t="92996" x="177800" y="5430838"/>
          <p14:tracePt t="93051" x="177800" y="5438775"/>
          <p14:tracePt t="93144" x="187325" y="5456238"/>
          <p14:tracePt t="93151" x="195263" y="5456238"/>
          <p14:tracePt t="93159" x="203200" y="5464175"/>
          <p14:tracePt t="95205" x="195263" y="5319713"/>
          <p14:tracePt t="95212" x="177800" y="5106988"/>
          <p14:tracePt t="95220" x="169863" y="4987925"/>
          <p14:tracePt t="95228" x="152400" y="4878388"/>
          <p14:tracePt t="95236" x="136525" y="4749800"/>
          <p14:tracePt t="95243" x="111125" y="4605338"/>
          <p14:tracePt t="95252" x="93663" y="4460875"/>
          <p14:tracePt t="95260" x="76200" y="4359275"/>
          <p14:tracePt t="95269" x="68263" y="4291013"/>
          <p14:tracePt t="95276" x="50800" y="4232275"/>
          <p14:tracePt t="95284" x="50800" y="4197350"/>
          <p14:tracePt t="95292" x="42863" y="4156075"/>
          <p14:tracePt t="95298" x="33338" y="4121150"/>
          <p14:tracePt t="95306" x="33338" y="4095750"/>
          <p14:tracePt t="95321" x="33338" y="4087813"/>
          <p14:tracePt t="95328" x="33338" y="4070350"/>
          <p14:tracePt t="95594" x="42863" y="3849688"/>
          <p14:tracePt t="95601" x="33338" y="3730625"/>
          <p14:tracePt t="95609" x="0" y="32385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5" name="Google Shape;261;p6">
            <a:extLst>
              <a:ext uri="{FF2B5EF4-FFF2-40B4-BE49-F238E27FC236}">
                <a16:creationId xmlns:a16="http://schemas.microsoft.com/office/drawing/2014/main" id="{733A161E-52F6-4763-92DD-4ED2963F1FF9}"/>
              </a:ext>
            </a:extLst>
          </p:cNvPr>
          <p:cNvSpPr txBox="1"/>
          <p:nvPr/>
        </p:nvSpPr>
        <p:spPr>
          <a:xfrm>
            <a:off x="0" y="1165872"/>
            <a:ext cx="9144000" cy="36029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ja-JP" altLang="en-US" b="1" dirty="0">
                <a:solidFill>
                  <a:schemeClr val="dk1"/>
                </a:solidFill>
                <a:cs typeface="Calibri"/>
                <a:sym typeface="Calibri"/>
              </a:rPr>
              <a:t>毎日の歩くことに対してゲームを導入します。</a:t>
            </a:r>
            <a:endParaRPr lang="en-US" altLang="ja-JP" b="1" dirty="0">
              <a:solidFill>
                <a:schemeClr val="dk1"/>
              </a:solidFill>
              <a:cs typeface="Calibri"/>
              <a:sym typeface="Calibri"/>
            </a:endParaRPr>
          </a:p>
          <a:p>
            <a:pPr>
              <a:buClr>
                <a:srgbClr val="000000"/>
              </a:buClr>
              <a:buSzPts val="1800"/>
            </a:pPr>
            <a:endParaRPr lang="en-US" altLang="ja-JP" b="1" dirty="0">
              <a:solidFill>
                <a:schemeClr val="dk1"/>
              </a:solidFill>
              <a:cs typeface="Calibri"/>
              <a:sym typeface="Calibri"/>
            </a:endParaRPr>
          </a:p>
          <a:p>
            <a:pPr>
              <a:buClr>
                <a:srgbClr val="000000"/>
              </a:buClr>
              <a:buSzPts val="1800"/>
            </a:pPr>
            <a:r>
              <a:rPr lang="en-US" altLang="ja-JP" b="1" dirty="0">
                <a:solidFill>
                  <a:schemeClr val="dk1"/>
                </a:solidFill>
                <a:cs typeface="Calibri"/>
                <a:sym typeface="Calibri"/>
              </a:rPr>
              <a:t>Lv1</a:t>
            </a:r>
            <a:r>
              <a:rPr lang="ja-JP" altLang="en-US" b="1" dirty="0">
                <a:solidFill>
                  <a:schemeClr val="dk1"/>
                </a:solidFill>
                <a:cs typeface="Calibri"/>
                <a:sym typeface="Calibri"/>
              </a:rPr>
              <a:t>：たくさん歩いてポイントを得よう！</a:t>
            </a:r>
            <a:endParaRPr lang="en-US" altLang="ja-JP" b="1" dirty="0">
              <a:solidFill>
                <a:schemeClr val="dk1"/>
              </a:solidFill>
              <a:cs typeface="Calibri"/>
              <a:sym typeface="Calibri"/>
            </a:endParaRPr>
          </a:p>
          <a:p>
            <a:pPr>
              <a:buClr>
                <a:srgbClr val="000000"/>
              </a:buClr>
              <a:buSzPts val="1800"/>
            </a:pPr>
            <a:r>
              <a:rPr lang="ja-JP" altLang="en-US" dirty="0">
                <a:solidFill>
                  <a:schemeClr val="dk1"/>
                </a:solidFill>
                <a:cs typeface="Calibri"/>
                <a:sym typeface="Calibri"/>
              </a:rPr>
              <a:t>毎日の歩数の</a:t>
            </a:r>
            <a:r>
              <a:rPr lang="en-US" altLang="ja-JP" dirty="0">
                <a:solidFill>
                  <a:schemeClr val="dk1"/>
                </a:solidFill>
                <a:cs typeface="Calibri"/>
                <a:sym typeface="Calibri"/>
              </a:rPr>
              <a:t>1/5</a:t>
            </a:r>
            <a:r>
              <a:rPr lang="ja-JP" altLang="en-US" dirty="0">
                <a:solidFill>
                  <a:schemeClr val="dk1"/>
                </a:solidFill>
                <a:cs typeface="Calibri"/>
                <a:sym typeface="Calibri"/>
              </a:rPr>
              <a:t>がゲームポイントとして獲得できる（</a:t>
            </a:r>
            <a:r>
              <a:rPr lang="en-US" altLang="ja-JP" dirty="0">
                <a:solidFill>
                  <a:schemeClr val="dk1"/>
                </a:solidFill>
                <a:cs typeface="Calibri"/>
                <a:sym typeface="Calibri"/>
              </a:rPr>
              <a:t>10000</a:t>
            </a:r>
            <a:r>
              <a:rPr lang="ja-JP" altLang="en-US" dirty="0">
                <a:solidFill>
                  <a:schemeClr val="dk1"/>
                </a:solidFill>
                <a:cs typeface="Calibri"/>
                <a:sym typeface="Calibri"/>
              </a:rPr>
              <a:t>歩で</a:t>
            </a:r>
            <a:r>
              <a:rPr lang="en-US" altLang="ja-JP" dirty="0">
                <a:solidFill>
                  <a:schemeClr val="dk1"/>
                </a:solidFill>
                <a:cs typeface="Calibri"/>
                <a:sym typeface="Calibri"/>
              </a:rPr>
              <a:t>2000Pt</a:t>
            </a:r>
            <a:r>
              <a:rPr lang="ja-JP" altLang="en-US" dirty="0">
                <a:solidFill>
                  <a:schemeClr val="dk1"/>
                </a:solidFill>
                <a:cs typeface="Calibri"/>
                <a:sym typeface="Calibri"/>
              </a:rPr>
              <a:t>）</a:t>
            </a: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endParaRPr lang="en-US" altLang="ja-JP" dirty="0">
              <a:solidFill>
                <a:schemeClr val="dk1"/>
              </a:solidFill>
              <a:cs typeface="Calibri"/>
              <a:sym typeface="Calibri"/>
            </a:endParaRPr>
          </a:p>
          <a:p>
            <a:pPr>
              <a:buClr>
                <a:srgbClr val="000000"/>
              </a:buClr>
              <a:buSzPts val="1800"/>
            </a:pPr>
            <a:r>
              <a:rPr lang="en-US" altLang="ja-JP" b="1" dirty="0">
                <a:solidFill>
                  <a:schemeClr val="dk1"/>
                </a:solidFill>
                <a:cs typeface="Calibri"/>
                <a:sym typeface="Calibri"/>
              </a:rPr>
              <a:t>Lv2</a:t>
            </a:r>
            <a:r>
              <a:rPr lang="ja-JP" altLang="en-US" b="1" dirty="0">
                <a:solidFill>
                  <a:schemeClr val="dk1"/>
                </a:solidFill>
                <a:cs typeface="Calibri"/>
                <a:sym typeface="Calibri"/>
              </a:rPr>
              <a:t>：賭けた人が普段よりも多く歩けば賭け成功としてポイントがもらえます。</a:t>
            </a:r>
            <a:endParaRPr lang="en-US" altLang="ja-JP" b="1" dirty="0">
              <a:solidFill>
                <a:schemeClr val="dk1"/>
              </a:solidFill>
              <a:cs typeface="Calibri"/>
              <a:sym typeface="Calibri"/>
            </a:endParaRPr>
          </a:p>
          <a:p>
            <a:pPr>
              <a:buClr>
                <a:srgbClr val="000000"/>
              </a:buClr>
              <a:buSzPts val="1800"/>
            </a:pPr>
            <a:r>
              <a:rPr lang="en-US" altLang="ja-JP" dirty="0">
                <a:solidFill>
                  <a:schemeClr val="dk1"/>
                </a:solidFill>
                <a:cs typeface="Calibri"/>
                <a:sym typeface="Calibri"/>
              </a:rPr>
              <a:t>(1)</a:t>
            </a:r>
            <a:r>
              <a:rPr lang="ja-JP" altLang="en-US" dirty="0">
                <a:solidFill>
                  <a:schemeClr val="dk1"/>
                </a:solidFill>
                <a:cs typeface="Calibri"/>
                <a:sym typeface="Calibri"/>
              </a:rPr>
              <a:t>前日に賭け対象・賭けポイントを選択する。オッズは歩数による獲得ポイントによって変動している。</a:t>
            </a:r>
            <a:r>
              <a:rPr lang="en-US" altLang="ja-JP" dirty="0">
                <a:solidFill>
                  <a:schemeClr val="dk1"/>
                </a:solidFill>
                <a:cs typeface="Calibri"/>
                <a:sym typeface="Calibri"/>
              </a:rPr>
              <a:t>(2)</a:t>
            </a:r>
            <a:r>
              <a:rPr lang="ja-JP" altLang="en-US" dirty="0">
                <a:solidFill>
                  <a:schemeClr val="dk1"/>
                </a:solidFill>
                <a:cs typeface="Calibri"/>
                <a:sym typeface="Calibri"/>
              </a:rPr>
              <a:t>賭け対象の歩数がその人の曜日別平均に上回っていれば賭け成功で、オッズ・賭けポイントに応じてゲームポイントがもらえる。失敗したら没収となる。</a:t>
            </a:r>
          </a:p>
          <a:p>
            <a:pPr>
              <a:buClr>
                <a:srgbClr val="000000"/>
              </a:buClr>
              <a:buSzPts val="1800"/>
            </a:pPr>
            <a:endParaRPr lang="ja-JP" altLang="en-US" dirty="0">
              <a:solidFill>
                <a:schemeClr val="dk1"/>
              </a:solidFill>
              <a:cs typeface="Calibri"/>
              <a:sym typeface="Calibri"/>
            </a:endParaRPr>
          </a:p>
        </p:txBody>
      </p:sp>
      <p:grpSp>
        <p:nvGrpSpPr>
          <p:cNvPr id="2" name="グループ化 1">
            <a:extLst>
              <a:ext uri="{FF2B5EF4-FFF2-40B4-BE49-F238E27FC236}">
                <a16:creationId xmlns:a16="http://schemas.microsoft.com/office/drawing/2014/main" id="{8A2E5B75-12CC-4941-B5BE-B3036B2651CB}"/>
              </a:ext>
            </a:extLst>
          </p:cNvPr>
          <p:cNvGrpSpPr/>
          <p:nvPr/>
        </p:nvGrpSpPr>
        <p:grpSpPr>
          <a:xfrm>
            <a:off x="2771936" y="2325162"/>
            <a:ext cx="2195469" cy="823798"/>
            <a:chOff x="-34578" y="4303798"/>
            <a:chExt cx="1744748" cy="712686"/>
          </a:xfrm>
        </p:grpSpPr>
        <p:sp>
          <p:nvSpPr>
            <p:cNvPr id="8" name="Google Shape;193;p5">
              <a:extLst>
                <a:ext uri="{FF2B5EF4-FFF2-40B4-BE49-F238E27FC236}">
                  <a16:creationId xmlns:a16="http://schemas.microsoft.com/office/drawing/2014/main" id="{7E5613D6-3DDD-4E6D-AD57-797E9F416ABA}"/>
                </a:ext>
              </a:extLst>
            </p:cNvPr>
            <p:cNvSpPr/>
            <p:nvPr/>
          </p:nvSpPr>
          <p:spPr>
            <a:xfrm rot="16200000">
              <a:off x="1318810" y="4467660"/>
              <a:ext cx="436645" cy="346074"/>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nvGrpSpPr>
            <p:cNvPr id="9" name="Google Shape;197;p5">
              <a:extLst>
                <a:ext uri="{FF2B5EF4-FFF2-40B4-BE49-F238E27FC236}">
                  <a16:creationId xmlns:a16="http://schemas.microsoft.com/office/drawing/2014/main" id="{650CCAFC-7BED-47FD-8B95-397E61B60E3D}"/>
                </a:ext>
              </a:extLst>
            </p:cNvPr>
            <p:cNvGrpSpPr/>
            <p:nvPr/>
          </p:nvGrpSpPr>
          <p:grpSpPr>
            <a:xfrm>
              <a:off x="-34578" y="4303798"/>
              <a:ext cx="425887" cy="712686"/>
              <a:chOff x="736979" y="3096285"/>
              <a:chExt cx="805217" cy="1255871"/>
            </a:xfrm>
          </p:grpSpPr>
          <p:grpSp>
            <p:nvGrpSpPr>
              <p:cNvPr id="28" name="Google Shape;198;p5">
                <a:extLst>
                  <a:ext uri="{FF2B5EF4-FFF2-40B4-BE49-F238E27FC236}">
                    <a16:creationId xmlns:a16="http://schemas.microsoft.com/office/drawing/2014/main" id="{EB237A66-1A0A-4762-90F0-49F768DEAD65}"/>
                  </a:ext>
                </a:extLst>
              </p:cNvPr>
              <p:cNvGrpSpPr/>
              <p:nvPr/>
            </p:nvGrpSpPr>
            <p:grpSpPr>
              <a:xfrm>
                <a:off x="736979" y="3096285"/>
                <a:ext cx="805217" cy="1255871"/>
                <a:chOff x="5693392" y="3295657"/>
                <a:chExt cx="805217" cy="1255871"/>
              </a:xfrm>
            </p:grpSpPr>
            <p:sp>
              <p:nvSpPr>
                <p:cNvPr id="30" name="Google Shape;199;p5">
                  <a:extLst>
                    <a:ext uri="{FF2B5EF4-FFF2-40B4-BE49-F238E27FC236}">
                      <a16:creationId xmlns:a16="http://schemas.microsoft.com/office/drawing/2014/main" id="{9BA67EA6-077E-4426-8193-BBF150748984}"/>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31" name="Google Shape;200;p5">
                  <a:extLst>
                    <a:ext uri="{FF2B5EF4-FFF2-40B4-BE49-F238E27FC236}">
                      <a16:creationId xmlns:a16="http://schemas.microsoft.com/office/drawing/2014/main" id="{9F4A87CC-C78C-4FAD-B06C-8063DD8187BA}"/>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29" name="Google Shape;201;p5">
                <a:extLst>
                  <a:ext uri="{FF2B5EF4-FFF2-40B4-BE49-F238E27FC236}">
                    <a16:creationId xmlns:a16="http://schemas.microsoft.com/office/drawing/2014/main" id="{EA00DC76-21F0-4840-8EBC-2ECF948A1A07}"/>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000" b="1">
                    <a:solidFill>
                      <a:srgbClr val="000000"/>
                    </a:solidFill>
                    <a:latin typeface="Calibri"/>
                    <a:ea typeface="Calibri"/>
                    <a:cs typeface="Calibri"/>
                    <a:sym typeface="Calibri"/>
                  </a:rPr>
                  <a:t>A</a:t>
                </a:r>
                <a:endParaRPr sz="2000" b="1">
                  <a:solidFill>
                    <a:srgbClr val="000000"/>
                  </a:solidFill>
                  <a:latin typeface="Calibri"/>
                  <a:ea typeface="Calibri"/>
                  <a:cs typeface="Calibri"/>
                  <a:sym typeface="Calibri"/>
                </a:endParaRPr>
              </a:p>
            </p:txBody>
          </p:sp>
        </p:grpSp>
        <p:sp>
          <p:nvSpPr>
            <p:cNvPr id="32" name="Google Shape;195;p5">
              <a:extLst>
                <a:ext uri="{FF2B5EF4-FFF2-40B4-BE49-F238E27FC236}">
                  <a16:creationId xmlns:a16="http://schemas.microsoft.com/office/drawing/2014/main" id="{1B243F03-5236-4E76-ABA1-2443DD82D9F9}"/>
                </a:ext>
              </a:extLst>
            </p:cNvPr>
            <p:cNvSpPr txBox="1"/>
            <p:nvPr/>
          </p:nvSpPr>
          <p:spPr>
            <a:xfrm>
              <a:off x="351402" y="4359753"/>
              <a:ext cx="1301055" cy="646290"/>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dirty="0">
                  <a:solidFill>
                    <a:schemeClr val="dk1"/>
                  </a:solidFill>
                  <a:latin typeface="Calibri"/>
                  <a:ea typeface="Calibri"/>
                  <a:cs typeface="Calibri"/>
                  <a:sym typeface="Calibri"/>
                </a:rPr>
                <a:t>10000</a:t>
              </a:r>
              <a:r>
                <a:rPr lang="ja-JP" altLang="en-US" dirty="0">
                  <a:solidFill>
                    <a:schemeClr val="dk1"/>
                  </a:solidFill>
                  <a:latin typeface="Calibri"/>
                  <a:ea typeface="Calibri"/>
                  <a:cs typeface="Calibri"/>
                  <a:sym typeface="Calibri"/>
                </a:rPr>
                <a:t>歩数</a:t>
              </a:r>
              <a:endParaRPr lang="en-US" altLang="ja-JP" dirty="0">
                <a:solidFill>
                  <a:schemeClr val="dk1"/>
                </a:solidFill>
                <a:latin typeface="Calibri"/>
                <a:ea typeface="Calibri"/>
                <a:cs typeface="Calibri"/>
                <a:sym typeface="Calibri"/>
              </a:endParaRPr>
            </a:p>
            <a:p>
              <a:pPr>
                <a:buClr>
                  <a:srgbClr val="000000"/>
                </a:buClr>
                <a:buSzPts val="1800"/>
              </a:pPr>
              <a:r>
                <a:rPr lang="en-US" altLang="ja-JP" dirty="0">
                  <a:solidFill>
                    <a:schemeClr val="dk1"/>
                  </a:solidFill>
                  <a:latin typeface="Calibri"/>
                  <a:ea typeface="Calibri"/>
                  <a:cs typeface="Calibri"/>
                  <a:sym typeface="Calibri"/>
                </a:rPr>
                <a:t>2000Pt</a:t>
              </a:r>
              <a:r>
                <a:rPr lang="ja-JP" altLang="en-US" dirty="0">
                  <a:solidFill>
                    <a:schemeClr val="dk1"/>
                  </a:solidFill>
                  <a:latin typeface="Calibri"/>
                  <a:ea typeface="Calibri"/>
                  <a:cs typeface="Calibri"/>
                  <a:sym typeface="Calibri"/>
                </a:rPr>
                <a:t>獲得</a:t>
              </a:r>
              <a:endParaRPr lang="en-US" altLang="ja-JP" dirty="0">
                <a:solidFill>
                  <a:schemeClr val="dk1"/>
                </a:solidFill>
                <a:latin typeface="Calibri"/>
                <a:ea typeface="Calibri"/>
                <a:cs typeface="Calibri"/>
                <a:sym typeface="Calibri"/>
              </a:endParaRPr>
            </a:p>
          </p:txBody>
        </p:sp>
      </p:grpSp>
      <p:grpSp>
        <p:nvGrpSpPr>
          <p:cNvPr id="7" name="グループ化 6">
            <a:extLst>
              <a:ext uri="{FF2B5EF4-FFF2-40B4-BE49-F238E27FC236}">
                <a16:creationId xmlns:a16="http://schemas.microsoft.com/office/drawing/2014/main" id="{E964045A-1227-4022-960F-9EF8610093C3}"/>
              </a:ext>
            </a:extLst>
          </p:cNvPr>
          <p:cNvGrpSpPr/>
          <p:nvPr/>
        </p:nvGrpSpPr>
        <p:grpSpPr>
          <a:xfrm>
            <a:off x="1264577" y="5323464"/>
            <a:ext cx="6970177" cy="1254369"/>
            <a:chOff x="415681" y="5215469"/>
            <a:chExt cx="6970177" cy="1254369"/>
          </a:xfrm>
        </p:grpSpPr>
        <p:sp>
          <p:nvSpPr>
            <p:cNvPr id="34" name="Google Shape;202;p5">
              <a:extLst>
                <a:ext uri="{FF2B5EF4-FFF2-40B4-BE49-F238E27FC236}">
                  <a16:creationId xmlns:a16="http://schemas.microsoft.com/office/drawing/2014/main" id="{CD22D85D-5BFC-47D7-8171-92BEDE860602}"/>
                </a:ext>
              </a:extLst>
            </p:cNvPr>
            <p:cNvSpPr/>
            <p:nvPr/>
          </p:nvSpPr>
          <p:spPr>
            <a:xfrm>
              <a:off x="1296986" y="5772562"/>
              <a:ext cx="813584" cy="23563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35" name="Google Shape;203;p5">
              <a:extLst>
                <a:ext uri="{FF2B5EF4-FFF2-40B4-BE49-F238E27FC236}">
                  <a16:creationId xmlns:a16="http://schemas.microsoft.com/office/drawing/2014/main" id="{62E34EDD-B808-4948-8767-0F7EB1FCAD44}"/>
                </a:ext>
              </a:extLst>
            </p:cNvPr>
            <p:cNvSpPr/>
            <p:nvPr/>
          </p:nvSpPr>
          <p:spPr>
            <a:xfrm rot="10800000">
              <a:off x="1290963" y="6038557"/>
              <a:ext cx="813583" cy="235631"/>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nvGrpSpPr>
            <p:cNvPr id="36" name="Google Shape;204;p5">
              <a:extLst>
                <a:ext uri="{FF2B5EF4-FFF2-40B4-BE49-F238E27FC236}">
                  <a16:creationId xmlns:a16="http://schemas.microsoft.com/office/drawing/2014/main" id="{825EF9D2-E09A-460F-859D-4779C55C001C}"/>
                </a:ext>
              </a:extLst>
            </p:cNvPr>
            <p:cNvGrpSpPr/>
            <p:nvPr/>
          </p:nvGrpSpPr>
          <p:grpSpPr>
            <a:xfrm>
              <a:off x="2258072" y="5408115"/>
              <a:ext cx="654605" cy="1020966"/>
              <a:chOff x="736979" y="3096285"/>
              <a:chExt cx="805217" cy="1255871"/>
            </a:xfrm>
          </p:grpSpPr>
          <p:grpSp>
            <p:nvGrpSpPr>
              <p:cNvPr id="37" name="Google Shape;205;p5">
                <a:extLst>
                  <a:ext uri="{FF2B5EF4-FFF2-40B4-BE49-F238E27FC236}">
                    <a16:creationId xmlns:a16="http://schemas.microsoft.com/office/drawing/2014/main" id="{E0911EFD-043A-401B-92F1-FC91F50158D5}"/>
                  </a:ext>
                </a:extLst>
              </p:cNvPr>
              <p:cNvGrpSpPr/>
              <p:nvPr/>
            </p:nvGrpSpPr>
            <p:grpSpPr>
              <a:xfrm>
                <a:off x="736979" y="3096285"/>
                <a:ext cx="805217" cy="1255871"/>
                <a:chOff x="5693392" y="3295657"/>
                <a:chExt cx="805217" cy="1255871"/>
              </a:xfrm>
            </p:grpSpPr>
            <p:sp>
              <p:nvSpPr>
                <p:cNvPr id="39" name="Google Shape;206;p5">
                  <a:extLst>
                    <a:ext uri="{FF2B5EF4-FFF2-40B4-BE49-F238E27FC236}">
                      <a16:creationId xmlns:a16="http://schemas.microsoft.com/office/drawing/2014/main" id="{15D38574-BC49-47CA-8116-CCB412D7D9EA}"/>
                    </a:ext>
                  </a:extLst>
                </p:cNvPr>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40" name="Google Shape;207;p5">
                  <a:extLst>
                    <a:ext uri="{FF2B5EF4-FFF2-40B4-BE49-F238E27FC236}">
                      <a16:creationId xmlns:a16="http://schemas.microsoft.com/office/drawing/2014/main" id="{6B7FDBB2-AFBF-4BA3-88C3-6C7DF4C0A069}"/>
                    </a:ext>
                  </a:extLst>
                </p:cNvPr>
                <p:cNvSpPr/>
                <p:nvPr/>
              </p:nvSpPr>
              <p:spPr>
                <a:xfrm>
                  <a:off x="5693392" y="3609832"/>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38" name="Google Shape;208;p5">
                <a:extLst>
                  <a:ext uri="{FF2B5EF4-FFF2-40B4-BE49-F238E27FC236}">
                    <a16:creationId xmlns:a16="http://schemas.microsoft.com/office/drawing/2014/main" id="{C3EC2E9E-2A82-42B4-A211-C25EC9E91DCC}"/>
                  </a:ext>
                </a:extLst>
              </p:cNvPr>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algn="ctr">
                  <a:buClr>
                    <a:srgbClr val="000000"/>
                  </a:buClr>
                  <a:buSzPts val="2800"/>
                </a:pPr>
                <a:r>
                  <a:rPr lang="en-US" alt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41" name="Google Shape;210;p5">
              <a:extLst>
                <a:ext uri="{FF2B5EF4-FFF2-40B4-BE49-F238E27FC236}">
                  <a16:creationId xmlns:a16="http://schemas.microsoft.com/office/drawing/2014/main" id="{350AD6B9-3FE4-4091-9C71-A73C5F42DC54}"/>
                </a:ext>
              </a:extLst>
            </p:cNvPr>
            <p:cNvGrpSpPr/>
            <p:nvPr/>
          </p:nvGrpSpPr>
          <p:grpSpPr>
            <a:xfrm>
              <a:off x="415681" y="5407780"/>
              <a:ext cx="654605" cy="1020966"/>
              <a:chOff x="736979" y="3096285"/>
              <a:chExt cx="805217" cy="1255871"/>
            </a:xfrm>
          </p:grpSpPr>
          <p:grpSp>
            <p:nvGrpSpPr>
              <p:cNvPr id="42" name="Google Shape;211;p5">
                <a:extLst>
                  <a:ext uri="{FF2B5EF4-FFF2-40B4-BE49-F238E27FC236}">
                    <a16:creationId xmlns:a16="http://schemas.microsoft.com/office/drawing/2014/main" id="{1A6D01D5-4481-48B0-9DB9-A3EBBB5003BF}"/>
                  </a:ext>
                </a:extLst>
              </p:cNvPr>
              <p:cNvGrpSpPr/>
              <p:nvPr/>
            </p:nvGrpSpPr>
            <p:grpSpPr>
              <a:xfrm>
                <a:off x="736979" y="3096285"/>
                <a:ext cx="805217" cy="1255871"/>
                <a:chOff x="5693392" y="3295657"/>
                <a:chExt cx="805217" cy="1255871"/>
              </a:xfrm>
            </p:grpSpPr>
            <p:sp>
              <p:nvSpPr>
                <p:cNvPr id="44" name="Google Shape;212;p5">
                  <a:extLst>
                    <a:ext uri="{FF2B5EF4-FFF2-40B4-BE49-F238E27FC236}">
                      <a16:creationId xmlns:a16="http://schemas.microsoft.com/office/drawing/2014/main" id="{0F5EB036-9904-4223-B245-C66187D1D17F}"/>
                    </a:ext>
                  </a:extLst>
                </p:cNvPr>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sp>
              <p:nvSpPr>
                <p:cNvPr id="45" name="Google Shape;213;p5">
                  <a:extLst>
                    <a:ext uri="{FF2B5EF4-FFF2-40B4-BE49-F238E27FC236}">
                      <a16:creationId xmlns:a16="http://schemas.microsoft.com/office/drawing/2014/main" id="{26E7C00A-A732-4014-A8A8-20B7D41E7701}"/>
                    </a:ext>
                  </a:extLst>
                </p:cNvPr>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000000"/>
                    </a:buClr>
                    <a:buSzPts val="1600"/>
                  </a:pPr>
                  <a:endParaRPr sz="1600">
                    <a:solidFill>
                      <a:schemeClr val="lt1"/>
                    </a:solidFill>
                    <a:latin typeface="Calibri"/>
                    <a:ea typeface="Calibri"/>
                    <a:cs typeface="Calibri"/>
                    <a:sym typeface="Calibri"/>
                  </a:endParaRPr>
                </a:p>
              </p:txBody>
            </p:sp>
          </p:grpSp>
          <p:sp>
            <p:nvSpPr>
              <p:cNvPr id="43" name="Google Shape;214;p5">
                <a:extLst>
                  <a:ext uri="{FF2B5EF4-FFF2-40B4-BE49-F238E27FC236}">
                    <a16:creationId xmlns:a16="http://schemas.microsoft.com/office/drawing/2014/main" id="{E7745445-D339-4D2D-A627-D23B9B845823}"/>
                  </a:ext>
                </a:extLst>
              </p:cNvPr>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algn="ctr">
                  <a:buClr>
                    <a:srgbClr val="000000"/>
                  </a:buClr>
                  <a:buSzPts val="2800"/>
                </a:pPr>
                <a:r>
                  <a:rPr lang="en-US" alt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sp>
          <p:nvSpPr>
            <p:cNvPr id="59" name="Google Shape;209;p5">
              <a:extLst>
                <a:ext uri="{FF2B5EF4-FFF2-40B4-BE49-F238E27FC236}">
                  <a16:creationId xmlns:a16="http://schemas.microsoft.com/office/drawing/2014/main" id="{75C744B1-919F-45B1-84B6-9FDA5ABB331C}"/>
                </a:ext>
              </a:extLst>
            </p:cNvPr>
            <p:cNvSpPr txBox="1"/>
            <p:nvPr/>
          </p:nvSpPr>
          <p:spPr>
            <a:xfrm>
              <a:off x="1113896" y="5215469"/>
              <a:ext cx="1471477" cy="584735"/>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sz="1600" dirty="0">
                  <a:solidFill>
                    <a:schemeClr val="dk1"/>
                  </a:solidFill>
                  <a:latin typeface="Calibri"/>
                  <a:ea typeface="Calibri"/>
                  <a:cs typeface="Calibri"/>
                  <a:sym typeface="Calibri"/>
                </a:rPr>
                <a:t>(1)</a:t>
              </a:r>
              <a:r>
                <a:rPr lang="ja-JP" altLang="en-US" sz="1600" dirty="0">
                  <a:solidFill>
                    <a:schemeClr val="dk1"/>
                  </a:solidFill>
                  <a:latin typeface="Calibri"/>
                  <a:ea typeface="Calibri"/>
                  <a:cs typeface="Calibri"/>
                  <a:sym typeface="Calibri"/>
                </a:rPr>
                <a:t>水曜日に</a:t>
              </a:r>
              <a:endParaRPr lang="en-US" altLang="ja-JP" sz="1600" dirty="0">
                <a:solidFill>
                  <a:schemeClr val="dk1"/>
                </a:solidFill>
                <a:latin typeface="Calibri"/>
                <a:ea typeface="Calibri"/>
                <a:cs typeface="Calibri"/>
                <a:sym typeface="Calibri"/>
              </a:endParaRPr>
            </a:p>
            <a:p>
              <a:pPr>
                <a:buClr>
                  <a:srgbClr val="000000"/>
                </a:buClr>
                <a:buSzPts val="1800"/>
              </a:pPr>
              <a:r>
                <a:rPr lang="ja-JP" altLang="en-US" sz="1600" dirty="0">
                  <a:solidFill>
                    <a:schemeClr val="dk1"/>
                  </a:solidFill>
                  <a:latin typeface="Calibri"/>
                  <a:ea typeface="Calibri"/>
                  <a:cs typeface="Calibri"/>
                  <a:sym typeface="Calibri"/>
                </a:rPr>
                <a:t>　賭け</a:t>
              </a:r>
              <a:endParaRPr sz="1200" dirty="0">
                <a:solidFill>
                  <a:srgbClr val="000000"/>
                </a:solidFill>
                <a:latin typeface="Arial"/>
                <a:ea typeface="Arial"/>
                <a:cs typeface="Arial"/>
                <a:sym typeface="Arial"/>
              </a:endParaRPr>
            </a:p>
          </p:txBody>
        </p:sp>
        <p:sp>
          <p:nvSpPr>
            <p:cNvPr id="60" name="Google Shape;232;p5">
              <a:extLst>
                <a:ext uri="{FF2B5EF4-FFF2-40B4-BE49-F238E27FC236}">
                  <a16:creationId xmlns:a16="http://schemas.microsoft.com/office/drawing/2014/main" id="{C38B657A-AD31-41A2-B6F2-ACE4945AFEDF}"/>
                </a:ext>
              </a:extLst>
            </p:cNvPr>
            <p:cNvSpPr txBox="1"/>
            <p:nvPr/>
          </p:nvSpPr>
          <p:spPr>
            <a:xfrm>
              <a:off x="2938645" y="5546549"/>
              <a:ext cx="4447213" cy="923289"/>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ltLang="ja-JP" dirty="0">
                  <a:solidFill>
                    <a:schemeClr val="dk1"/>
                  </a:solidFill>
                  <a:latin typeface="Calibri"/>
                  <a:ea typeface="Calibri"/>
                  <a:cs typeface="Calibri"/>
                  <a:sym typeface="Calibri"/>
                </a:rPr>
                <a:t>(2)</a:t>
              </a:r>
            </a:p>
            <a:p>
              <a:pPr>
                <a:buClr>
                  <a:srgbClr val="000000"/>
                </a:buClr>
                <a:buSzPts val="1800"/>
              </a:pPr>
              <a:r>
                <a:rPr lang="en-US" altLang="ja-JP" dirty="0">
                  <a:solidFill>
                    <a:schemeClr val="dk1"/>
                  </a:solidFill>
                  <a:latin typeface="Calibri"/>
                  <a:ea typeface="Calibri"/>
                  <a:cs typeface="Calibri"/>
                  <a:sym typeface="Calibri"/>
                </a:rPr>
                <a:t>B</a:t>
              </a:r>
              <a:r>
                <a:rPr lang="ja-JP" altLang="en-US" dirty="0">
                  <a:solidFill>
                    <a:schemeClr val="dk1"/>
                  </a:solidFill>
                  <a:latin typeface="Calibri"/>
                  <a:ea typeface="Calibri"/>
                  <a:cs typeface="Calibri"/>
                  <a:sym typeface="Calibri"/>
                </a:rPr>
                <a:t>の歩数が</a:t>
              </a:r>
              <a:r>
                <a:rPr lang="en-US" altLang="ja-JP" dirty="0">
                  <a:solidFill>
                    <a:schemeClr val="dk1"/>
                  </a:solidFill>
                  <a:latin typeface="Calibri"/>
                  <a:ea typeface="Calibri"/>
                  <a:cs typeface="Calibri"/>
                  <a:sym typeface="Calibri"/>
                </a:rPr>
                <a:t>6100</a:t>
              </a:r>
              <a:r>
                <a:rPr lang="ja-JP" altLang="en-US" dirty="0">
                  <a:solidFill>
                    <a:schemeClr val="dk1"/>
                  </a:solidFill>
                  <a:latin typeface="Calibri"/>
                  <a:ea typeface="Calibri"/>
                  <a:cs typeface="Calibri"/>
                  <a:sym typeface="Calibri"/>
                </a:rPr>
                <a:t>歩以上だったら賭け成功、以下だったら賭け失敗でポイント没収</a:t>
              </a:r>
              <a:endParaRPr dirty="0">
                <a:solidFill>
                  <a:srgbClr val="000000"/>
                </a:solidFill>
                <a:latin typeface="Arial"/>
                <a:ea typeface="Arial"/>
                <a:cs typeface="Arial"/>
                <a:sym typeface="Arial"/>
              </a:endParaRPr>
            </a:p>
          </p:txBody>
        </p:sp>
      </p:grpSp>
      <p:sp>
        <p:nvSpPr>
          <p:cNvPr id="33" name="四角形: 角を丸くする 32">
            <a:extLst>
              <a:ext uri="{FF2B5EF4-FFF2-40B4-BE49-F238E27FC236}">
                <a16:creationId xmlns:a16="http://schemas.microsoft.com/office/drawing/2014/main" id="{0E66A3AD-A77D-4C18-BF03-FAD71D1B0635}"/>
              </a:ext>
            </a:extLst>
          </p:cNvPr>
          <p:cNvSpPr/>
          <p:nvPr/>
        </p:nvSpPr>
        <p:spPr>
          <a:xfrm>
            <a:off x="-1743919" y="-34724"/>
            <a:ext cx="12783149" cy="1085893"/>
          </a:xfrm>
          <a:prstGeom prst="roundRect">
            <a:avLst/>
          </a:prstGeom>
          <a:solidFill>
            <a:schemeClr val="accent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4400" b="1" dirty="0">
                <a:solidFill>
                  <a:schemeClr val="tx1"/>
                </a:solidFill>
              </a:rPr>
              <a:t>歩数ゲーム①</a:t>
            </a:r>
          </a:p>
        </p:txBody>
      </p:sp>
      <p:graphicFrame>
        <p:nvGraphicFramePr>
          <p:cNvPr id="47" name="表 4">
            <a:extLst>
              <a:ext uri="{FF2B5EF4-FFF2-40B4-BE49-F238E27FC236}">
                <a16:creationId xmlns:a16="http://schemas.microsoft.com/office/drawing/2014/main" id="{32F35DFB-C218-4FD8-BACA-441C55BCE60C}"/>
              </a:ext>
            </a:extLst>
          </p:cNvPr>
          <p:cNvGraphicFramePr>
            <a:graphicFrameLocks noGrp="1"/>
          </p:cNvGraphicFramePr>
          <p:nvPr>
            <p:extLst>
              <p:ext uri="{D42A27DB-BD31-4B8C-83A1-F6EECF244321}">
                <p14:modId xmlns:p14="http://schemas.microsoft.com/office/powerpoint/2010/main" val="671691835"/>
              </p:ext>
            </p:extLst>
          </p:nvPr>
        </p:nvGraphicFramePr>
        <p:xfrm>
          <a:off x="1325914" y="4551420"/>
          <a:ext cx="6213529" cy="741680"/>
        </p:xfrm>
        <a:graphic>
          <a:graphicData uri="http://schemas.openxmlformats.org/drawingml/2006/table">
            <a:tbl>
              <a:tblPr firstRow="1" bandRow="1">
                <a:tableStyleId>{5C22544A-7EE6-4342-B048-85BDC9FD1C3A}</a:tableStyleId>
              </a:tblPr>
              <a:tblGrid>
                <a:gridCol w="887647">
                  <a:extLst>
                    <a:ext uri="{9D8B030D-6E8A-4147-A177-3AD203B41FA5}">
                      <a16:colId xmlns:a16="http://schemas.microsoft.com/office/drawing/2014/main" val="2800574173"/>
                    </a:ext>
                  </a:extLst>
                </a:gridCol>
                <a:gridCol w="887647">
                  <a:extLst>
                    <a:ext uri="{9D8B030D-6E8A-4147-A177-3AD203B41FA5}">
                      <a16:colId xmlns:a16="http://schemas.microsoft.com/office/drawing/2014/main" val="461729973"/>
                    </a:ext>
                  </a:extLst>
                </a:gridCol>
                <a:gridCol w="887647">
                  <a:extLst>
                    <a:ext uri="{9D8B030D-6E8A-4147-A177-3AD203B41FA5}">
                      <a16:colId xmlns:a16="http://schemas.microsoft.com/office/drawing/2014/main" val="724197505"/>
                    </a:ext>
                  </a:extLst>
                </a:gridCol>
                <a:gridCol w="887647">
                  <a:extLst>
                    <a:ext uri="{9D8B030D-6E8A-4147-A177-3AD203B41FA5}">
                      <a16:colId xmlns:a16="http://schemas.microsoft.com/office/drawing/2014/main" val="2540638162"/>
                    </a:ext>
                  </a:extLst>
                </a:gridCol>
                <a:gridCol w="887647">
                  <a:extLst>
                    <a:ext uri="{9D8B030D-6E8A-4147-A177-3AD203B41FA5}">
                      <a16:colId xmlns:a16="http://schemas.microsoft.com/office/drawing/2014/main" val="2813536366"/>
                    </a:ext>
                  </a:extLst>
                </a:gridCol>
                <a:gridCol w="887647">
                  <a:extLst>
                    <a:ext uri="{9D8B030D-6E8A-4147-A177-3AD203B41FA5}">
                      <a16:colId xmlns:a16="http://schemas.microsoft.com/office/drawing/2014/main" val="3319741118"/>
                    </a:ext>
                  </a:extLst>
                </a:gridCol>
                <a:gridCol w="887647">
                  <a:extLst>
                    <a:ext uri="{9D8B030D-6E8A-4147-A177-3AD203B41FA5}">
                      <a16:colId xmlns:a16="http://schemas.microsoft.com/office/drawing/2014/main" val="3616917229"/>
                    </a:ext>
                  </a:extLst>
                </a:gridCol>
              </a:tblGrid>
              <a:tr h="370840">
                <a:tc>
                  <a:txBody>
                    <a:bodyPr/>
                    <a:lstStyle/>
                    <a:p>
                      <a:r>
                        <a:rPr kumimoji="1" lang="ja-JP" altLang="en-US" dirty="0"/>
                        <a:t>月</a:t>
                      </a:r>
                    </a:p>
                  </a:txBody>
                  <a:tcPr/>
                </a:tc>
                <a:tc>
                  <a:txBody>
                    <a:bodyPr/>
                    <a:lstStyle/>
                    <a:p>
                      <a:r>
                        <a:rPr kumimoji="1" lang="ja-JP" altLang="en-US" dirty="0"/>
                        <a:t>火</a:t>
                      </a:r>
                    </a:p>
                  </a:txBody>
                  <a:tcPr/>
                </a:tc>
                <a:tc>
                  <a:txBody>
                    <a:bodyPr/>
                    <a:lstStyle/>
                    <a:p>
                      <a:r>
                        <a:rPr kumimoji="1" lang="ja-JP" altLang="en-US" dirty="0"/>
                        <a:t>水</a:t>
                      </a:r>
                    </a:p>
                  </a:txBody>
                  <a:tcPr/>
                </a:tc>
                <a:tc>
                  <a:txBody>
                    <a:bodyPr/>
                    <a:lstStyle/>
                    <a:p>
                      <a:r>
                        <a:rPr kumimoji="1" lang="ja-JP" altLang="en-US" dirty="0"/>
                        <a:t>木</a:t>
                      </a:r>
                    </a:p>
                  </a:txBody>
                  <a:tcPr/>
                </a:tc>
                <a:tc>
                  <a:txBody>
                    <a:bodyPr/>
                    <a:lstStyle/>
                    <a:p>
                      <a:r>
                        <a:rPr kumimoji="1" lang="ja-JP" altLang="en-US" dirty="0"/>
                        <a:t>金</a:t>
                      </a:r>
                    </a:p>
                  </a:txBody>
                  <a:tcPr/>
                </a:tc>
                <a:tc>
                  <a:txBody>
                    <a:bodyPr/>
                    <a:lstStyle/>
                    <a:p>
                      <a:r>
                        <a:rPr kumimoji="1" lang="ja-JP" altLang="en-US" dirty="0"/>
                        <a:t>土</a:t>
                      </a:r>
                    </a:p>
                  </a:txBody>
                  <a:tcPr/>
                </a:tc>
                <a:tc>
                  <a:txBody>
                    <a:bodyPr/>
                    <a:lstStyle/>
                    <a:p>
                      <a:r>
                        <a:rPr kumimoji="1" lang="ja-JP" altLang="en-US" dirty="0"/>
                        <a:t>日</a:t>
                      </a:r>
                    </a:p>
                  </a:txBody>
                  <a:tcPr/>
                </a:tc>
                <a:extLst>
                  <a:ext uri="{0D108BD9-81ED-4DB2-BD59-A6C34878D82A}">
                    <a16:rowId xmlns:a16="http://schemas.microsoft.com/office/drawing/2014/main" val="496280999"/>
                  </a:ext>
                </a:extLst>
              </a:tr>
              <a:tr h="370840">
                <a:tc>
                  <a:txBody>
                    <a:bodyPr/>
                    <a:lstStyle/>
                    <a:p>
                      <a:r>
                        <a:rPr kumimoji="1" lang="en-US" altLang="ja-JP" dirty="0"/>
                        <a:t>2500</a:t>
                      </a:r>
                      <a:r>
                        <a:rPr kumimoji="1" lang="ja-JP" altLang="en-US" dirty="0"/>
                        <a:t>歩</a:t>
                      </a:r>
                    </a:p>
                  </a:txBody>
                  <a:tcPr/>
                </a:tc>
                <a:tc>
                  <a:txBody>
                    <a:bodyPr/>
                    <a:lstStyle/>
                    <a:p>
                      <a:r>
                        <a:rPr kumimoji="1" lang="en-US" altLang="ja-JP" dirty="0"/>
                        <a:t>2700</a:t>
                      </a:r>
                      <a:r>
                        <a:rPr kumimoji="1" lang="ja-JP" altLang="en-US" dirty="0"/>
                        <a:t>歩</a:t>
                      </a:r>
                    </a:p>
                  </a:txBody>
                  <a:tcPr/>
                </a:tc>
                <a:tc>
                  <a:txBody>
                    <a:bodyPr/>
                    <a:lstStyle/>
                    <a:p>
                      <a:r>
                        <a:rPr kumimoji="1" lang="en-US" altLang="ja-JP" dirty="0"/>
                        <a:t>2600</a:t>
                      </a:r>
                      <a:r>
                        <a:rPr kumimoji="1" lang="ja-JP" altLang="en-US" dirty="0"/>
                        <a:t>歩</a:t>
                      </a:r>
                    </a:p>
                  </a:txBody>
                  <a:tcPr/>
                </a:tc>
                <a:tc>
                  <a:txBody>
                    <a:bodyPr/>
                    <a:lstStyle/>
                    <a:p>
                      <a:r>
                        <a:rPr kumimoji="1" lang="en-US" altLang="ja-JP" dirty="0"/>
                        <a:t>6100</a:t>
                      </a:r>
                      <a:r>
                        <a:rPr kumimoji="1" lang="ja-JP" altLang="en-US" dirty="0"/>
                        <a:t>歩</a:t>
                      </a:r>
                    </a:p>
                  </a:txBody>
                  <a:tcPr/>
                </a:tc>
                <a:tc>
                  <a:txBody>
                    <a:bodyPr/>
                    <a:lstStyle/>
                    <a:p>
                      <a:r>
                        <a:rPr kumimoji="1" lang="en-US" altLang="ja-JP" dirty="0"/>
                        <a:t>2700</a:t>
                      </a:r>
                      <a:r>
                        <a:rPr kumimoji="1" lang="ja-JP" altLang="en-US" dirty="0"/>
                        <a:t>歩</a:t>
                      </a:r>
                    </a:p>
                  </a:txBody>
                  <a:tcPr/>
                </a:tc>
                <a:tc>
                  <a:txBody>
                    <a:bodyPr/>
                    <a:lstStyle/>
                    <a:p>
                      <a:r>
                        <a:rPr kumimoji="1" lang="en-US" altLang="ja-JP" dirty="0"/>
                        <a:t>5000</a:t>
                      </a:r>
                      <a:r>
                        <a:rPr kumimoji="1" lang="ja-JP" altLang="en-US" dirty="0"/>
                        <a:t>歩</a:t>
                      </a:r>
                    </a:p>
                  </a:txBody>
                  <a:tcPr/>
                </a:tc>
                <a:tc>
                  <a:txBody>
                    <a:bodyPr/>
                    <a:lstStyle/>
                    <a:p>
                      <a:r>
                        <a:rPr kumimoji="1" lang="en-US" altLang="ja-JP" dirty="0"/>
                        <a:t>4500</a:t>
                      </a:r>
                      <a:r>
                        <a:rPr kumimoji="1" lang="ja-JP" altLang="en-US" dirty="0"/>
                        <a:t>歩</a:t>
                      </a:r>
                      <a:endParaRPr kumimoji="1" lang="en-US" altLang="ja-JP" dirty="0"/>
                    </a:p>
                  </a:txBody>
                  <a:tcPr/>
                </a:tc>
                <a:extLst>
                  <a:ext uri="{0D108BD9-81ED-4DB2-BD59-A6C34878D82A}">
                    <a16:rowId xmlns:a16="http://schemas.microsoft.com/office/drawing/2014/main" val="3618785394"/>
                  </a:ext>
                </a:extLst>
              </a:tr>
            </a:tbl>
          </a:graphicData>
        </a:graphic>
      </p:graphicFrame>
      <p:sp>
        <p:nvSpPr>
          <p:cNvPr id="48" name="テキスト ボックス 47">
            <a:extLst>
              <a:ext uri="{FF2B5EF4-FFF2-40B4-BE49-F238E27FC236}">
                <a16:creationId xmlns:a16="http://schemas.microsoft.com/office/drawing/2014/main" id="{C924DC49-D3E5-4BA1-8E29-9957EB3409B7}"/>
              </a:ext>
            </a:extLst>
          </p:cNvPr>
          <p:cNvSpPr txBox="1"/>
          <p:nvPr/>
        </p:nvSpPr>
        <p:spPr>
          <a:xfrm>
            <a:off x="6009226" y="5277277"/>
            <a:ext cx="2332496" cy="338554"/>
          </a:xfrm>
          <a:prstGeom prst="rect">
            <a:avLst/>
          </a:prstGeom>
          <a:noFill/>
        </p:spPr>
        <p:txBody>
          <a:bodyPr wrap="square" rtlCol="0">
            <a:spAutoFit/>
          </a:bodyPr>
          <a:lstStyle/>
          <a:p>
            <a:r>
              <a:rPr kumimoji="1" lang="en-US" altLang="ja-JP" sz="1600" dirty="0"/>
              <a:t>B</a:t>
            </a:r>
            <a:r>
              <a:rPr kumimoji="1" lang="ja-JP" altLang="en-US" sz="1600" dirty="0"/>
              <a:t>さんの歩数平均</a:t>
            </a:r>
          </a:p>
        </p:txBody>
      </p:sp>
      <p:sp>
        <p:nvSpPr>
          <p:cNvPr id="46" name="雲 45">
            <a:extLst>
              <a:ext uri="{FF2B5EF4-FFF2-40B4-BE49-F238E27FC236}">
                <a16:creationId xmlns:a16="http://schemas.microsoft.com/office/drawing/2014/main" id="{3EB31F61-35FC-497F-914C-8C14EE9F9C4B}"/>
              </a:ext>
            </a:extLst>
          </p:cNvPr>
          <p:cNvSpPr/>
          <p:nvPr/>
        </p:nvSpPr>
        <p:spPr>
          <a:xfrm>
            <a:off x="5815586" y="2840103"/>
            <a:ext cx="1745351" cy="52270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solidFill>
                  <a:schemeClr val="tx1"/>
                </a:solidFill>
              </a:rPr>
              <a:t>変更点！</a:t>
            </a:r>
          </a:p>
        </p:txBody>
      </p:sp>
    </p:spTree>
    <p:extLst>
      <p:ext uri="{BB962C8B-B14F-4D97-AF65-F5344CB8AC3E}">
        <p14:creationId xmlns:p14="http://schemas.microsoft.com/office/powerpoint/2010/main" val="3788825137"/>
      </p:ext>
    </p:extLst>
  </p:cSld>
  <p:clrMapOvr>
    <a:masterClrMapping/>
  </p:clrMapOvr>
  <mc:AlternateContent xmlns:mc="http://schemas.openxmlformats.org/markup-compatibility/2006" xmlns:p14="http://schemas.microsoft.com/office/powerpoint/2010/main">
    <mc:Choice Requires="p14">
      <p:transition spd="slow" p14:dur="2000" advTm="61225"/>
    </mc:Choice>
    <mc:Fallback xmlns="">
      <p:transition spd="slow" advTm="61225"/>
    </mc:Fallback>
  </mc:AlternateContent>
  <p:extLst>
    <p:ext uri="{3A86A75C-4F4B-4683-9AE1-C65F6400EC91}">
      <p14:laserTraceLst xmlns:p14="http://schemas.microsoft.com/office/powerpoint/2010/main">
        <p14:tracePtLst>
          <p14:tracePt t="13491" x="2770188" y="952500"/>
          <p14:tracePt t="13499" x="2770188" y="977900"/>
          <p14:tracePt t="13506" x="2760663" y="1036638"/>
          <p14:tracePt t="13515" x="2752725" y="1079500"/>
          <p14:tracePt t="13522" x="2752725" y="1155700"/>
          <p14:tracePt t="13531" x="2744788" y="1198563"/>
          <p14:tracePt t="13539" x="2744788" y="1257300"/>
          <p14:tracePt t="13546" x="2744788" y="1300163"/>
          <p14:tracePt t="13554" x="2735263" y="1360488"/>
          <p14:tracePt t="13561" x="2735263" y="1401763"/>
          <p14:tracePt t="13569" x="2735263" y="1436688"/>
          <p14:tracePt t="13577" x="2735263" y="1462088"/>
          <p14:tracePt t="13585" x="2735263" y="1477963"/>
          <p14:tracePt t="13592" x="2727325" y="1504950"/>
          <p14:tracePt t="13601" x="2727325" y="1538288"/>
          <p14:tracePt t="13608" x="2719388" y="1571625"/>
          <p14:tracePt t="13616" x="2719388" y="1622425"/>
          <p14:tracePt t="13623" x="2719388" y="1674813"/>
          <p14:tracePt t="13631" x="2719388" y="1741488"/>
          <p14:tracePt t="13639" x="2719388" y="1784350"/>
          <p14:tracePt t="13647" x="2719388" y="1844675"/>
          <p14:tracePt t="13655" x="2727325" y="1903413"/>
          <p14:tracePt t="13662" x="2744788" y="1963738"/>
          <p14:tracePt t="13670" x="2744788" y="1997075"/>
          <p14:tracePt t="13678" x="2744788" y="2030413"/>
          <p14:tracePt t="13686" x="2744788" y="2055813"/>
          <p14:tracePt t="13694" x="2744788" y="2073275"/>
          <p14:tracePt t="13701" x="2744788" y="2090738"/>
          <p14:tracePt t="13710" x="2744788" y="2098675"/>
          <p14:tracePt t="13717" x="2744788" y="2133600"/>
          <p14:tracePt t="13725" x="2744788" y="2149475"/>
          <p14:tracePt t="13735" x="2744788" y="2166938"/>
          <p14:tracePt t="13740" x="2744788" y="2192338"/>
          <p14:tracePt t="13750" x="2744788" y="2227263"/>
          <p14:tracePt t="13756" x="2744788" y="2243138"/>
          <p14:tracePt t="13763" x="2744788" y="2268538"/>
          <p14:tracePt t="13771" x="2744788" y="2293938"/>
          <p14:tracePt t="13780" x="2744788" y="2319338"/>
          <p14:tracePt t="13787" x="2744788" y="2344738"/>
          <p14:tracePt t="13794" x="2744788" y="2371725"/>
          <p14:tracePt t="13803" x="2744788" y="2397125"/>
          <p14:tracePt t="13810" x="2744788" y="2413000"/>
          <p14:tracePt t="13818" x="2744788" y="2430463"/>
          <p14:tracePt t="13826" x="2744788" y="2438400"/>
          <p14:tracePt t="13834" x="2744788" y="2455863"/>
          <p14:tracePt t="13841" x="2744788" y="2481263"/>
          <p14:tracePt t="13851" x="2735263" y="2489200"/>
          <p14:tracePt t="13857" x="2727325" y="2516188"/>
          <p14:tracePt t="13867" x="2727325" y="2532063"/>
          <p14:tracePt t="13872" x="2719388" y="2541588"/>
          <p14:tracePt t="13881" x="2719388" y="2566988"/>
          <p14:tracePt t="13889" x="2719388" y="2574925"/>
          <p14:tracePt t="13896" x="2719388" y="2582863"/>
          <p14:tracePt t="13919" x="2719388" y="2600325"/>
          <p14:tracePt t="13935" x="2719388" y="2608263"/>
          <p14:tracePt t="13943" x="2709863" y="2617788"/>
          <p14:tracePt t="13958" x="2709863" y="2625725"/>
          <p14:tracePt t="13968" x="2709863" y="2633663"/>
          <p14:tracePt t="13974" x="2701925" y="2643188"/>
          <p14:tracePt t="13989" x="2701925" y="2651125"/>
          <p14:tracePt t="18081" x="2744788" y="2668588"/>
          <p14:tracePt t="18088" x="2828925" y="2693988"/>
          <p14:tracePt t="18097" x="2914650" y="2711450"/>
          <p14:tracePt t="18105" x="2990850" y="2744788"/>
          <p14:tracePt t="18112" x="3067050" y="2787650"/>
          <p14:tracePt t="18120" x="3168650" y="2813050"/>
          <p14:tracePt t="18128" x="3219450" y="2830513"/>
          <p14:tracePt t="18137" x="3262313" y="2838450"/>
          <p14:tracePt t="18143" x="3313113" y="2846388"/>
          <p14:tracePt t="18151" x="3373438" y="2846388"/>
          <p14:tracePt t="18159" x="3398838" y="2846388"/>
          <p14:tracePt t="18167" x="3432175" y="2855913"/>
          <p14:tracePt t="18174" x="3467100" y="2855913"/>
          <p14:tracePt t="18182" x="3492500" y="2855913"/>
          <p14:tracePt t="18190" x="3508375" y="2855913"/>
          <p14:tracePt t="18200" x="3543300" y="2855913"/>
          <p14:tracePt t="18205" x="3576638" y="2855913"/>
          <p14:tracePt t="18213" x="3586163" y="2855913"/>
          <p14:tracePt t="18221" x="3619500" y="2871788"/>
          <p14:tracePt t="18229" x="3636963" y="2871788"/>
          <p14:tracePt t="18237" x="3652838" y="2871788"/>
          <p14:tracePt t="18245" x="3662363" y="2871788"/>
          <p14:tracePt t="18252" x="3678238" y="2871788"/>
          <p14:tracePt t="18260" x="3687763" y="2871788"/>
          <p14:tracePt t="18268" x="3713163" y="2881313"/>
          <p14:tracePt t="18275" x="3721100" y="2881313"/>
          <p14:tracePt t="18283" x="3729038" y="2881313"/>
          <p14:tracePt t="18291" x="3738563" y="2881313"/>
          <p14:tracePt t="18301" x="3746500" y="2881313"/>
          <p14:tracePt t="18307" x="3756025" y="2881313"/>
          <p14:tracePt t="18316" x="3771900" y="2889250"/>
          <p14:tracePt t="18322" x="3781425" y="2889250"/>
          <p14:tracePt t="18330" x="3789363" y="2889250"/>
          <p14:tracePt t="18337" x="3797300" y="2889250"/>
          <p14:tracePt t="18346" x="3806825" y="2889250"/>
          <p14:tracePt t="18431" x="3822700" y="2897188"/>
          <p14:tracePt t="18439" x="3832225" y="2897188"/>
          <p14:tracePt t="18447" x="3832225" y="2906713"/>
          <p14:tracePt t="18455" x="3848100" y="2906713"/>
          <p14:tracePt t="18463" x="3857625" y="2906713"/>
          <p14:tracePt t="18533" x="3865563" y="2906713"/>
          <p14:tracePt t="18541" x="3883025" y="2914650"/>
          <p14:tracePt t="18549" x="3883025" y="2922588"/>
          <p14:tracePt t="18556" x="3890963" y="2922588"/>
          <p14:tracePt t="18566" x="3900488" y="2932113"/>
          <p14:tracePt t="18571" x="3916363" y="2940050"/>
          <p14:tracePt t="18580" x="3933825" y="2940050"/>
          <p14:tracePt t="18588" x="3941763" y="2957513"/>
          <p14:tracePt t="18595" x="3951288" y="2965450"/>
          <p14:tracePt t="18604" x="3959225" y="2965450"/>
          <p14:tracePt t="18610" x="3967163" y="2965450"/>
          <p14:tracePt t="18665" x="3992563" y="2965450"/>
          <p14:tracePt t="18673" x="4002088" y="2974975"/>
          <p14:tracePt t="18681" x="4002088" y="2982913"/>
          <p14:tracePt t="18781" x="4010025" y="2990850"/>
          <p14:tracePt t="18789" x="4017963" y="2990850"/>
          <p14:tracePt t="18820" x="4017963" y="3000375"/>
          <p14:tracePt t="18829" x="4017963" y="3008313"/>
          <p14:tracePt t="18892" x="4027488" y="3008313"/>
          <p14:tracePt t="18898" x="4035425" y="3016250"/>
          <p14:tracePt t="18907" x="4044950" y="3033713"/>
          <p14:tracePt t="18922" x="4044950" y="3041650"/>
          <p14:tracePt t="18930" x="4052888" y="3051175"/>
          <p14:tracePt t="18938" x="4052888" y="3059113"/>
          <p14:tracePt t="20022" x="4044950" y="3067050"/>
          <p14:tracePt t="20028" x="4010025" y="3084513"/>
          <p14:tracePt t="20036" x="3984625" y="3109913"/>
          <p14:tracePt t="20044" x="3925888" y="3127375"/>
          <p14:tracePt t="20053" x="3857625" y="3152775"/>
          <p14:tracePt t="20059" x="3789363" y="3170238"/>
          <p14:tracePt t="20067" x="3713163" y="3195638"/>
          <p14:tracePt t="20075" x="3636963" y="3203575"/>
          <p14:tracePt t="20083" x="3594100" y="3221038"/>
          <p14:tracePt t="20091" x="3533775" y="3221038"/>
          <p14:tracePt t="20101" x="3475038" y="3238500"/>
          <p14:tracePt t="20106" x="3432175" y="3238500"/>
          <p14:tracePt t="20117" x="3381375" y="3238500"/>
          <p14:tracePt t="20123" x="3313113" y="3238500"/>
          <p14:tracePt t="20130" x="3254375" y="3238500"/>
          <p14:tracePt t="20137" x="3211513" y="3238500"/>
          <p14:tracePt t="20145" x="3152775" y="3238500"/>
          <p14:tracePt t="20153" x="3127375" y="3238500"/>
          <p14:tracePt t="20160" x="3092450" y="3238500"/>
          <p14:tracePt t="20168" x="3059113" y="3238500"/>
          <p14:tracePt t="20176" x="3024188" y="3238500"/>
          <p14:tracePt t="20185" x="3008313" y="3238500"/>
          <p14:tracePt t="20192" x="2973388" y="3238500"/>
          <p14:tracePt t="20201" x="2947988" y="3238500"/>
          <p14:tracePt t="20208" x="2940050" y="3238500"/>
          <p14:tracePt t="20218" x="2905125" y="3238500"/>
          <p14:tracePt t="20223" x="2889250" y="3238500"/>
          <p14:tracePt t="20234" x="2879725" y="3238500"/>
          <p14:tracePt t="20239" x="2863850" y="3238500"/>
          <p14:tracePt t="20249" x="2854325" y="3238500"/>
          <p14:tracePt t="20262" x="2846388" y="3238500"/>
          <p14:tracePt t="20270" x="2838450" y="3238500"/>
          <p14:tracePt t="20278" x="2828925" y="3238500"/>
          <p14:tracePt t="20285" x="2811463" y="3211513"/>
          <p14:tracePt t="20293" x="2786063" y="3203575"/>
          <p14:tracePt t="20302" x="2752725" y="3152775"/>
          <p14:tracePt t="20309" x="2719388" y="3094038"/>
          <p14:tracePt t="20317" x="2676525" y="3016250"/>
          <p14:tracePt t="20324" x="2633663" y="2922588"/>
          <p14:tracePt t="20333" x="2608263" y="2846388"/>
          <p14:tracePt t="20340" x="2590800" y="2805113"/>
          <p14:tracePt t="20351" x="2582863" y="2752725"/>
          <p14:tracePt t="20356" x="2574925" y="2719388"/>
          <p14:tracePt t="20364" x="2565400" y="2701925"/>
          <p14:tracePt t="20372" x="2557463" y="2686050"/>
          <p14:tracePt t="20378" x="2540000" y="2660650"/>
          <p14:tracePt t="20389" x="2532063" y="2643188"/>
          <p14:tracePt t="20394" x="2532063" y="2633663"/>
          <p14:tracePt t="20403" x="2532063" y="2625725"/>
          <p14:tracePt t="20410" x="2532063" y="2617788"/>
          <p14:tracePt t="20426" x="2532063" y="2608263"/>
          <p14:tracePt t="20449" x="2524125" y="2566988"/>
          <p14:tracePt t="20457" x="2524125" y="2524125"/>
          <p14:tracePt t="20467" x="2524125" y="2498725"/>
          <p14:tracePt t="20483" x="2524125" y="2489200"/>
          <p14:tracePt t="20487" x="2524125" y="2481263"/>
          <p14:tracePt t="20519" x="2524125" y="2473325"/>
          <p14:tracePt t="20527" x="2524125" y="2447925"/>
          <p14:tracePt t="20535" x="2532063" y="2405063"/>
          <p14:tracePt t="20543" x="2532063" y="2397125"/>
          <p14:tracePt t="20551" x="2557463" y="2371725"/>
          <p14:tracePt t="20558" x="2582863" y="2344738"/>
          <p14:tracePt t="20566" x="2608263" y="2303463"/>
          <p14:tracePt t="20573" x="2659063" y="2278063"/>
          <p14:tracePt t="20584" x="2684463" y="2260600"/>
          <p14:tracePt t="20591" x="2701925" y="2252663"/>
          <p14:tracePt t="20599" x="2727325" y="2227263"/>
          <p14:tracePt t="20607" x="2744788" y="2217738"/>
          <p14:tracePt t="20612" x="2770188" y="2217738"/>
          <p14:tracePt t="20622" x="2795588" y="2209800"/>
          <p14:tracePt t="20628" x="2838450" y="2200275"/>
          <p14:tracePt t="20637" x="2871788" y="2200275"/>
          <p14:tracePt t="20643" x="2922588" y="2200275"/>
          <p14:tracePt t="20653" x="2982913" y="2200275"/>
          <p14:tracePt t="20659" x="3041650" y="2209800"/>
          <p14:tracePt t="20667" x="3135313" y="2235200"/>
          <p14:tracePt t="20674" x="3168650" y="2260600"/>
          <p14:tracePt t="20683" x="3228975" y="2278063"/>
          <p14:tracePt t="20690" x="3254375" y="2293938"/>
          <p14:tracePt t="20701" x="3287713" y="2311400"/>
          <p14:tracePt t="20705" x="3313113" y="2328863"/>
          <p14:tracePt t="20716" x="3348038" y="2344738"/>
          <p14:tracePt t="20722" x="3363913" y="2354263"/>
          <p14:tracePt t="20730" x="3389313" y="2362200"/>
          <p14:tracePt t="20739" x="3432175" y="2379663"/>
          <p14:tracePt t="20745" x="3467100" y="2387600"/>
          <p14:tracePt t="20752" x="3525838" y="2397125"/>
          <p14:tracePt t="20761" x="3576638" y="2405063"/>
          <p14:tracePt t="20770" x="3644900" y="2413000"/>
          <p14:tracePt t="20776" x="3678238" y="2422525"/>
          <p14:tracePt t="20783" x="3756025" y="2455863"/>
          <p14:tracePt t="20791" x="3781425" y="2463800"/>
          <p14:tracePt t="20800" x="3822700" y="2481263"/>
          <p14:tracePt t="20808" x="3857625" y="2489200"/>
          <p14:tracePt t="20816" x="3890963" y="2498725"/>
          <p14:tracePt t="20822" x="3925888" y="2506663"/>
          <p14:tracePt t="20833" x="3959225" y="2516188"/>
          <p14:tracePt t="20838" x="3976688" y="2524125"/>
          <p14:tracePt t="20847" x="4010025" y="2532063"/>
          <p14:tracePt t="20854" x="4027488" y="2541588"/>
          <p14:tracePt t="20861" x="4044950" y="2549525"/>
          <p14:tracePt t="20872" x="4052888" y="2549525"/>
          <p14:tracePt t="20876" x="4070350" y="2557463"/>
          <p14:tracePt t="20887" x="4086225" y="2566988"/>
          <p14:tracePt t="20893" x="4086225" y="2574925"/>
          <p14:tracePt t="20900" x="4095750" y="2582863"/>
          <p14:tracePt t="20921" x="4111625" y="2582863"/>
          <p14:tracePt t="20933" x="4129088" y="2600325"/>
          <p14:tracePt t="20939" x="4137025" y="2608263"/>
          <p14:tracePt t="20949" x="4154488" y="2617788"/>
          <p14:tracePt t="20954" x="4171950" y="2625725"/>
          <p14:tracePt t="20964" x="4179888" y="2633663"/>
          <p14:tracePt t="20970" x="4179888" y="2643188"/>
          <p14:tracePt t="20979" x="4197350" y="2651125"/>
          <p14:tracePt t="20987" x="4205288" y="2660650"/>
          <p14:tracePt t="20993" x="4205288" y="2668588"/>
          <p14:tracePt t="21003" x="4214813" y="2668588"/>
          <p14:tracePt t="21056" x="4230688" y="2686050"/>
          <p14:tracePt t="21065" x="4230688" y="2693988"/>
          <p14:tracePt t="21072" x="4240213" y="2693988"/>
          <p14:tracePt t="21079" x="4240213" y="2701925"/>
          <p14:tracePt t="21087" x="4248150" y="2711450"/>
          <p14:tracePt t="21103" x="4248150" y="2719388"/>
          <p14:tracePt t="21361" x="4248150" y="2736850"/>
          <p14:tracePt t="21376" x="4248150" y="2744788"/>
          <p14:tracePt t="21383" x="4248150" y="2762250"/>
          <p14:tracePt t="21391" x="4248150" y="2770188"/>
          <p14:tracePt t="21400" x="4248150" y="2787650"/>
          <p14:tracePt t="21406" x="4248150" y="2795588"/>
          <p14:tracePt t="21417" x="4248150" y="2813050"/>
          <p14:tracePt t="21422" x="4248150" y="2820988"/>
          <p14:tracePt t="21430" x="4248150" y="2846388"/>
          <p14:tracePt t="21437" x="4248150" y="2863850"/>
          <p14:tracePt t="21445" x="4248150" y="2871788"/>
          <p14:tracePt t="21453" x="4248150" y="2889250"/>
          <p14:tracePt t="21462" x="4248150" y="2906713"/>
          <p14:tracePt t="21469" x="4240213" y="2922588"/>
          <p14:tracePt t="21477" x="4230688" y="2949575"/>
          <p14:tracePt t="21486" x="4222750" y="2965450"/>
          <p14:tracePt t="21492" x="4205288" y="2990850"/>
          <p14:tracePt t="21500" x="4197350" y="3000375"/>
          <p14:tracePt t="21508" x="4179888" y="3025775"/>
          <p14:tracePt t="21516" x="4162425" y="3041650"/>
          <p14:tracePt t="21523" x="4146550" y="3067050"/>
          <p14:tracePt t="21534" x="4129088" y="3084513"/>
          <p14:tracePt t="21539" x="4103688" y="3101975"/>
          <p14:tracePt t="21549" x="4086225" y="3119438"/>
          <p14:tracePt t="21555" x="4044950" y="3144838"/>
          <p14:tracePt t="21563" x="4002088" y="3170238"/>
          <p14:tracePt t="21570" x="3967163" y="3186113"/>
          <p14:tracePt t="21578" x="3925888" y="3211513"/>
          <p14:tracePt t="21585" x="3883025" y="3221038"/>
          <p14:tracePt t="21593" x="3832225" y="3238500"/>
          <p14:tracePt t="21601" x="3771900" y="3254375"/>
          <p14:tracePt t="21609" x="3756025" y="3254375"/>
          <p14:tracePt t="21617" x="3703638" y="3263900"/>
          <p14:tracePt t="21625" x="3662363" y="3263900"/>
          <p14:tracePt t="21633" x="3619500" y="3263900"/>
          <p14:tracePt t="21640" x="3576638" y="3263900"/>
          <p14:tracePt t="21650" x="3533775" y="3263900"/>
          <p14:tracePt t="21655" x="3492500" y="3263900"/>
          <p14:tracePt t="21667" x="3457575" y="3271838"/>
          <p14:tracePt t="21672" x="3398838" y="3271838"/>
          <p14:tracePt t="21679" x="3355975" y="3279775"/>
          <p14:tracePt t="21688" x="3297238" y="3279775"/>
          <p14:tracePt t="21694" x="3211513" y="3279775"/>
          <p14:tracePt t="21702" x="3152775" y="3279775"/>
          <p14:tracePt t="21711" x="3067050" y="3279775"/>
          <p14:tracePt t="21718" x="3024188" y="3279775"/>
          <p14:tracePt t="21725" x="2965450" y="3279775"/>
          <p14:tracePt t="21734" x="2930525" y="3279775"/>
          <p14:tracePt t="21741" x="2889250" y="3279775"/>
          <p14:tracePt t="21750" x="2871788" y="3279775"/>
          <p14:tracePt t="21757" x="2846388" y="3279775"/>
          <p14:tracePt t="21768" x="2811463" y="3279775"/>
          <p14:tracePt t="21772" x="2795588" y="3279775"/>
          <p14:tracePt t="21782" x="2770188" y="3279775"/>
          <p14:tracePt t="21788" x="2709863" y="3279775"/>
          <p14:tracePt t="21797" x="2684463" y="3271838"/>
          <p14:tracePt t="21804" x="2633663" y="3246438"/>
          <p14:tracePt t="21812" x="2582863" y="3228975"/>
          <p14:tracePt t="21821" x="2549525" y="3211513"/>
          <p14:tracePt t="21827" x="2514600" y="3186113"/>
          <p14:tracePt t="21837" x="2489200" y="3170238"/>
          <p14:tracePt t="21842" x="2463800" y="3152775"/>
          <p14:tracePt t="21850" x="2420938" y="3119438"/>
          <p14:tracePt t="21858" x="2379663" y="3067050"/>
          <p14:tracePt t="21866" x="2344738" y="3033713"/>
          <p14:tracePt t="21874" x="2327275" y="3016250"/>
          <p14:tracePt t="21884" x="2293938" y="2965450"/>
          <p14:tracePt t="21889" x="2286000" y="2940050"/>
          <p14:tracePt t="21900" x="2268538" y="2906713"/>
          <p14:tracePt t="21917" x="2217738" y="2838450"/>
          <p14:tracePt t="21922" x="2200275" y="2805113"/>
          <p14:tracePt t="21929" x="2182813" y="2744788"/>
          <p14:tracePt t="21937" x="2174875" y="2693988"/>
          <p14:tracePt t="21944" x="2166938" y="2651125"/>
          <p14:tracePt t="21951" x="2166938" y="2617788"/>
          <p14:tracePt t="21960" x="2166938" y="2574925"/>
          <p14:tracePt t="21967" x="2166938" y="2549525"/>
          <p14:tracePt t="21975" x="2166938" y="2541588"/>
          <p14:tracePt t="21983" x="2166938" y="2524125"/>
          <p14:tracePt t="21991" x="2166938" y="2516188"/>
          <p14:tracePt t="22030" x="2166938" y="2489200"/>
          <p14:tracePt t="22037" x="2166938" y="2473325"/>
          <p14:tracePt t="22045" x="2166938" y="2455863"/>
          <p14:tracePt t="22053" x="2166938" y="2430463"/>
          <p14:tracePt t="22061" x="2174875" y="2405063"/>
          <p14:tracePt t="22069" x="2182813" y="2397125"/>
          <p14:tracePt t="22076" x="2208213" y="2362200"/>
          <p14:tracePt t="22085" x="2251075" y="2319338"/>
          <p14:tracePt t="22092" x="2286000" y="2293938"/>
          <p14:tracePt t="22101" x="2336800" y="2260600"/>
          <p14:tracePt t="22108" x="2395538" y="2235200"/>
          <p14:tracePt t="22116" x="2471738" y="2209800"/>
          <p14:tracePt t="22123" x="2524125" y="2200275"/>
          <p14:tracePt t="22133" x="2565400" y="2192338"/>
          <p14:tracePt t="22138" x="2600325" y="2184400"/>
          <p14:tracePt t="22149" x="2633663" y="2174875"/>
          <p14:tracePt t="22154" x="2659063" y="2174875"/>
          <p14:tracePt t="22162" x="2693988" y="2174875"/>
          <p14:tracePt t="22170" x="2719388" y="2174875"/>
          <p14:tracePt t="22178" x="2752725" y="2174875"/>
          <p14:tracePt t="22185" x="2770188" y="2174875"/>
          <p14:tracePt t="22193" x="2803525" y="2174875"/>
          <p14:tracePt t="22200" x="2863850" y="2184400"/>
          <p14:tracePt t="22209" x="2897188" y="2200275"/>
          <p14:tracePt t="22217" x="2973388" y="2227263"/>
          <p14:tracePt t="22224" x="3049588" y="2260600"/>
          <p14:tracePt t="22232" x="3100388" y="2278063"/>
          <p14:tracePt t="22240" x="3143250" y="2293938"/>
          <p14:tracePt t="22250" x="3168650" y="2311400"/>
          <p14:tracePt t="22255" x="3203575" y="2344738"/>
          <p14:tracePt t="22265" x="3254375" y="2379663"/>
          <p14:tracePt t="22271" x="3279775" y="2397125"/>
          <p14:tracePt t="22279" x="3313113" y="2430463"/>
          <p14:tracePt t="22288" x="3348038" y="2447925"/>
          <p14:tracePt t="22294" x="3373438" y="2463800"/>
          <p14:tracePt t="22304" x="3389313" y="2473325"/>
          <p14:tracePt t="22310" x="3424238" y="2506663"/>
          <p14:tracePt t="22318" x="3457575" y="2532063"/>
          <p14:tracePt t="22326" x="3500438" y="2557463"/>
          <p14:tracePt t="22333" x="3543300" y="2592388"/>
          <p14:tracePt t="22341" x="3586163" y="2617788"/>
          <p14:tracePt t="22349" x="3619500" y="2651125"/>
          <p14:tracePt t="22356" x="3644900" y="2668588"/>
          <p14:tracePt t="22367" x="3662363" y="2686050"/>
          <p14:tracePt t="22371" x="3678238" y="2693988"/>
          <p14:tracePt t="22383" x="3687763" y="2701925"/>
          <p14:tracePt t="22389" x="3695700" y="2701925"/>
          <p14:tracePt t="22396" x="3703638" y="2719388"/>
          <p14:tracePt t="22404" x="3721100" y="2727325"/>
          <p14:tracePt t="22410" x="3721100" y="2736850"/>
          <p14:tracePt t="22419" x="3729038" y="2736850"/>
          <p14:tracePt t="22426" x="3738563" y="2736850"/>
          <p14:tracePt t="26744" x="3721100" y="2752725"/>
          <p14:tracePt t="26751" x="3703638" y="2770188"/>
          <p14:tracePt t="26759" x="3695700" y="2778125"/>
          <p14:tracePt t="26767" x="3670300" y="2795588"/>
          <p14:tracePt t="26775" x="3644900" y="2813050"/>
          <p14:tracePt t="26783" x="3619500" y="2846388"/>
          <p14:tracePt t="26791" x="3602038" y="2863850"/>
          <p14:tracePt t="26798" x="3586163" y="2881313"/>
          <p14:tracePt t="26806" x="3568700" y="2897188"/>
          <p14:tracePt t="26814" x="3551238" y="2914650"/>
          <p14:tracePt t="26821" x="3533775" y="2932113"/>
          <p14:tracePt t="26832" x="3517900" y="2949575"/>
          <p14:tracePt t="26837" x="3500438" y="2965450"/>
          <p14:tracePt t="26846" x="3482975" y="2982913"/>
          <p14:tracePt t="26854" x="3467100" y="3008313"/>
          <p14:tracePt t="26861" x="3457575" y="3016250"/>
          <p14:tracePt t="26870" x="3441700" y="3025775"/>
          <p14:tracePt t="26876" x="3432175" y="3041650"/>
          <p14:tracePt t="26885" x="3424238" y="3051175"/>
          <p14:tracePt t="26891" x="3398838" y="3067050"/>
          <p14:tracePt t="26901" x="3381375" y="3076575"/>
          <p14:tracePt t="26908" x="3363913" y="3101975"/>
          <p14:tracePt t="26916" x="3338513" y="3119438"/>
          <p14:tracePt t="26923" x="3305175" y="3135313"/>
          <p14:tracePt t="26931" x="3279775" y="3160713"/>
          <p14:tracePt t="26938" x="3270250" y="3178175"/>
          <p14:tracePt t="26948" x="3244850" y="3203575"/>
          <p14:tracePt t="26954" x="3219450" y="3211513"/>
          <p14:tracePt t="26964" x="3203575" y="3228975"/>
          <p14:tracePt t="26970" x="3178175" y="3246438"/>
          <p14:tracePt t="26978" x="3168650" y="3263900"/>
          <p14:tracePt t="26985" x="3143250" y="3289300"/>
          <p14:tracePt t="26993" x="3127375" y="3297238"/>
          <p14:tracePt t="27002" x="3109913" y="3314700"/>
          <p14:tracePt t="27009" x="3092450" y="3330575"/>
          <p14:tracePt t="27015" x="3067050" y="3365500"/>
          <p14:tracePt t="27024" x="3041650" y="3390900"/>
          <p14:tracePt t="27032" x="3033713" y="3408363"/>
          <p14:tracePt t="27039" x="3008313" y="3433763"/>
          <p14:tracePt t="27048" x="2990850" y="3467100"/>
          <p14:tracePt t="27055" x="2955925" y="3484563"/>
          <p14:tracePt t="27066" x="2930525" y="3509963"/>
          <p14:tracePt t="27071" x="2914650" y="3535363"/>
          <p14:tracePt t="27082" x="2889250" y="3568700"/>
          <p14:tracePt t="27088" x="2863850" y="3586163"/>
          <p14:tracePt t="27094" x="2838450" y="3603625"/>
          <p14:tracePt t="27103" x="2820988" y="3629025"/>
          <p14:tracePt t="27110" x="2803525" y="3654425"/>
          <p14:tracePt t="27120" x="2786063" y="3671888"/>
          <p14:tracePt t="27126" x="2770188" y="3687763"/>
          <p14:tracePt t="27132" x="2752725" y="3697288"/>
          <p14:tracePt t="27141" x="2735263" y="3713163"/>
          <p14:tracePt t="27149" x="2719388" y="3738563"/>
          <p14:tracePt t="27157" x="2719388" y="3748088"/>
          <p14:tracePt t="27165" x="2693988" y="3756025"/>
          <p14:tracePt t="27172" x="2684463" y="3773488"/>
          <p14:tracePt t="27182" x="2676525" y="3790950"/>
          <p14:tracePt t="27187" x="2659063" y="3806825"/>
          <p14:tracePt t="27196" x="2641600" y="3832225"/>
          <p14:tracePt t="27204" x="2616200" y="3849688"/>
          <p14:tracePt t="27212" x="2600325" y="3867150"/>
          <p14:tracePt t="27221" x="2582863" y="3892550"/>
          <p14:tracePt t="27226" x="2574925" y="3908425"/>
          <p14:tracePt t="27237" x="2557463" y="3943350"/>
          <p14:tracePt t="27242" x="2532063" y="3968750"/>
          <p14:tracePt t="27251" x="2514600" y="3976688"/>
          <p14:tracePt t="27258" x="2506663" y="4011613"/>
          <p14:tracePt t="27265" x="2489200" y="4037013"/>
          <p14:tracePt t="27273" x="2471738" y="4052888"/>
          <p14:tracePt t="27282" x="2463800" y="4070350"/>
          <p14:tracePt t="27289" x="2446338" y="4079875"/>
          <p14:tracePt t="27300" x="2438400" y="4105275"/>
          <p14:tracePt t="27304" x="2430463" y="4121150"/>
          <p14:tracePt t="27314" x="2420938" y="4130675"/>
          <p14:tracePt t="27320" x="2413000" y="4130675"/>
          <p14:tracePt t="27328" x="2413000" y="4138613"/>
          <p14:tracePt t="27337" x="2413000" y="4146550"/>
          <p14:tracePt t="27344" x="2405063" y="4146550"/>
          <p14:tracePt t="27366" x="2405063" y="4156075"/>
          <p14:tracePt t="27384" x="2395538" y="4164013"/>
          <p14:tracePt t="27390" x="2395538" y="4171950"/>
          <p14:tracePt t="27399" x="2387600" y="4181475"/>
          <p14:tracePt t="27406" x="2370138" y="4189413"/>
          <p14:tracePt t="27415" x="2362200" y="4206875"/>
          <p14:tracePt t="27421" x="2362200" y="4214813"/>
          <p14:tracePt t="27432" x="2352675" y="4232275"/>
          <p14:tracePt t="27438" x="2336800" y="4249738"/>
          <p14:tracePt t="27446" x="2319338" y="4283075"/>
          <p14:tracePt t="27455" x="2293938" y="4308475"/>
          <p14:tracePt t="27460" x="2276475" y="4316413"/>
          <p14:tracePt t="27470" x="2260600" y="4351338"/>
          <p14:tracePt t="27476" x="2243138" y="4368800"/>
          <p14:tracePt t="27485" x="2243138" y="4384675"/>
          <p14:tracePt t="27492" x="2235200" y="4394200"/>
          <p14:tracePt t="27498" x="2225675" y="4394200"/>
          <p14:tracePt t="27507" x="2217738" y="4402138"/>
          <p14:tracePt t="27515" x="2217738" y="4410075"/>
          <p14:tracePt t="29195" x="2208213" y="4435475"/>
          <p14:tracePt t="29202" x="2192338" y="4460875"/>
          <p14:tracePt t="29210" x="2174875" y="4486275"/>
          <p14:tracePt t="29219" x="2166938" y="4521200"/>
          <p14:tracePt t="29227" x="2157413" y="4529138"/>
          <p14:tracePt t="29234" x="2141538" y="4546600"/>
          <p14:tracePt t="29242" x="2141538" y="4564063"/>
          <p14:tracePt t="29250" x="2132013" y="4579938"/>
          <p14:tracePt t="29258" x="2124075" y="4597400"/>
          <p14:tracePt t="29266" x="2116138" y="4614863"/>
          <p14:tracePt t="29273" x="2106613" y="4630738"/>
          <p14:tracePt t="29281" x="2098675" y="4640263"/>
          <p14:tracePt t="29289" x="2098675" y="4665663"/>
          <p14:tracePt t="29299" x="2098675" y="4673600"/>
          <p14:tracePt t="29304" x="2098675" y="4683125"/>
          <p14:tracePt t="29321" x="2098675" y="4691063"/>
          <p14:tracePt t="29382" x="2098675" y="4699000"/>
          <p14:tracePt t="29413" x="2098675" y="4708525"/>
          <p14:tracePt t="31927" x="2124075" y="4691063"/>
          <p14:tracePt t="31934" x="2149475" y="4673600"/>
          <p14:tracePt t="31942" x="2182813" y="4657725"/>
          <p14:tracePt t="31950" x="2208213" y="4640263"/>
          <p14:tracePt t="31958" x="2217738" y="4622800"/>
          <p14:tracePt t="31966" x="2235200" y="4614863"/>
          <p14:tracePt t="31973" x="2260600" y="4605338"/>
          <p14:tracePt t="31982" x="2268538" y="4605338"/>
          <p14:tracePt t="31989" x="2286000" y="4597400"/>
          <p14:tracePt t="31999" x="2293938" y="4589463"/>
          <p14:tracePt t="32004" x="2301875" y="4579938"/>
          <p14:tracePt t="32015" x="2311400" y="4572000"/>
          <p14:tracePt t="32020" x="2327275" y="4572000"/>
          <p14:tracePt t="32036" x="2344738" y="4564063"/>
          <p14:tracePt t="32043" x="2352675" y="4564063"/>
          <p14:tracePt t="32059" x="2362200" y="4546600"/>
          <p14:tracePt t="32068" x="2370138" y="4546600"/>
          <p14:tracePt t="32074" x="2379663" y="4538663"/>
          <p14:tracePt t="32083" x="2387600" y="4529138"/>
          <p14:tracePt t="32090" x="2413000" y="4513263"/>
          <p14:tracePt t="32099" x="2430463" y="4503738"/>
          <p14:tracePt t="32105" x="2438400" y="4486275"/>
          <p14:tracePt t="32114" x="2455863" y="4460875"/>
          <p14:tracePt t="32121" x="2481263" y="4452938"/>
          <p14:tracePt t="32132" x="2497138" y="4445000"/>
          <p14:tracePt t="32136" x="2506663" y="4435475"/>
          <p14:tracePt t="32152" x="2514600" y="4427538"/>
          <p14:tracePt t="32160" x="2524125" y="4419600"/>
          <p14:tracePt t="32176" x="2532063" y="4419600"/>
          <p14:tracePt t="32184" x="2540000" y="4419600"/>
          <p14:tracePt t="32199" x="2540000" y="4410075"/>
          <p14:tracePt t="32231" x="2557463" y="4402138"/>
          <p14:tracePt t="32238" x="2565400" y="4384675"/>
          <p14:tracePt t="32248" x="2574925" y="4384675"/>
          <p14:tracePt t="32253" x="2574925" y="4376738"/>
          <p14:tracePt t="32265" x="2582863" y="4368800"/>
          <p14:tracePt t="32269" x="2590800" y="4368800"/>
          <p14:tracePt t="32278" x="2590800" y="4359275"/>
          <p14:tracePt t="32285" x="2600325" y="4359275"/>
          <p14:tracePt t="32292" x="2608263" y="4359275"/>
          <p14:tracePt t="32721" x="2616200" y="4351338"/>
          <p14:tracePt t="32729" x="2633663" y="4341813"/>
          <p14:tracePt t="32737" x="2659063" y="4333875"/>
          <p14:tracePt t="32744" x="2676525" y="4325938"/>
          <p14:tracePt t="32752" x="2693988" y="4325938"/>
          <p14:tracePt t="32760" x="2719388" y="4316413"/>
          <p14:tracePt t="32768" x="2770188" y="4283075"/>
          <p14:tracePt t="32775" x="2786063" y="4275138"/>
          <p14:tracePt t="32784" x="2811463" y="4275138"/>
          <p14:tracePt t="32791" x="2846388" y="4265613"/>
          <p14:tracePt t="32797" x="2863850" y="4257675"/>
          <p14:tracePt t="32807" x="2871788" y="4249738"/>
          <p14:tracePt t="32814" x="2889250" y="4249738"/>
          <p14:tracePt t="32821" x="2897188" y="4249738"/>
          <p14:tracePt t="32831" x="2914650" y="4240213"/>
          <p14:tracePt t="32838" x="2922588" y="4240213"/>
          <p14:tracePt t="32853" x="2930525" y="4240213"/>
          <p14:tracePt t="32864" x="2947988" y="4232275"/>
          <p14:tracePt t="32869" x="2955925" y="4232275"/>
          <p14:tracePt t="32877" x="2973388" y="4224338"/>
          <p14:tracePt t="32885" x="2998788" y="4224338"/>
          <p14:tracePt t="32892" x="3016250" y="4224338"/>
          <p14:tracePt t="32901" x="3041650" y="4224338"/>
          <p14:tracePt t="32908" x="3074988" y="4224338"/>
          <p14:tracePt t="32917" x="3100388" y="4224338"/>
          <p14:tracePt t="32923" x="3109913" y="4224338"/>
          <p14:tracePt t="32932" x="3127375" y="4224338"/>
          <p14:tracePt t="32939" x="3160713" y="4206875"/>
          <p14:tracePt t="32947" x="3168650" y="4206875"/>
          <p14:tracePt t="32954" x="3194050" y="4206875"/>
          <p14:tracePt t="32964" x="3211513" y="4206875"/>
          <p14:tracePt t="32970" x="3236913" y="4206875"/>
          <p14:tracePt t="32979" x="3254375" y="4206875"/>
          <p14:tracePt t="32986" x="3270250" y="4206875"/>
          <p14:tracePt t="33001" x="3279775" y="4206875"/>
          <p14:tracePt t="33009" x="3287713" y="4206875"/>
          <p14:tracePt t="33025" x="3297238" y="4206875"/>
          <p14:tracePt t="33032" x="3313113" y="4206875"/>
          <p14:tracePt t="33126" x="3355975" y="4197350"/>
          <p14:tracePt t="33134" x="3398838" y="4197350"/>
          <p14:tracePt t="33141" x="3424238" y="4197350"/>
          <p14:tracePt t="33149" x="3432175" y="4197350"/>
          <p14:tracePt t="33157" x="3449638" y="4197350"/>
          <p14:tracePt t="33166" x="3457575" y="4197350"/>
          <p14:tracePt t="33172" x="3482975" y="4197350"/>
          <p14:tracePt t="33182" x="3500438" y="4197350"/>
          <p14:tracePt t="33188" x="3508375" y="4197350"/>
          <p14:tracePt t="33198" x="3517900" y="4197350"/>
          <p14:tracePt t="33203" x="3525838" y="4197350"/>
          <p14:tracePt t="33219" x="3543300" y="4197350"/>
          <p14:tracePt t="33226" x="3551238" y="4197350"/>
          <p14:tracePt t="33243" x="3559175" y="4197350"/>
          <p14:tracePt t="33258" x="3568700" y="4197350"/>
          <p14:tracePt t="33273" x="3576638" y="4197350"/>
          <p14:tracePt t="33281" x="3586163" y="4197350"/>
          <p14:tracePt t="33289" x="3594100" y="4197350"/>
          <p14:tracePt t="33305" x="3602038" y="4189413"/>
          <p14:tracePt t="33315" x="3619500" y="4181475"/>
          <p14:tracePt t="33320" x="3619500" y="4171950"/>
          <p14:tracePt t="33331" x="3636963" y="4171950"/>
          <p14:tracePt t="33336" x="3644900" y="4164013"/>
          <p14:tracePt t="33344" x="3652838" y="4156075"/>
          <p14:tracePt t="33353" x="3670300" y="4146550"/>
          <p14:tracePt t="33360" x="3695700" y="4130675"/>
          <p14:tracePt t="33368" x="3703638" y="4121150"/>
          <p14:tracePt t="33375" x="3721100" y="4113213"/>
          <p14:tracePt t="33385" x="3746500" y="4095750"/>
          <p14:tracePt t="33391" x="3763963" y="4087813"/>
          <p14:tracePt t="33398" x="3789363" y="4079875"/>
          <p14:tracePt t="33406" x="3806825" y="4070350"/>
          <p14:tracePt t="33414" x="3822700" y="4062413"/>
          <p14:tracePt t="33422" x="3840163" y="4062413"/>
          <p14:tracePt t="33429" x="3857625" y="4052888"/>
          <p14:tracePt t="33438" x="3873500" y="4044950"/>
          <p14:tracePt t="33448" x="3890963" y="4027488"/>
          <p14:tracePt t="33454" x="3900488" y="4027488"/>
          <p14:tracePt t="33469" x="3908425" y="4019550"/>
          <p14:tracePt t="33476" x="3916363" y="4019550"/>
          <p14:tracePt t="33492" x="3933825" y="4011613"/>
          <p14:tracePt t="33500" x="3941763" y="4011613"/>
          <p14:tracePt t="33734" x="3951288" y="4002088"/>
          <p14:tracePt t="33740" x="3959225" y="4002088"/>
          <p14:tracePt t="33748" x="3967163" y="4002088"/>
          <p14:tracePt t="34217" x="3984625" y="4002088"/>
          <p14:tracePt t="34224" x="3992563" y="4002088"/>
          <p14:tracePt t="34231" x="4010025" y="4002088"/>
          <p14:tracePt t="34240" x="4027488" y="4002088"/>
          <p14:tracePt t="34248" x="4044950" y="4002088"/>
          <p14:tracePt t="34255" x="4060825" y="4002088"/>
          <p14:tracePt t="34264" x="4070350" y="4002088"/>
          <p14:tracePt t="34286" x="4078288" y="4002088"/>
          <p14:tracePt t="34356" x="4086225" y="4002088"/>
          <p14:tracePt t="34364" x="4103688" y="4002088"/>
          <p14:tracePt t="34371" x="4129088" y="4011613"/>
          <p14:tracePt t="34380" x="4146550" y="4011613"/>
          <p14:tracePt t="34388" x="4154488" y="4019550"/>
          <p14:tracePt t="34398" x="4171950" y="4027488"/>
          <p14:tracePt t="34403" x="4197350" y="4027488"/>
          <p14:tracePt t="34413" x="4214813" y="4044950"/>
          <p14:tracePt t="34419" x="4240213" y="4052888"/>
          <p14:tracePt t="34427" x="4273550" y="4070350"/>
          <p14:tracePt t="34435" x="4298950" y="4079875"/>
          <p14:tracePt t="34442" x="4316413" y="4087813"/>
          <p14:tracePt t="34452" x="4324350" y="4095750"/>
          <p14:tracePt t="34457" x="4341813" y="4095750"/>
          <p14:tracePt t="34467" x="4367213" y="4095750"/>
          <p14:tracePt t="34473" x="4375150" y="4105275"/>
          <p14:tracePt t="34480" x="4392613" y="4105275"/>
          <p14:tracePt t="34489" x="4410075" y="4105275"/>
          <p14:tracePt t="34504" x="4425950" y="4105275"/>
          <p14:tracePt t="34515" x="4443413" y="4105275"/>
          <p14:tracePt t="34520" x="4460875" y="4105275"/>
          <p14:tracePt t="34531" x="4468813" y="4105275"/>
          <p14:tracePt t="34535" x="4476750" y="4105275"/>
          <p14:tracePt t="34543" x="4486275" y="4105275"/>
          <p14:tracePt t="34551" x="4494213" y="4105275"/>
          <p14:tracePt t="34559" x="4519613" y="4105275"/>
          <p14:tracePt t="34566" x="4537075" y="4105275"/>
          <p14:tracePt t="34575" x="4545013" y="4105275"/>
          <p14:tracePt t="34583" x="4554538" y="4105275"/>
          <p14:tracePt t="34590" x="4570413" y="4121150"/>
          <p14:tracePt t="34606" x="4579938" y="4121150"/>
          <p14:tracePt t="34613" x="4595813" y="4121150"/>
          <p14:tracePt t="34684" x="4605338" y="4121150"/>
          <p14:tracePt t="34691" x="4613275" y="4121150"/>
          <p14:tracePt t="34707" x="4621213" y="4121150"/>
          <p14:tracePt t="34714" x="4638675" y="4121150"/>
          <p14:tracePt t="34723" x="4656138" y="4113213"/>
          <p14:tracePt t="34731" x="4664075" y="4113213"/>
          <p14:tracePt t="34738" x="4681538" y="4105275"/>
          <p14:tracePt t="34753" x="4689475" y="4105275"/>
          <p14:tracePt t="36007" x="4732338" y="4095750"/>
          <p14:tracePt t="36015" x="4800600" y="4087813"/>
          <p14:tracePt t="36022" x="4851400" y="4079875"/>
          <p14:tracePt t="36031" x="4902200" y="4079875"/>
          <p14:tracePt t="36038" x="4935538" y="4079875"/>
          <p14:tracePt t="36048" x="4978400" y="4079875"/>
          <p14:tracePt t="36053" x="5013325" y="4079875"/>
          <p14:tracePt t="36064" x="5064125" y="4079875"/>
          <p14:tracePt t="36069" x="5122863" y="4079875"/>
          <p14:tracePt t="36077" x="5183188" y="4079875"/>
          <p14:tracePt t="36084" x="5249863" y="4079875"/>
          <p14:tracePt t="36092" x="5327650" y="4079875"/>
          <p14:tracePt t="36100" x="5378450" y="4079875"/>
          <p14:tracePt t="36108" x="5437188" y="4079875"/>
          <p14:tracePt t="36115" x="5513388" y="4079875"/>
          <p14:tracePt t="36123" x="5538788" y="4079875"/>
          <p14:tracePt t="36131" x="5573713" y="4079875"/>
          <p14:tracePt t="36139" x="5624513" y="4079875"/>
          <p14:tracePt t="36146" x="5675313" y="4079875"/>
          <p14:tracePt t="36154" x="5726113" y="4079875"/>
          <p14:tracePt t="36165" x="5761038" y="4079875"/>
          <p14:tracePt t="36170" x="5827713" y="4079875"/>
          <p14:tracePt t="36180" x="5870575" y="4079875"/>
          <p14:tracePt t="36185" x="5930900" y="4079875"/>
          <p14:tracePt t="36193" x="5981700" y="4079875"/>
          <p14:tracePt t="36200" x="6032500" y="4079875"/>
          <p14:tracePt t="36210" x="6057900" y="4079875"/>
          <p14:tracePt t="36217" x="6083300" y="4079875"/>
          <p14:tracePt t="36224" x="6116638" y="4079875"/>
          <p14:tracePt t="36233" x="6134100" y="4079875"/>
          <p14:tracePt t="36240" x="6176963" y="4079875"/>
          <p14:tracePt t="36248" x="6202363" y="4079875"/>
          <p14:tracePt t="36255" x="6227763" y="4079875"/>
          <p14:tracePt t="36265" x="6261100" y="4079875"/>
          <p14:tracePt t="36271" x="6286500" y="4087813"/>
          <p14:tracePt t="36282" x="6311900" y="4087813"/>
          <p14:tracePt t="36286" x="6354763" y="4095750"/>
          <p14:tracePt t="36297" x="6380163" y="4105275"/>
          <p14:tracePt t="36302" x="6415088" y="4113213"/>
          <p14:tracePt t="36313" x="6430963" y="4113213"/>
          <p14:tracePt t="36319" x="6448425" y="4113213"/>
          <p14:tracePt t="36326" x="6465888" y="4121150"/>
          <p14:tracePt t="36335" x="6473825" y="4121150"/>
          <p14:tracePt t="36341" x="6491288" y="4121150"/>
          <p14:tracePt t="36349" x="6508750" y="4121150"/>
          <p14:tracePt t="36357" x="6524625" y="4121150"/>
          <p14:tracePt t="36365" x="6534150" y="4121150"/>
          <p14:tracePt t="36372" x="6550025" y="4130675"/>
          <p14:tracePt t="36381" x="6559550" y="4130675"/>
          <p14:tracePt t="36388" x="6575425" y="4130675"/>
          <p14:tracePt t="36397" x="6592888" y="4130675"/>
          <p14:tracePt t="36403" x="6618288" y="4130675"/>
          <p14:tracePt t="36414" x="6635750" y="4130675"/>
          <p14:tracePt t="36419" x="6643688" y="4130675"/>
          <p14:tracePt t="36429" x="6669088" y="4130675"/>
          <p14:tracePt t="36434" x="6686550" y="4130675"/>
          <p14:tracePt t="36451" x="6694488" y="4130675"/>
          <p14:tracePt t="36458" x="6711950" y="4130675"/>
          <p14:tracePt t="36473" x="6719888" y="4130675"/>
          <p14:tracePt t="38092" x="6719888" y="4156075"/>
          <p14:tracePt t="38100" x="6719888" y="4164013"/>
          <p14:tracePt t="38108" x="6719888" y="4181475"/>
          <p14:tracePt t="38115" x="6719888" y="4197350"/>
          <p14:tracePt t="38131" x="6719888" y="4214813"/>
          <p14:tracePt t="38139" x="6719888" y="4224338"/>
          <p14:tracePt t="38154" x="6719888" y="4232275"/>
          <p14:tracePt t="38193" x="6719888" y="4240213"/>
          <p14:tracePt t="38444" x="6745288" y="4240213"/>
          <p14:tracePt t="38450" x="6770688" y="4240213"/>
          <p14:tracePt t="38459" x="6805613" y="4240213"/>
          <p14:tracePt t="38465" x="6823075" y="4240213"/>
          <p14:tracePt t="38474" x="6831013" y="4240213"/>
          <p14:tracePt t="38481" x="6856413" y="4240213"/>
          <p14:tracePt t="38489" x="6881813" y="4240213"/>
          <p14:tracePt t="38496" x="6889750" y="4232275"/>
          <p14:tracePt t="38505" x="6907213" y="4224338"/>
          <p14:tracePt t="38513" x="6932613" y="4224338"/>
          <p14:tracePt t="38520" x="6950075" y="4214813"/>
          <p14:tracePt t="38536" x="6958013" y="4214813"/>
          <p14:tracePt t="38546" x="6967538" y="4214813"/>
          <p14:tracePt t="38560" x="6975475" y="4214813"/>
          <p14:tracePt t="38567" x="6983413" y="4214813"/>
          <p14:tracePt t="38574" x="6992938" y="4214813"/>
          <p14:tracePt t="38584" x="7000875" y="4214813"/>
          <p14:tracePt t="38591" x="7008813" y="4214813"/>
          <p14:tracePt t="38606" x="7018338" y="4206875"/>
          <p14:tracePt t="38613" x="7026275" y="4206875"/>
          <p14:tracePt t="38622" x="7034213" y="4206875"/>
          <p14:tracePt t="38638" x="7043738" y="4206875"/>
          <p14:tracePt t="38648" x="7051675" y="4197350"/>
          <p14:tracePt t="38652" x="7059613" y="4197350"/>
          <p14:tracePt t="38663" x="7069138" y="4197350"/>
          <p14:tracePt t="38668" x="7077075" y="4189413"/>
          <p14:tracePt t="38677" x="7077075" y="4181475"/>
          <p14:tracePt t="38685" x="7085013" y="4181475"/>
          <p14:tracePt t="38692" x="7102475" y="4171950"/>
          <p14:tracePt t="38700" x="7112000" y="4164013"/>
          <p14:tracePt t="38708" x="7119938" y="4156075"/>
          <p14:tracePt t="38715" x="7145338" y="4146550"/>
          <p14:tracePt t="38722" x="7153275" y="4146550"/>
          <p14:tracePt t="38729" x="7162800" y="4146550"/>
          <p14:tracePt t="38738" x="7170738" y="4138613"/>
          <p14:tracePt t="38753" x="7178675" y="4138613"/>
          <p14:tracePt t="39393" x="7196138" y="4138613"/>
          <p14:tracePt t="39410" x="7204075" y="4138613"/>
          <p14:tracePt t="39416" x="7213600" y="4138613"/>
          <p14:tracePt t="39424" x="7221538" y="4138613"/>
          <p14:tracePt t="39440" x="7229475" y="4138613"/>
          <p14:tracePt t="39447" x="7239000" y="4138613"/>
          <p14:tracePt t="39455" x="7246938" y="4138613"/>
          <p14:tracePt t="39464" x="7256463" y="4138613"/>
          <p14:tracePt t="39471" x="7272338" y="4138613"/>
          <p14:tracePt t="39481" x="7281863" y="4138613"/>
          <p14:tracePt t="39487" x="7297738" y="4146550"/>
          <p14:tracePt t="39497" x="7307263" y="4156075"/>
          <p14:tracePt t="39502" x="7323138" y="4156075"/>
          <p14:tracePt t="39512" x="7348538" y="4164013"/>
          <p14:tracePt t="39518" x="7348538" y="4171950"/>
          <p14:tracePt t="39525" x="7366000" y="4171950"/>
          <p14:tracePt t="39533" x="7383463" y="4181475"/>
          <p14:tracePt t="39541" x="7391400" y="4181475"/>
          <p14:tracePt t="39549" x="7408863" y="4189413"/>
          <p14:tracePt t="39557" x="7434263" y="4189413"/>
          <p14:tracePt t="39565" x="7442200" y="4197350"/>
          <p14:tracePt t="39572" x="7477125" y="4197350"/>
          <p14:tracePt t="39580" x="7510463" y="4206875"/>
          <p14:tracePt t="39588" x="7535863" y="4214813"/>
          <p14:tracePt t="39597" x="7545388" y="4214813"/>
          <p14:tracePt t="39603" x="7570788" y="4224338"/>
          <p14:tracePt t="39614" x="7604125" y="4224338"/>
          <p14:tracePt t="39619" x="7637463" y="4224338"/>
          <p14:tracePt t="39628" x="7672388" y="4224338"/>
          <p14:tracePt t="39634" x="7731125" y="4224338"/>
          <p14:tracePt t="39643" x="7807325" y="4224338"/>
          <p14:tracePt t="39650" x="7875588" y="4224338"/>
          <p14:tracePt t="39657" x="7961313" y="4224338"/>
          <p14:tracePt t="39665" x="8045450" y="4224338"/>
          <p14:tracePt t="39673" x="8080375" y="4224338"/>
          <p14:tracePt t="39681" x="8131175" y="4224338"/>
          <p14:tracePt t="39689" x="8181975" y="4224338"/>
          <p14:tracePt t="39697" x="8240713" y="4214813"/>
          <p14:tracePt t="39704" x="8283575" y="4206875"/>
          <p14:tracePt t="39712" x="8334375" y="4197350"/>
          <p14:tracePt t="39720" x="8351838" y="4197350"/>
          <p14:tracePt t="39730" x="8385175" y="4189413"/>
          <p14:tracePt t="39735" x="8410575" y="4189413"/>
          <p14:tracePt t="39745" x="8420100" y="4189413"/>
          <p14:tracePt t="39751" x="8428038" y="4189413"/>
          <p14:tracePt t="39759" x="8435975" y="4189413"/>
          <p14:tracePt t="40266" x="8275638" y="4164013"/>
          <p14:tracePt t="40273" x="8113713" y="4138613"/>
          <p14:tracePt t="40281" x="8004175" y="4130675"/>
          <p14:tracePt t="40288" x="7766050" y="4130675"/>
          <p14:tracePt t="40296" x="7391400" y="4130675"/>
          <p14:tracePt t="40303" x="7170738" y="4146550"/>
          <p14:tracePt t="40312" x="6958013" y="4164013"/>
          <p14:tracePt t="40319" x="6415088" y="4164013"/>
          <p14:tracePt t="40329" x="6235700" y="4164013"/>
          <p14:tracePt t="40335" x="6057900" y="4171950"/>
          <p14:tracePt t="40343" x="5591175" y="4214813"/>
          <p14:tracePt t="40351" x="5403850" y="4232275"/>
          <p14:tracePt t="40358" x="5259388" y="4249738"/>
          <p14:tracePt t="40366" x="5089525" y="4265613"/>
          <p14:tracePt t="40374" x="4826000" y="4265613"/>
          <p14:tracePt t="40383" x="4673600" y="4275138"/>
          <p14:tracePt t="40390" x="4554538" y="4291013"/>
          <p14:tracePt t="40397" x="4460875" y="4291013"/>
          <p14:tracePt t="40405" x="4341813" y="4300538"/>
          <p14:tracePt t="40413" x="4230688" y="4300538"/>
          <p14:tracePt t="40421" x="4129088" y="4300538"/>
          <p14:tracePt t="40429" x="4027488" y="4308475"/>
          <p14:tracePt t="40437" x="3959225" y="4308475"/>
          <p14:tracePt t="40446" x="3916363" y="4308475"/>
          <p14:tracePt t="40452" x="3857625" y="4308475"/>
          <p14:tracePt t="40462" x="3814763" y="4308475"/>
          <p14:tracePt t="40467" x="3771900" y="4308475"/>
          <p14:tracePt t="40475" x="3738563" y="4308475"/>
          <p14:tracePt t="40483" x="3695700" y="4308475"/>
          <p14:tracePt t="40491" x="3662363" y="4325938"/>
          <p14:tracePt t="40499" x="3636963" y="4325938"/>
          <p14:tracePt t="40506" x="3594100" y="4325938"/>
          <p14:tracePt t="40515" x="3559175" y="4333875"/>
          <p14:tracePt t="40522" x="3543300" y="4333875"/>
          <p14:tracePt t="40530" x="3508375" y="4333875"/>
          <p14:tracePt t="40538" x="3492500" y="4341813"/>
          <p14:tracePt t="40546" x="3482975" y="4341813"/>
          <p14:tracePt t="40553" x="3457575" y="4341813"/>
          <p14:tracePt t="40564" x="3432175" y="4351338"/>
          <p14:tracePt t="40569" x="3424238" y="4351338"/>
          <p14:tracePt t="40580" x="3406775" y="4351338"/>
          <p14:tracePt t="40584" x="3389313" y="4359275"/>
          <p14:tracePt t="40594" x="3381375" y="4359275"/>
          <p14:tracePt t="40601" x="3355975" y="4359275"/>
          <p14:tracePt t="40608" x="3348038" y="4359275"/>
          <p14:tracePt t="40616" x="3348038" y="4368800"/>
          <p14:tracePt t="40624" x="3338513" y="4368800"/>
          <p14:tracePt t="40632" x="3330575" y="4368800"/>
          <p14:tracePt t="40646" x="3322638" y="4368800"/>
          <p14:tracePt t="48447" x="3322638" y="4376738"/>
          <p14:tracePt t="48457" x="3330575" y="4384675"/>
          <p14:tracePt t="48464" x="3338513" y="4384675"/>
          <p14:tracePt t="48471" x="3338513" y="4394200"/>
          <p14:tracePt t="48479" x="3348038" y="4402138"/>
          <p14:tracePt t="48487" x="3355975" y="4410075"/>
          <p14:tracePt t="48494" x="3363913" y="4419600"/>
          <p14:tracePt t="48502" x="3363913" y="4427538"/>
          <p14:tracePt t="48511" x="3373438" y="4435475"/>
          <p14:tracePt t="48518" x="3389313" y="4445000"/>
          <p14:tracePt t="48528" x="3398838" y="4452938"/>
          <p14:tracePt t="48533" x="3398838" y="4460875"/>
          <p14:tracePt t="48541" x="3406775" y="4460875"/>
          <p14:tracePt t="48548" x="3414713" y="4470400"/>
          <p14:tracePt t="48557" x="3414713" y="4478338"/>
          <p14:tracePt t="48564" x="3424238" y="4486275"/>
          <p14:tracePt t="48571" x="3432175" y="4486275"/>
          <p14:tracePt t="48580" x="3441700" y="4503738"/>
          <p14:tracePt t="48588" x="3449638" y="4513263"/>
          <p14:tracePt t="48597" x="3457575" y="4513263"/>
          <p14:tracePt t="48603" x="3457575" y="4521200"/>
          <p14:tracePt t="48611" x="3467100" y="4529138"/>
          <p14:tracePt t="48628" x="3467100" y="4538663"/>
          <p14:tracePt t="48634" x="3467100" y="4546600"/>
          <p14:tracePt t="48760" x="3467100" y="4554538"/>
          <p14:tracePt t="48767" x="3475038" y="4554538"/>
          <p14:tracePt t="48775" x="3482975" y="4564063"/>
          <p14:tracePt t="48792" x="3492500" y="4579938"/>
          <p14:tracePt t="48806" x="3500438" y="4589463"/>
          <p14:tracePt t="48814" x="3508375" y="4597400"/>
          <p14:tracePt t="48869" x="3525838" y="4614863"/>
          <p14:tracePt t="48876" x="3533775" y="4622800"/>
          <p14:tracePt t="48884" x="3543300" y="4630738"/>
          <p14:tracePt t="48899" x="3543300" y="4640263"/>
          <p14:tracePt t="48910" x="3551238" y="4657725"/>
          <p14:tracePt t="48926" x="3551238" y="4665663"/>
          <p14:tracePt t="48931" x="3559175" y="4673600"/>
          <p14:tracePt t="48939" x="3568700" y="4673600"/>
          <p14:tracePt t="48946" x="3568700" y="4683125"/>
          <p14:tracePt t="48954" x="3568700" y="4691063"/>
          <p14:tracePt t="49064" x="3568700" y="4699000"/>
          <p14:tracePt t="58210" x="3586163" y="4724400"/>
          <p14:tracePt t="58217" x="3602038" y="4759325"/>
          <p14:tracePt t="58225" x="3611563" y="4775200"/>
          <p14:tracePt t="58233" x="3619500" y="4810125"/>
          <p14:tracePt t="58242" x="3627438" y="4827588"/>
          <p14:tracePt t="58247" x="3627438" y="4843463"/>
          <p14:tracePt t="58258" x="3636963" y="4852988"/>
          <p14:tracePt t="58264" x="3644900" y="4868863"/>
          <p14:tracePt t="58272" x="3662363" y="4886325"/>
          <p14:tracePt t="58281" x="3662363" y="4894263"/>
          <p14:tracePt t="58287" x="3670300" y="4903788"/>
          <p14:tracePt t="58296" x="3678238" y="4919663"/>
          <p14:tracePt t="58302" x="3678238" y="4937125"/>
          <p14:tracePt t="58309" x="3687763" y="4937125"/>
          <p14:tracePt t="58318" x="3695700" y="4962525"/>
          <p14:tracePt t="58326" x="3703638" y="4962525"/>
          <p14:tracePt t="58333" x="3703638" y="4979988"/>
          <p14:tracePt t="58342" x="3713163" y="4987925"/>
          <p14:tracePt t="58360" x="3713163" y="4997450"/>
          <p14:tracePt t="58364" x="3713163" y="5005388"/>
          <p14:tracePt t="58375" x="3713163" y="5013325"/>
          <p14:tracePt t="58435" x="3729038" y="5013325"/>
          <p14:tracePt t="58442" x="3746500" y="5030788"/>
          <p14:tracePt t="58451" x="3746500" y="5048250"/>
          <p14:tracePt t="58460" x="3763963" y="5064125"/>
          <p14:tracePt t="58467" x="3771900" y="5064125"/>
          <p14:tracePt t="58475" x="3781425" y="5073650"/>
          <p14:tracePt t="58481" x="3781425" y="5081588"/>
          <p14:tracePt t="58492" x="3789363" y="5081588"/>
          <p14:tracePt t="58497" x="3797300" y="5091113"/>
          <p14:tracePt t="58506" x="3806825" y="5099050"/>
          <p14:tracePt t="58515" x="3814763" y="5116513"/>
          <p14:tracePt t="58520" x="3822700" y="5116513"/>
          <p14:tracePt t="58530" x="3832225" y="5124450"/>
          <p14:tracePt t="58536" x="3832225" y="5132388"/>
          <p14:tracePt t="58545" x="3848100" y="5141913"/>
          <p14:tracePt t="58552" x="3883025" y="5157788"/>
          <p14:tracePt t="58561" x="3900488" y="5175250"/>
          <p14:tracePt t="58568" x="3916363" y="5200650"/>
          <p14:tracePt t="58576" x="3925888" y="5218113"/>
          <p14:tracePt t="58583" x="3941763" y="5226050"/>
          <p14:tracePt t="58594" x="3967163" y="5235575"/>
          <p14:tracePt t="58600" x="3984625" y="5251450"/>
          <p14:tracePt t="58609" x="3992563" y="5260975"/>
          <p14:tracePt t="58614" x="4010025" y="5268913"/>
          <p14:tracePt t="58622" x="4027488" y="5294313"/>
          <p14:tracePt t="58632" x="4035425" y="5294313"/>
          <p14:tracePt t="58637" x="4052888" y="5311775"/>
          <p14:tracePt t="58647" x="4070350" y="5319713"/>
          <p14:tracePt t="58653" x="4070350" y="5327650"/>
          <p14:tracePt t="58662" x="4078288" y="5327650"/>
          <p14:tracePt t="58669" x="4086225" y="5337175"/>
          <p14:tracePt t="58675" x="4095750" y="5345113"/>
          <p14:tracePt t="58684" x="4095750" y="5353050"/>
          <p14:tracePt t="58692" x="4103688" y="5353050"/>
          <p14:tracePt t="58700" x="4121150" y="5353050"/>
          <p14:tracePt t="58809" x="4129088" y="5362575"/>
          <p14:tracePt t="58816" x="4154488" y="5370513"/>
          <p14:tracePt t="58824" x="4179888" y="5380038"/>
          <p14:tracePt t="58832" x="4205288" y="5387975"/>
          <p14:tracePt t="58842" x="4214813" y="5395913"/>
          <p14:tracePt t="58847" x="4230688" y="5405438"/>
          <p14:tracePt t="58855" x="4240213" y="5405438"/>
          <p14:tracePt t="58872" x="4248150" y="5405438"/>
          <p14:tracePt t="58879" x="4256088" y="5405438"/>
          <p14:tracePt t="58933" x="4265613" y="5413375"/>
          <p14:tracePt t="58941" x="4291013" y="5421313"/>
          <p14:tracePt t="58949" x="4298950" y="5430838"/>
          <p14:tracePt t="58960" x="4306888" y="5438775"/>
          <p14:tracePt t="58973" x="4316413" y="5438775"/>
          <p14:tracePt t="59004" x="4324350" y="5438775"/>
          <p14:tracePt t="59058" x="4349750" y="5446713"/>
          <p14:tracePt t="59065" x="4359275" y="5446713"/>
          <p14:tracePt t="59075" x="4367213" y="5446713"/>
          <p14:tracePt t="59081" x="4375150" y="5446713"/>
          <p14:tracePt t="59091" x="4384675" y="5446713"/>
          <p14:tracePt t="59096" x="4400550" y="5446713"/>
          <p14:tracePt t="59105" x="4418013" y="5446713"/>
          <p14:tracePt t="59121" x="4425950" y="5446713"/>
          <p14:tracePt t="59128" x="4435475" y="5446713"/>
          <p14:tracePt t="60054" x="4384675" y="5380038"/>
          <p14:tracePt t="60062" x="4111625" y="5081588"/>
          <p14:tracePt t="60070" x="3941763" y="4911725"/>
          <p14:tracePt t="60079" x="3662363" y="4640263"/>
          <p14:tracePt t="60085" x="3414713" y="4384675"/>
          <p14:tracePt t="60092" x="2973388" y="3986213"/>
          <p14:tracePt t="60101" x="2668588" y="3722688"/>
          <p14:tracePt t="60110" x="2319338" y="3330575"/>
          <p14:tracePt t="60116" x="1997075" y="3067050"/>
          <p14:tracePt t="60126" x="1589088" y="2736850"/>
          <p14:tracePt t="60131" x="1384300" y="2524125"/>
          <p14:tracePt t="60142" x="1112838" y="2192338"/>
          <p14:tracePt t="60147" x="976313" y="2055813"/>
          <p14:tracePt t="60156" x="755650" y="1835150"/>
          <p14:tracePt t="60164" x="466725" y="1477963"/>
          <p14:tracePt t="60171" x="339725" y="1282700"/>
          <p14:tracePt t="60181" x="271463" y="1163638"/>
          <p14:tracePt t="60186" x="212725" y="1028700"/>
          <p14:tracePt t="60196" x="152400" y="952500"/>
          <p14:tracePt t="60202" x="119063" y="874713"/>
          <p14:tracePt t="60210" x="101600" y="833438"/>
          <p14:tracePt t="60218" x="93663" y="798513"/>
          <p14:tracePt t="60225" x="85725" y="790575"/>
          <p14:tracePt t="60444" x="50800" y="704850"/>
          <p14:tracePt t="60451" x="7938" y="595313"/>
        </p14:tracePtLst>
      </p14:laserTraceLst>
    </p:ext>
  </p:extLst>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870</TotalTime>
  <Words>6110</Words>
  <Application>Microsoft Office PowerPoint</Application>
  <PresentationFormat>画面に合わせる (4:3)</PresentationFormat>
  <Paragraphs>589</Paragraphs>
  <Slides>43</Slides>
  <Notes>39</Notes>
  <HiddenSlides>0</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43</vt:i4>
      </vt:variant>
    </vt:vector>
  </HeadingPairs>
  <TitlesOfParts>
    <vt:vector size="51" baseType="lpstr">
      <vt:lpstr>游ゴシック</vt:lpstr>
      <vt:lpstr>游ゴシック Light</vt:lpstr>
      <vt:lpstr>Arial</vt:lpstr>
      <vt:lpstr>Berlin Sans FB Demi</vt:lpstr>
      <vt:lpstr>Calibri</vt:lpstr>
      <vt:lpstr>Calibri Light</vt:lpstr>
      <vt:lpstr>Wingdings</vt:lpstr>
      <vt:lpstr>Office Theme</vt:lpstr>
      <vt:lpstr>実験への参加 ありがとうございます!</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おわり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実験の説明 （被験者に見せるver）</dc:title>
  <dc:creator>吉川純輝</dc:creator>
  <cp:lastModifiedBy>YOSHIKAWA Junki</cp:lastModifiedBy>
  <cp:revision>136</cp:revision>
  <dcterms:created xsi:type="dcterms:W3CDTF">2021-06-11T07:17:40Z</dcterms:created>
  <dcterms:modified xsi:type="dcterms:W3CDTF">2022-01-21T06:47:47Z</dcterms:modified>
</cp:coreProperties>
</file>